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7" r:id="rId4"/>
    <p:sldId id="259" r:id="rId5"/>
    <p:sldId id="325" r:id="rId6"/>
    <p:sldId id="260" r:id="rId7"/>
    <p:sldId id="318" r:id="rId8"/>
    <p:sldId id="262" r:id="rId9"/>
    <p:sldId id="274" r:id="rId10"/>
    <p:sldId id="293" r:id="rId11"/>
    <p:sldId id="320" r:id="rId12"/>
    <p:sldId id="324" r:id="rId13"/>
    <p:sldId id="321" r:id="rId14"/>
    <p:sldId id="326" r:id="rId15"/>
    <p:sldId id="319" r:id="rId16"/>
    <p:sldId id="310" r:id="rId17"/>
    <p:sldId id="311" r:id="rId18"/>
    <p:sldId id="312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yen Uyen" initials="UU" lastIdx="1" clrIdx="0">
    <p:extLst>
      <p:ext uri="{19B8F6BF-5375-455C-9EA6-DF929625EA0E}">
        <p15:presenceInfo xmlns:p15="http://schemas.microsoft.com/office/powerpoint/2012/main" userId="Uyen 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1FD"/>
    <a:srgbClr val="35F226"/>
    <a:srgbClr val="B5EEA0"/>
    <a:srgbClr val="FFCCFF"/>
    <a:srgbClr val="F44A4C"/>
    <a:srgbClr val="FF0066"/>
    <a:srgbClr val="7F3A0B"/>
    <a:srgbClr val="FFE18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78364" autoAdjust="0"/>
  </p:normalViewPr>
  <p:slideViewPr>
    <p:cSldViewPr snapToGrid="0">
      <p:cViewPr varScale="1">
        <p:scale>
          <a:sx n="55" d="100"/>
          <a:sy n="55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B03A-20AD-49F4-AD0D-3DBAC1761EE3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D591B-AC8C-42F1-A0E8-90CB6503E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3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849E-9011-4D69-9F1A-9BE227B70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D591B-AC8C-42F1-A0E8-90CB6503E0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4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D591B-AC8C-42F1-A0E8-90CB6503E0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7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D591B-AC8C-42F1-A0E8-90CB6503E0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2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D591B-AC8C-42F1-A0E8-90CB6503E0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8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0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15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6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5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8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4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3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3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94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10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1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8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44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96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13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7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9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210F-3051-48A5-8076-408C2C820407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BEC42-B372-4298-9BE0-AB487F593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1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06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9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2.png"/><Relationship Id="rId18" Type="http://schemas.openxmlformats.org/officeDocument/2006/relationships/image" Target="../media/image50.svg"/><Relationship Id="rId26" Type="http://schemas.openxmlformats.org/officeDocument/2006/relationships/image" Target="../media/image14.svg"/><Relationship Id="rId3" Type="http://schemas.openxmlformats.org/officeDocument/2006/relationships/image" Target="../media/image27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4.svg"/><Relationship Id="rId17" Type="http://schemas.openxmlformats.org/officeDocument/2006/relationships/image" Target="../media/image34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11" Type="http://schemas.openxmlformats.org/officeDocument/2006/relationships/image" Target="../media/image31.png"/><Relationship Id="rId24" Type="http://schemas.openxmlformats.org/officeDocument/2006/relationships/image" Target="../media/image18.sv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13.png"/><Relationship Id="rId28" Type="http://schemas.openxmlformats.org/officeDocument/2006/relationships/image" Target="../media/image56.svg"/><Relationship Id="rId10" Type="http://schemas.openxmlformats.org/officeDocument/2006/relationships/image" Target="../media/image42.svg"/><Relationship Id="rId19" Type="http://schemas.openxmlformats.org/officeDocument/2006/relationships/image" Target="../media/image35.png"/><Relationship Id="rId4" Type="http://schemas.openxmlformats.org/officeDocument/2006/relationships/image" Target="../media/image36.svg"/><Relationship Id="rId9" Type="http://schemas.openxmlformats.org/officeDocument/2006/relationships/image" Target="../media/image30.png"/><Relationship Id="rId14" Type="http://schemas.openxmlformats.org/officeDocument/2006/relationships/image" Target="../media/image46.svg"/><Relationship Id="rId22" Type="http://schemas.openxmlformats.org/officeDocument/2006/relationships/image" Target="../media/image54.svg"/><Relationship Id="rId27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7.png"/><Relationship Id="rId4" Type="http://schemas.microsoft.com/office/2007/relationships/media" Target="../media/media2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8.png"/><Relationship Id="rId4" Type="http://schemas.microsoft.com/office/2007/relationships/media" Target="../media/media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svg"/><Relationship Id="rId18" Type="http://schemas.openxmlformats.org/officeDocument/2006/relationships/image" Target="../media/image17.png"/><Relationship Id="rId3" Type="http://schemas.openxmlformats.org/officeDocument/2006/relationships/image" Target="../media/image10.svg"/><Relationship Id="rId21" Type="http://schemas.openxmlformats.org/officeDocument/2006/relationships/image" Target="../media/image19.pn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24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19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16.svg"/><Relationship Id="rId14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EB1B2B-6C0A-6356-AADF-04944FBAE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90"/>
            <a:ext cx="12192001" cy="6848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BABA7-9883-ECB9-7DA9-8452E17D3D20}"/>
              </a:ext>
            </a:extLst>
          </p:cNvPr>
          <p:cNvSpPr txBox="1"/>
          <p:nvPr/>
        </p:nvSpPr>
        <p:spPr>
          <a:xfrm>
            <a:off x="401320" y="1653960"/>
            <a:ext cx="119786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CẤP TRƯỜNG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TIẾNG VIỆT 5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GIÁO DỤC PHỔ THÔNG 2018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563955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PHÒNG GIÁO DỤC VÀ ĐÀO TẠO  HUYỆN TIÊN LÃNG</a:t>
            </a:r>
          </a:p>
        </p:txBody>
      </p:sp>
      <p:sp>
        <p:nvSpPr>
          <p:cNvPr id="8" name="WordArt 41">
            <a:extLst>
              <a:ext uri="{FF2B5EF4-FFF2-40B4-BE49-F238E27FC236}">
                <a16:creationId xmlns:a16="http://schemas.microsoft.com/office/drawing/2014/main" id="{F1901807-378D-4845-E4DC-3FF5AF702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4560" y="3528159"/>
            <a:ext cx="3902630" cy="3238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00"/>
              </a:avLst>
            </a:prstTxWarp>
          </a:bodyPr>
          <a:lstStyle/>
          <a:p>
            <a:pPr algn="ctr"/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b="1" kern="1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C00CC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2024 - 2025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E43B5-907D-8CFA-3235-D69FF9F6C9DC}"/>
              </a:ext>
            </a:extLst>
          </p:cNvPr>
          <p:cNvSpPr txBox="1"/>
          <p:nvPr/>
        </p:nvSpPr>
        <p:spPr>
          <a:xfrm>
            <a:off x="2620807" y="4620617"/>
            <a:ext cx="7337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 Oanh</a:t>
            </a:r>
          </a:p>
          <a:p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2">
            <a:extLst>
              <a:ext uri="{FF2B5EF4-FFF2-40B4-BE49-F238E27FC236}">
                <a16:creationId xmlns:a16="http://schemas.microsoft.com/office/drawing/2014/main" id="{6307C5CE-F17C-112A-D1D1-26A6B5A5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961647"/>
            <a:ext cx="8451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TRƯỜNG TH THỊ TRẤN TIÊN LÃNG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65570" y="1386525"/>
            <a:ext cx="3957360" cy="256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2C640D32-185A-0A0B-A87F-176130683FE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03" r="3829" b="7963"/>
          <a:stretch/>
        </p:blipFill>
        <p:spPr bwMode="auto">
          <a:xfrm>
            <a:off x="120970" y="9390"/>
            <a:ext cx="1913569" cy="17170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394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1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ảo 2 Vangogh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673601" y="4724400"/>
            <a:ext cx="1422400" cy="67733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3466" y="4165601"/>
            <a:ext cx="1727201" cy="68862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532162" y="3064935"/>
            <a:ext cx="1440637" cy="74506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56932" y="3064934"/>
            <a:ext cx="2760135" cy="74506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73600" y="2065213"/>
            <a:ext cx="880534" cy="51972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43466" y="1456268"/>
            <a:ext cx="1100667" cy="6265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982" y="311938"/>
            <a:ext cx="11938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4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5" grpId="0" animBg="1"/>
      <p:bldP spid="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9F470-F632-D83B-EBCF-411745420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40" y="506594"/>
            <a:ext cx="6040766" cy="56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1000733" y="115187"/>
            <a:ext cx="9812579" cy="1225965"/>
            <a:chOff x="963626" y="741622"/>
            <a:chExt cx="9812579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9243828" cy="979966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phù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2" name="Hexagon 1">
            <a:extLst>
              <a:ext uri="{FF2B5EF4-FFF2-40B4-BE49-F238E27FC236}">
                <a16:creationId xmlns:a16="http://schemas.microsoft.com/office/drawing/2014/main" id="{81AC8E4E-4A05-F501-6FF2-8B888497CADE}"/>
              </a:ext>
            </a:extLst>
          </p:cNvPr>
          <p:cNvSpPr/>
          <p:nvPr/>
        </p:nvSpPr>
        <p:spPr>
          <a:xfrm>
            <a:off x="914399" y="1477925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cho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9805AEF-02F8-538A-B1EC-A23F46B026B8}"/>
              </a:ext>
            </a:extLst>
          </p:cNvPr>
          <p:cNvSpPr/>
          <p:nvPr/>
        </p:nvSpPr>
        <p:spPr>
          <a:xfrm>
            <a:off x="3763925" y="1467292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của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FDDE236-D07E-528B-A351-934741598003}"/>
              </a:ext>
            </a:extLst>
          </p:cNvPr>
          <p:cNvSpPr/>
          <p:nvPr/>
        </p:nvSpPr>
        <p:spPr>
          <a:xfrm>
            <a:off x="6741042" y="1456659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mà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0D92963-BDE2-4CC7-2D9B-E9694077CF39}"/>
              </a:ext>
            </a:extLst>
          </p:cNvPr>
          <p:cNvSpPr/>
          <p:nvPr/>
        </p:nvSpPr>
        <p:spPr>
          <a:xfrm>
            <a:off x="9548037" y="1414128"/>
            <a:ext cx="2222205" cy="999461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và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938E01-02F6-DE44-07A2-89FA43FF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2550362"/>
            <a:ext cx="10455565" cy="43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ẢO">
            <a:hlinkClick r:id="" action="ppaction://media"/>
            <a:extLst>
              <a:ext uri="{FF2B5EF4-FFF2-40B4-BE49-F238E27FC236}">
                <a16:creationId xmlns:a16="http://schemas.microsoft.com/office/drawing/2014/main" id="{B588FBAE-8035-687B-F466-004A296E3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9690" y="5796896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7ECB9-B558-D72F-AC1D-B60B1AF03A7E}"/>
              </a:ext>
            </a:extLst>
          </p:cNvPr>
          <p:cNvSpPr txBox="1"/>
          <p:nvPr/>
        </p:nvSpPr>
        <p:spPr>
          <a:xfrm>
            <a:off x="-1" y="233082"/>
            <a:ext cx="67683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chắp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-da. Di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CDE4A0-7307-6225-3F72-78FE99E92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56" y="310519"/>
            <a:ext cx="5510444" cy="60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-8069" y="0"/>
            <a:ext cx="12198544" cy="1656357"/>
            <a:chOff x="-45176" y="626435"/>
            <a:chExt cx="12198544" cy="165635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470893" y="741622"/>
              <a:ext cx="11682475" cy="154117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thiện câu a hoặc b dưới đây với mỗi kết từ cho sẵn.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5176" y="626435"/>
              <a:ext cx="918458" cy="10668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F42FD75-0EB4-4DAF-701C-3A1DCFBC8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1656357"/>
            <a:ext cx="12198545" cy="48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932"/>
            <a:ext cx="12171601" cy="629959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3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1069466" y="2173693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1632962" y="2292902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835032" y="6136097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9980410" y="-191484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2719476" y="1339706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-223993" y="-105497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943682" y="934443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9"/>
          <a:srcRect l="52480" t="-2980" r="-52480" b="2980"/>
          <a:stretch/>
        </p:blipFill>
        <p:spPr>
          <a:xfrm>
            <a:off x="8962435" y="4167244"/>
            <a:ext cx="4922927" cy="3409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/>
          <a:srcRect l="-48057" t="-5534" r="48057" b="5534"/>
          <a:stretch/>
        </p:blipFill>
        <p:spPr>
          <a:xfrm>
            <a:off x="-2127352" y="4055983"/>
            <a:ext cx="4922927" cy="34093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0394" y="191762"/>
            <a:ext cx="10298012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8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9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ẨM DUYÊNCẨM DUYÊN">
            <a:extLst>
              <a:ext uri="{FF2B5EF4-FFF2-40B4-BE49-F238E27FC236}">
                <a16:creationId xmlns:a16="http://schemas.microsoft.com/office/drawing/2014/main" id="{1909F510-78F2-4FD7-B73A-EDDFAB8F8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328" y="2214873"/>
            <a:ext cx="7888908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857006"/>
            <a:ext cx="4773127" cy="41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-692" y="393957"/>
            <a:ext cx="4218129" cy="2425960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12637" y="1503607"/>
            <a:ext cx="7688423" cy="3657601"/>
          </a:xfrm>
          <a:prstGeom prst="roundRect">
            <a:avLst/>
          </a:prstGeom>
          <a:gradFill>
            <a:gsLst>
              <a:gs pos="0">
                <a:srgbClr val="FFE1FD"/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rgbClr val="FFE1FD"/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B050"/>
                </a:solidFill>
                <a:latin typeface="Broadway" panose="04040905080B02020502" pitchFamily="82" charset="0"/>
              </a:rPr>
              <a:t>Ai </a:t>
            </a:r>
            <a:r>
              <a:rPr lang="en-US" sz="6000" dirty="0" err="1" smtClean="0">
                <a:solidFill>
                  <a:srgbClr val="00B050"/>
                </a:solidFill>
                <a:latin typeface="Broadway" panose="04040905080B02020502" pitchFamily="82" charset="0"/>
              </a:rPr>
              <a:t>nhanh</a:t>
            </a:r>
            <a:r>
              <a:rPr lang="en-US" sz="6000" dirty="0" smtClean="0">
                <a:solidFill>
                  <a:srgbClr val="00B050"/>
                </a:solidFill>
                <a:latin typeface="Broadway" panose="04040905080B02020502" pitchFamily="82" charset="0"/>
              </a:rPr>
              <a:t> </a:t>
            </a:r>
          </a:p>
          <a:p>
            <a:pPr algn="ctr"/>
            <a:r>
              <a:rPr lang="en-US" sz="6000" dirty="0" err="1" smtClean="0">
                <a:solidFill>
                  <a:srgbClr val="00B050"/>
                </a:solidFill>
                <a:latin typeface="Broadway" panose="04040905080B02020502" pitchFamily="82" charset="0"/>
              </a:rPr>
              <a:t>ai</a:t>
            </a:r>
            <a:r>
              <a:rPr lang="en-US" sz="6000" dirty="0" smtClean="0">
                <a:solidFill>
                  <a:srgbClr val="00B050"/>
                </a:solidFill>
                <a:latin typeface="Broadway" panose="04040905080B02020502" pitchFamily="82" charset="0"/>
              </a:rPr>
              <a:t> </a:t>
            </a:r>
            <a:r>
              <a:rPr lang="en-US" sz="6000" dirty="0" err="1" smtClean="0">
                <a:solidFill>
                  <a:srgbClr val="00B050"/>
                </a:solidFill>
                <a:latin typeface="Broadway" panose="04040905080B02020502" pitchFamily="82" charset="0"/>
              </a:rPr>
              <a:t>đúng</a:t>
            </a:r>
            <a:r>
              <a:rPr lang="en-US" sz="6000" dirty="0" smtClean="0">
                <a:solidFill>
                  <a:srgbClr val="00B050"/>
                </a:solidFill>
                <a:latin typeface="Broadway" panose="04040905080B02020502" pitchFamily="82" charset="0"/>
              </a:rPr>
              <a:t>!</a:t>
            </a:r>
            <a:endParaRPr lang="en-US" sz="6000" dirty="0">
              <a:solidFill>
                <a:srgbClr val="00B050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786616" y="1339183"/>
            <a:ext cx="10843450" cy="888878"/>
            <a:chOff x="431624" y="2286227"/>
            <a:chExt cx="5345036" cy="10446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24" y="2318153"/>
              <a:ext cx="5257800" cy="101274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008808" y="2286227"/>
              <a:ext cx="4767852" cy="7957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4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786616" y="2368712"/>
            <a:ext cx="10603445" cy="956618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069221" y="3643317"/>
              <a:ext cx="3338404" cy="8683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Là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từ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chỉ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đặc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điểm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,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tính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chất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860366" y="3645413"/>
            <a:ext cx="10603445" cy="930492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6902805" y="2292423"/>
              <a:ext cx="2348021" cy="89275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hoạt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.</a:t>
              </a: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860366" y="4881737"/>
            <a:ext cx="10603444" cy="979401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6921690" y="3699297"/>
              <a:ext cx="1818993" cy="8481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L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à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từ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chỉ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sự</a:t>
              </a:r>
              <a:r>
                <a:rPr lang="en-US" sz="4400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 </a:t>
              </a:r>
              <a:r>
                <a:rPr lang="en-US" sz="4400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1164123" y="1251175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1098360" y="2315250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1290769" y="3637236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1255534" y="486859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786617" y="2309171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896544" y="3567527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836440" y="481907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896544" y="1261215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32B06A-0E96-1FB2-5234-5DB5E293F0DC}"/>
              </a:ext>
            </a:extLst>
          </p:cNvPr>
          <p:cNvSpPr/>
          <p:nvPr/>
        </p:nvSpPr>
        <p:spPr>
          <a:xfrm>
            <a:off x="18047" y="45007"/>
            <a:ext cx="6336571" cy="1231578"/>
          </a:xfrm>
          <a:prstGeom prst="roundRect">
            <a:avLst/>
          </a:prstGeom>
          <a:gradFill>
            <a:gsLst>
              <a:gs pos="0">
                <a:srgbClr val="35F226"/>
              </a:gs>
              <a:gs pos="74000">
                <a:schemeClr val="bg1"/>
              </a:gs>
              <a:gs pos="81000">
                <a:srgbClr val="D4FCD1"/>
              </a:gs>
              <a:gs pos="83000">
                <a:schemeClr val="bg1"/>
              </a:gs>
              <a:gs pos="20000">
                <a:schemeClr val="bg1"/>
              </a:gs>
              <a:gs pos="92000">
                <a:srgbClr val="35F2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AutoShape 12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1" name="AutoShape 13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52" name="AutoShape 14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53" name="AutoShape 15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56" name="AutoShape 16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58" name="AutoShape 18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59" name="AutoShape 19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60" name="AutoShape 20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61" name="AutoShape 21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62" name="AutoShape 22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63" name="AutoShape 37"/>
          <p:cNvSpPr>
            <a:spLocks noChangeArrowheads="1"/>
          </p:cNvSpPr>
          <p:nvPr/>
        </p:nvSpPr>
        <p:spPr bwMode="auto">
          <a:xfrm>
            <a:off x="7361474" y="6450659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FF0000"/>
                </a:solidFill>
                <a:latin typeface=".VnTime" pitchFamily="34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.VnTime" pitchFamily="34" charset="0"/>
              </a:rPr>
              <a:t>gian</a:t>
            </a:r>
            <a:endParaRPr lang="en-US" altLang="vi-VN" b="1" dirty="0">
              <a:solidFill>
                <a:srgbClr val="FF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46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A151-635B-BDDC-0CAB-C9B44079C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1">
            <a:extLst>
              <a:ext uri="{FF2B5EF4-FFF2-40B4-BE49-F238E27FC236}">
                <a16:creationId xmlns:a16="http://schemas.microsoft.com/office/drawing/2014/main" id="{297EA52D-AB0E-2703-E7F6-AA760E4330B4}"/>
              </a:ext>
            </a:extLst>
          </p:cNvPr>
          <p:cNvGrpSpPr/>
          <p:nvPr/>
        </p:nvGrpSpPr>
        <p:grpSpPr>
          <a:xfrm>
            <a:off x="786616" y="3936378"/>
            <a:ext cx="10666475" cy="861713"/>
            <a:chOff x="431624" y="2318153"/>
            <a:chExt cx="5257800" cy="10127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57F85D-A0C9-962D-1CB5-3D4583946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24" y="2318153"/>
              <a:ext cx="5257800" cy="101274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0AAC771-0E72-BAB1-0BCD-A9245C73A4BC}"/>
                </a:ext>
              </a:extLst>
            </p:cNvPr>
            <p:cNvSpPr txBox="1"/>
            <p:nvPr/>
          </p:nvSpPr>
          <p:spPr>
            <a:xfrm>
              <a:off x="1004765" y="2400651"/>
              <a:ext cx="1913778" cy="723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3A1D593-D1D9-1C30-B345-AE806E8E88E3}"/>
              </a:ext>
            </a:extLst>
          </p:cNvPr>
          <p:cNvGrpSpPr/>
          <p:nvPr/>
        </p:nvGrpSpPr>
        <p:grpSpPr>
          <a:xfrm>
            <a:off x="786616" y="1460360"/>
            <a:ext cx="10603445" cy="956618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A258A6-9EE6-D1B5-25B6-769A3A1F7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1FCDD91-B65B-67CA-D3EA-B6F33AB762F6}"/>
                </a:ext>
              </a:extLst>
            </p:cNvPr>
            <p:cNvSpPr txBox="1"/>
            <p:nvPr/>
          </p:nvSpPr>
          <p:spPr>
            <a:xfrm>
              <a:off x="1069221" y="3643317"/>
              <a:ext cx="2652452" cy="7894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5D124BD6-28B0-27FF-93CC-4710418B39A6}"/>
              </a:ext>
            </a:extLst>
          </p:cNvPr>
          <p:cNvGrpSpPr/>
          <p:nvPr/>
        </p:nvGrpSpPr>
        <p:grpSpPr>
          <a:xfrm>
            <a:off x="860366" y="2578796"/>
            <a:ext cx="10603445" cy="930492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9247B4-21E5-380F-CCDF-934E85D92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633BF7-A5B3-B6D4-8B00-63E5BF587E0C}"/>
                </a:ext>
              </a:extLst>
            </p:cNvPr>
            <p:cNvSpPr txBox="1"/>
            <p:nvPr/>
          </p:nvSpPr>
          <p:spPr>
            <a:xfrm>
              <a:off x="6902805" y="2292423"/>
              <a:ext cx="1201036" cy="8115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4000" dirty="0" err="1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000" dirty="0">
                  <a:solidFill>
                    <a:srgbClr val="793307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CE36FDFE-A1F6-7738-E87F-9C8E6EBBB1C9}"/>
              </a:ext>
            </a:extLst>
          </p:cNvPr>
          <p:cNvGrpSpPr/>
          <p:nvPr/>
        </p:nvGrpSpPr>
        <p:grpSpPr>
          <a:xfrm>
            <a:off x="860366" y="5075172"/>
            <a:ext cx="10603444" cy="979401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D59FC1-2C61-1876-6835-D4C1EB7F7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4128C9-5547-AB18-A020-F968D9DF53E6}"/>
                </a:ext>
              </a:extLst>
            </p:cNvPr>
            <p:cNvSpPr txBox="1"/>
            <p:nvPr/>
          </p:nvSpPr>
          <p:spPr>
            <a:xfrm>
              <a:off x="6921690" y="3699297"/>
              <a:ext cx="1264625" cy="771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A54AB01-394E-56B5-157F-BFAD3C091AEE}"/>
              </a:ext>
            </a:extLst>
          </p:cNvPr>
          <p:cNvSpPr txBox="1"/>
          <p:nvPr/>
        </p:nvSpPr>
        <p:spPr>
          <a:xfrm>
            <a:off x="1164123" y="3821205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A80E0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ACCFD1-8766-20E7-1321-7AC27BDCFAA8}"/>
              </a:ext>
            </a:extLst>
          </p:cNvPr>
          <p:cNvSpPr txBox="1"/>
          <p:nvPr/>
        </p:nvSpPr>
        <p:spPr>
          <a:xfrm>
            <a:off x="1098360" y="1406898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A80E0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D9D5A8-2ED2-9EFE-BD65-E30C414E81C1}"/>
              </a:ext>
            </a:extLst>
          </p:cNvPr>
          <p:cNvSpPr txBox="1"/>
          <p:nvPr/>
        </p:nvSpPr>
        <p:spPr>
          <a:xfrm>
            <a:off x="1290769" y="2570619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A80E0E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03BF28-8309-62F7-3C68-1C2A3FFAED6B}"/>
              </a:ext>
            </a:extLst>
          </p:cNvPr>
          <p:cNvSpPr txBox="1"/>
          <p:nvPr/>
        </p:nvSpPr>
        <p:spPr>
          <a:xfrm>
            <a:off x="1255534" y="5062034"/>
            <a:ext cx="4296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678ECD1-A904-9A0A-A38A-2280AA806E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731695" y="138485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50BE16-0237-6D27-1CCB-D9AEC8D86D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814860" y="2546413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C3969A-6E3B-D9C0-133B-3EC394E6B1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799322" y="5062034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7CD42A-9D44-FD4E-2B4E-B30C593B41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902203" y="3807642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28E57F7-21DF-FD88-9446-B43442C9D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8013A4C3-9DE5-255B-4F2A-E1B82B9EDC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76CFB4A-13A1-98A7-D721-D9C61B0EA5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A9B2A36-35A9-5970-D100-5D9C908F65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6856D5-E4FA-AF7E-04F5-672B0893F818}"/>
              </a:ext>
            </a:extLst>
          </p:cNvPr>
          <p:cNvSpPr/>
          <p:nvPr/>
        </p:nvSpPr>
        <p:spPr>
          <a:xfrm>
            <a:off x="18046" y="45007"/>
            <a:ext cx="12173954" cy="1231578"/>
          </a:xfrm>
          <a:prstGeom prst="roundRect">
            <a:avLst/>
          </a:prstGeom>
          <a:gradFill>
            <a:gsLst>
              <a:gs pos="0">
                <a:srgbClr val="35F226"/>
              </a:gs>
              <a:gs pos="74000">
                <a:schemeClr val="bg1"/>
              </a:gs>
              <a:gs pos="81000">
                <a:srgbClr val="D4FCD1"/>
              </a:gs>
              <a:gs pos="83000">
                <a:schemeClr val="bg1"/>
              </a:gs>
              <a:gs pos="20000">
                <a:schemeClr val="bg1"/>
              </a:gs>
              <a:gs pos="92000">
                <a:srgbClr val="35F2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38" name="AutoShape 22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46" name="AutoShape 37"/>
          <p:cNvSpPr>
            <a:spLocks noChangeArrowheads="1"/>
          </p:cNvSpPr>
          <p:nvPr/>
        </p:nvSpPr>
        <p:spPr bwMode="auto">
          <a:xfrm>
            <a:off x="7361474" y="6450659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FF0000"/>
                </a:solidFill>
                <a:latin typeface=".VnTime" pitchFamily="34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.VnTime" pitchFamily="34" charset="0"/>
              </a:rPr>
              <a:t>gian</a:t>
            </a:r>
            <a:endParaRPr lang="en-US" altLang="vi-VN" b="1" dirty="0">
              <a:solidFill>
                <a:srgbClr val="FF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1">
            <a:extLst>
              <a:ext uri="{FF2B5EF4-FFF2-40B4-BE49-F238E27FC236}">
                <a16:creationId xmlns:a16="http://schemas.microsoft.com/office/drawing/2014/main" id="{4451609E-2EEE-0E7D-CF78-446D15D00DF7}"/>
              </a:ext>
            </a:extLst>
          </p:cNvPr>
          <p:cNvGrpSpPr/>
          <p:nvPr/>
        </p:nvGrpSpPr>
        <p:grpSpPr>
          <a:xfrm>
            <a:off x="492673" y="2097132"/>
            <a:ext cx="5257800" cy="1226839"/>
            <a:chOff x="492673" y="2097132"/>
            <a:chExt cx="5257800" cy="1226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DDA015-BD56-8427-BD96-50276AA2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2097132"/>
              <a:ext cx="5257800" cy="122683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CBEF48-C42A-FF8E-B23E-09BA0C710818}"/>
                </a:ext>
              </a:extLst>
            </p:cNvPr>
            <p:cNvSpPr txBox="1"/>
            <p:nvPr/>
          </p:nvSpPr>
          <p:spPr>
            <a:xfrm>
              <a:off x="1492482" y="2438932"/>
              <a:ext cx="57868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để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8" name="2">
            <a:extLst>
              <a:ext uri="{FF2B5EF4-FFF2-40B4-BE49-F238E27FC236}">
                <a16:creationId xmlns:a16="http://schemas.microsoft.com/office/drawing/2014/main" id="{E86B8ECA-83E3-561A-F930-3711977DB1C6}"/>
              </a:ext>
            </a:extLst>
          </p:cNvPr>
          <p:cNvGrpSpPr/>
          <p:nvPr/>
        </p:nvGrpSpPr>
        <p:grpSpPr>
          <a:xfrm>
            <a:off x="492673" y="3481715"/>
            <a:ext cx="5257800" cy="1226839"/>
            <a:chOff x="492673" y="3481715"/>
            <a:chExt cx="5257800" cy="1226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5B8A66-36D1-4D3F-4936-902928965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73" y="3481715"/>
              <a:ext cx="5257800" cy="122683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80F1FE-F644-B25B-F80A-DBEEE39CE33E}"/>
                </a:ext>
              </a:extLst>
            </p:cNvPr>
            <p:cNvSpPr txBox="1"/>
            <p:nvPr/>
          </p:nvSpPr>
          <p:spPr>
            <a:xfrm>
              <a:off x="1527979" y="3835142"/>
              <a:ext cx="111248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9330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oặc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50" name="3">
            <a:extLst>
              <a:ext uri="{FF2B5EF4-FFF2-40B4-BE49-F238E27FC236}">
                <a16:creationId xmlns:a16="http://schemas.microsoft.com/office/drawing/2014/main" id="{DDC50E14-1682-1F8E-5E54-492821AD5755}"/>
              </a:ext>
            </a:extLst>
          </p:cNvPr>
          <p:cNvGrpSpPr/>
          <p:nvPr/>
        </p:nvGrpSpPr>
        <p:grpSpPr>
          <a:xfrm>
            <a:off x="6271402" y="2125382"/>
            <a:ext cx="5257800" cy="1226839"/>
            <a:chOff x="6271402" y="2125382"/>
            <a:chExt cx="5257800" cy="12268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21B9E8-7F24-01EE-A23C-03E174E5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2125382"/>
              <a:ext cx="5257800" cy="122683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6AAAE4-67FB-01AC-2044-656151CD282D}"/>
                </a:ext>
              </a:extLst>
            </p:cNvPr>
            <p:cNvSpPr txBox="1"/>
            <p:nvPr/>
          </p:nvSpPr>
          <p:spPr>
            <a:xfrm>
              <a:off x="7417003" y="2467168"/>
              <a:ext cx="53559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và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49" name="4">
            <a:extLst>
              <a:ext uri="{FF2B5EF4-FFF2-40B4-BE49-F238E27FC236}">
                <a16:creationId xmlns:a16="http://schemas.microsoft.com/office/drawing/2014/main" id="{5B1EE036-7942-EB6C-043F-88C64D12E170}"/>
              </a:ext>
            </a:extLst>
          </p:cNvPr>
          <p:cNvGrpSpPr/>
          <p:nvPr/>
        </p:nvGrpSpPr>
        <p:grpSpPr>
          <a:xfrm>
            <a:off x="6271402" y="3509965"/>
            <a:ext cx="5257800" cy="1226839"/>
            <a:chOff x="6271402" y="3509965"/>
            <a:chExt cx="5257800" cy="122683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BE287E-A934-9E13-AF7B-4FCDAEE1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02" y="3509965"/>
              <a:ext cx="5257800" cy="122683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94E4B9-2484-B5E3-ECDF-6F1F2EB6AADF}"/>
                </a:ext>
              </a:extLst>
            </p:cNvPr>
            <p:cNvSpPr txBox="1"/>
            <p:nvPr/>
          </p:nvSpPr>
          <p:spPr>
            <a:xfrm>
              <a:off x="7384845" y="3814639"/>
              <a:ext cx="8365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793307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ali" panose="00000500000000000000" pitchFamily="2" charset="-34"/>
                </a:rPr>
                <a:t>hay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330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04D1FC6-48B6-71BD-9EB9-5BE8FBC5BA3C}"/>
              </a:ext>
            </a:extLst>
          </p:cNvPr>
          <p:cNvSpPr txBox="1"/>
          <p:nvPr/>
        </p:nvSpPr>
        <p:spPr>
          <a:xfrm>
            <a:off x="683838" y="2156348"/>
            <a:ext cx="4296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A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C3A735-2684-5B74-0A82-D9553033D069}"/>
              </a:ext>
            </a:extLst>
          </p:cNvPr>
          <p:cNvSpPr txBox="1"/>
          <p:nvPr/>
        </p:nvSpPr>
        <p:spPr>
          <a:xfrm>
            <a:off x="683838" y="3568418"/>
            <a:ext cx="4296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E6F5E-CD6A-28F3-AA76-20AA0545BED7}"/>
              </a:ext>
            </a:extLst>
          </p:cNvPr>
          <p:cNvSpPr txBox="1"/>
          <p:nvPr/>
        </p:nvSpPr>
        <p:spPr>
          <a:xfrm>
            <a:off x="6629400" y="2208099"/>
            <a:ext cx="4296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78A956-FAE0-F0D2-E1D8-E35337DF0007}"/>
              </a:ext>
            </a:extLst>
          </p:cNvPr>
          <p:cNvSpPr txBox="1"/>
          <p:nvPr/>
        </p:nvSpPr>
        <p:spPr>
          <a:xfrm>
            <a:off x="6621379" y="3604310"/>
            <a:ext cx="42960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A80E0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D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A80E0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7 Itim" panose="00000500000000000000" pitchFamily="2" charset="-3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93DCAF-A92A-8627-E614-7A944D084B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92673" y="3538429"/>
            <a:ext cx="953444" cy="93003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81F09B2-3FB2-B001-90C8-B0000CAB00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481041" y="2134786"/>
            <a:ext cx="953444" cy="930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75C4-F191-B8A1-4BD9-52765062BD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76348" r="51789" b="-242"/>
          <a:stretch/>
        </p:blipFill>
        <p:spPr>
          <a:xfrm>
            <a:off x="6309488" y="3568418"/>
            <a:ext cx="953444" cy="930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EACEA6-A0A6-B057-CFC1-2184C2581B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6" r="79720"/>
          <a:stretch/>
        </p:blipFill>
        <p:spPr>
          <a:xfrm>
            <a:off x="6431401" y="2155417"/>
            <a:ext cx="953444" cy="930037"/>
          </a:xfrm>
          <a:prstGeom prst="rect">
            <a:avLst/>
          </a:prstGeom>
        </p:spPr>
      </p:pic>
      <p:pic>
        <p:nvPicPr>
          <p:cNvPr id="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A286BE-E6FF-FF9A-E7AD-97E549363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7430" y="-726704"/>
            <a:ext cx="406400" cy="406400"/>
          </a:xfrm>
          <a:prstGeom prst="rect">
            <a:avLst/>
          </a:prstGeom>
        </p:spPr>
      </p:pic>
      <p:pic>
        <p:nvPicPr>
          <p:cNvPr id="4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56EA0BC-2E27-6584-A1E6-71EA73F956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5613" y="-658813"/>
            <a:ext cx="406400" cy="406400"/>
          </a:xfrm>
          <a:prstGeom prst="rect">
            <a:avLst/>
          </a:prstGeom>
        </p:spPr>
      </p:pic>
      <p:pic>
        <p:nvPicPr>
          <p:cNvPr id="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6E7580B-BFE9-FB1E-85AF-91AE6512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63901" y="-628093"/>
            <a:ext cx="406400" cy="406400"/>
          </a:xfrm>
          <a:prstGeom prst="rect">
            <a:avLst/>
          </a:prstGeom>
        </p:spPr>
      </p:pic>
      <p:pic>
        <p:nvPicPr>
          <p:cNvPr id="8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B5E3C220-8FB9-8D91-7984-3CAEFEF0C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2" end="1772.10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52189" y="-597373"/>
            <a:ext cx="406400" cy="406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6D48B4-D42F-FDB2-E99F-A63DEE13B9AA}"/>
              </a:ext>
            </a:extLst>
          </p:cNvPr>
          <p:cNvSpPr/>
          <p:nvPr/>
        </p:nvSpPr>
        <p:spPr>
          <a:xfrm>
            <a:off x="18047" y="45007"/>
            <a:ext cx="10770026" cy="1231578"/>
          </a:xfrm>
          <a:prstGeom prst="roundRect">
            <a:avLst/>
          </a:prstGeom>
          <a:gradFill>
            <a:gsLst>
              <a:gs pos="0">
                <a:srgbClr val="35F226"/>
              </a:gs>
              <a:gs pos="74000">
                <a:schemeClr val="bg1"/>
              </a:gs>
              <a:gs pos="81000">
                <a:srgbClr val="D4FCD1"/>
              </a:gs>
              <a:gs pos="83000">
                <a:schemeClr val="bg1"/>
              </a:gs>
              <a:gs pos="20000">
                <a:schemeClr val="bg1"/>
              </a:gs>
              <a:gs pos="92000">
                <a:srgbClr val="35F2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>
            <a:off x="5276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5280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36" name="AutoShape 21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38" name="AutoShape 22"/>
          <p:cNvSpPr>
            <a:spLocks noChangeArrowheads="1"/>
          </p:cNvSpPr>
          <p:nvPr/>
        </p:nvSpPr>
        <p:spPr bwMode="auto">
          <a:xfrm>
            <a:off x="5257800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46" name="AutoShape 37"/>
          <p:cNvSpPr>
            <a:spLocks noChangeArrowheads="1"/>
          </p:cNvSpPr>
          <p:nvPr/>
        </p:nvSpPr>
        <p:spPr bwMode="auto">
          <a:xfrm>
            <a:off x="7361474" y="6450659"/>
            <a:ext cx="1052512" cy="2714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8B049"/>
              </a:gs>
              <a:gs pos="9000">
                <a:srgbClr val="B43E85"/>
              </a:gs>
              <a:gs pos="15500">
                <a:srgbClr val="C50849"/>
              </a:gs>
              <a:gs pos="16499">
                <a:srgbClr val="F952A0"/>
              </a:gs>
              <a:gs pos="18500">
                <a:srgbClr val="FEE7F2"/>
              </a:gs>
              <a:gs pos="39500">
                <a:srgbClr val="F8B049"/>
              </a:gs>
              <a:gs pos="43500">
                <a:srgbClr val="F8B049"/>
              </a:gs>
              <a:gs pos="50000">
                <a:srgbClr val="FC9FCB"/>
              </a:gs>
              <a:gs pos="56500">
                <a:srgbClr val="F8B049"/>
              </a:gs>
              <a:gs pos="60501">
                <a:srgbClr val="F8B049"/>
              </a:gs>
              <a:gs pos="81500">
                <a:srgbClr val="FEE7F2"/>
              </a:gs>
              <a:gs pos="83501">
                <a:srgbClr val="F952A0"/>
              </a:gs>
              <a:gs pos="84500">
                <a:srgbClr val="C50849"/>
              </a:gs>
              <a:gs pos="91000">
                <a:srgbClr val="B43E85"/>
              </a:gs>
              <a:gs pos="100000">
                <a:srgbClr val="F8B04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 err="1">
                <a:solidFill>
                  <a:srgbClr val="FF0000"/>
                </a:solidFill>
                <a:latin typeface=".VnTime" pitchFamily="34" charset="0"/>
              </a:rPr>
              <a:t>Thời</a:t>
            </a:r>
            <a:r>
              <a:rPr lang="en-US" altLang="vi-VN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.VnTime" pitchFamily="34" charset="0"/>
              </a:rPr>
              <a:t>gian</a:t>
            </a:r>
            <a:endParaRPr lang="en-US" altLang="vi-VN" b="1" dirty="0">
              <a:solidFill>
                <a:srgbClr val="FF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7" grpId="0"/>
      <p:bldP spid="40" grpId="0"/>
      <p:bldP spid="41" grpId="0"/>
      <p:bldP spid="4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/>
          <p:nvPr/>
        </p:nvSpPr>
        <p:spPr>
          <a:xfrm flipH="1">
            <a:off x="-317619" y="3238689"/>
            <a:ext cx="2044403" cy="2957725"/>
          </a:xfrm>
          <a:custGeom>
            <a:avLst/>
            <a:gdLst/>
            <a:ahLst/>
            <a:cxnLst/>
            <a:rect l="l" t="t" r="r" b="b"/>
            <a:pathLst>
              <a:path w="2839595" h="4391126">
                <a:moveTo>
                  <a:pt x="2839595" y="0"/>
                </a:moveTo>
                <a:lnTo>
                  <a:pt x="0" y="0"/>
                </a:lnTo>
                <a:lnTo>
                  <a:pt x="0" y="4391126"/>
                </a:lnTo>
                <a:lnTo>
                  <a:pt x="2839595" y="4391126"/>
                </a:lnTo>
                <a:lnTo>
                  <a:pt x="28395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218819">
            <a:off x="11431376" y="6628253"/>
            <a:ext cx="555969" cy="260611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10867" y="685800"/>
            <a:ext cx="907808" cy="913517"/>
          </a:xfrm>
          <a:custGeom>
            <a:avLst/>
            <a:gdLst/>
            <a:ahLst/>
            <a:cxnLst/>
            <a:rect l="l" t="t" r="r" b="b"/>
            <a:pathLst>
              <a:path w="1361712" h="1370276">
                <a:moveTo>
                  <a:pt x="0" y="0"/>
                </a:moveTo>
                <a:lnTo>
                  <a:pt x="1361712" y="0"/>
                </a:lnTo>
                <a:lnTo>
                  <a:pt x="1361712" y="1370276"/>
                </a:lnTo>
                <a:lnTo>
                  <a:pt x="0" y="1370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01213" y="1010939"/>
            <a:ext cx="1819308" cy="752739"/>
          </a:xfrm>
          <a:custGeom>
            <a:avLst/>
            <a:gdLst/>
            <a:ahLst/>
            <a:cxnLst/>
            <a:rect l="l" t="t" r="r" b="b"/>
            <a:pathLst>
              <a:path w="2728962" h="1129108">
                <a:moveTo>
                  <a:pt x="0" y="0"/>
                </a:moveTo>
                <a:lnTo>
                  <a:pt x="2728962" y="0"/>
                </a:lnTo>
                <a:lnTo>
                  <a:pt x="2728962" y="1129108"/>
                </a:lnTo>
                <a:lnTo>
                  <a:pt x="0" y="1129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-423246" y="1599318"/>
            <a:ext cx="1529546" cy="632850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970721" flipH="1">
            <a:off x="1415874" y="3386182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4510">
            <a:off x="3497760" y="5713018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249455">
            <a:off x="-1287516" y="5591512"/>
            <a:ext cx="9452430" cy="197236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6" y="0"/>
                </a:lnTo>
                <a:lnTo>
                  <a:pt x="14178646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-3913920" y="5610212"/>
            <a:ext cx="5263763" cy="1445342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50174">
            <a:off x="4367020" y="5953998"/>
            <a:ext cx="482025" cy="225949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50174">
            <a:off x="7634852" y="6465970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7780" flipH="1">
            <a:off x="7475016" y="5605693"/>
            <a:ext cx="615001" cy="963449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50174">
            <a:off x="8477964" y="4106802"/>
            <a:ext cx="407059" cy="190809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3"/>
          <p:cNvSpPr/>
          <p:nvPr/>
        </p:nvSpPr>
        <p:spPr>
          <a:xfrm rot="-2970721" flipH="1">
            <a:off x="7683959" y="952349"/>
            <a:ext cx="628864" cy="565716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3"/>
          <p:cNvSpPr/>
          <p:nvPr/>
        </p:nvSpPr>
        <p:spPr>
          <a:xfrm rot="18629279" flipH="1">
            <a:off x="3247937" y="1810289"/>
            <a:ext cx="351866" cy="349331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0"/>
          <a:stretch/>
        </p:blipFill>
        <p:spPr>
          <a:xfrm>
            <a:off x="8696017" y="2571819"/>
            <a:ext cx="6225018" cy="5342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8621E-1F70-9106-50B5-982214F51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08" y="-91411"/>
            <a:ext cx="11540728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4D55E-BF1E-5B50-8C71-139AA2E46A2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3111" y="1130265"/>
            <a:ext cx="11168840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ẨM DUYÊN" descr="A green fields with houses and mountains&#10;&#10;Description automatically generated">
            <a:extLst>
              <a:ext uri="{FF2B5EF4-FFF2-40B4-BE49-F238E27FC236}">
                <a16:creationId xmlns:a16="http://schemas.microsoft.com/office/drawing/2014/main" id="{8D22E9FD-DE1C-08A1-92B5-A38C784D8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B43AB8-A4C8-5577-EDF3-6EB112F1DD8E}"/>
              </a:ext>
            </a:extLst>
          </p:cNvPr>
          <p:cNvSpPr/>
          <p:nvPr/>
        </p:nvSpPr>
        <p:spPr>
          <a:xfrm>
            <a:off x="0" y="0"/>
            <a:ext cx="12190475" cy="6858000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612B66-A6EC-3D59-CB8A-18F0E6D299E5}"/>
              </a:ext>
            </a:extLst>
          </p:cNvPr>
          <p:cNvGrpSpPr/>
          <p:nvPr/>
        </p:nvGrpSpPr>
        <p:grpSpPr>
          <a:xfrm>
            <a:off x="0" y="25115"/>
            <a:ext cx="11617751" cy="1225965"/>
            <a:chOff x="963626" y="741622"/>
            <a:chExt cx="11617751" cy="12259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318194-6974-49F6-4FEB-C1851B568114}"/>
                </a:ext>
              </a:extLst>
            </p:cNvPr>
            <p:cNvSpPr/>
            <p:nvPr/>
          </p:nvSpPr>
          <p:spPr>
            <a:xfrm>
              <a:off x="1532377" y="741622"/>
              <a:ext cx="11049000" cy="1108604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từ ngữ ở cột A phù hợp với từ ngữ ở cột B để tạo câu. Chỉ ra các kết từ trong mỗi câu.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E1B04-ADB5-9936-6511-B61C0F369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626" y="900787"/>
              <a:ext cx="918458" cy="106680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756B37A-8F67-57BE-213D-8F02703066B2}"/>
              </a:ext>
            </a:extLst>
          </p:cNvPr>
          <p:cNvSpPr/>
          <p:nvPr/>
        </p:nvSpPr>
        <p:spPr>
          <a:xfrm>
            <a:off x="2285054" y="1134966"/>
            <a:ext cx="736600" cy="66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3A9837-BE93-837D-1135-3CFC9F63F971}"/>
              </a:ext>
            </a:extLst>
          </p:cNvPr>
          <p:cNvSpPr/>
          <p:nvPr/>
        </p:nvSpPr>
        <p:spPr>
          <a:xfrm>
            <a:off x="8532432" y="1175508"/>
            <a:ext cx="736600" cy="660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7AE751-AA91-D1AD-E70D-AF0F9B3285B0}"/>
              </a:ext>
            </a:extLst>
          </p:cNvPr>
          <p:cNvSpPr/>
          <p:nvPr/>
        </p:nvSpPr>
        <p:spPr>
          <a:xfrm>
            <a:off x="97842" y="1864398"/>
            <a:ext cx="5446230" cy="9302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</a:rPr>
              <a:t>a. Nước Áo được coi là đất nước của âm nhạc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1B3C2B-646B-D434-01A8-736BBC911139}"/>
              </a:ext>
            </a:extLst>
          </p:cNvPr>
          <p:cNvSpPr/>
          <p:nvPr/>
        </p:nvSpPr>
        <p:spPr>
          <a:xfrm>
            <a:off x="155199" y="2895600"/>
            <a:ext cx="5432210" cy="13940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b. Nếu không tính toán thật kĩ lưỡng và luyện tập tỉ mỉ trong mỗi cảnh quay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BE69FC-2601-9512-56C2-9DD664C9E1AB}"/>
              </a:ext>
            </a:extLst>
          </p:cNvPr>
          <p:cNvSpPr/>
          <p:nvPr/>
        </p:nvSpPr>
        <p:spPr>
          <a:xfrm>
            <a:off x="123083" y="4382239"/>
            <a:ext cx="5464325" cy="9313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Â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m nhạc không những làm tăng sự lạc quan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D1B9D1F-1899-50E5-8B92-E90819C6A8BF}"/>
              </a:ext>
            </a:extLst>
          </p:cNvPr>
          <p:cNvSpPr/>
          <p:nvPr/>
        </p:nvSpPr>
        <p:spPr>
          <a:xfrm>
            <a:off x="151288" y="5458581"/>
            <a:ext cx="5450139" cy="1399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</a:rPr>
              <a:t>d. Mặc dù nhiều bức tranh của Van Gốc có màu vàng chói chang đến nhức mắt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A61567-CB67-C7EE-D695-4AE07A6C2DB7}"/>
              </a:ext>
            </a:extLst>
          </p:cNvPr>
          <p:cNvSpPr/>
          <p:nvPr/>
        </p:nvSpPr>
        <p:spPr>
          <a:xfrm>
            <a:off x="6649935" y="1883598"/>
            <a:ext cx="5406597" cy="9750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 nhưng đó vẫn là những bức tranh đắt nhất thế giới.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E43E3C-1F67-176D-91B2-D2711159E817}"/>
              </a:ext>
            </a:extLst>
          </p:cNvPr>
          <p:cNvSpPr/>
          <p:nvPr/>
        </p:nvSpPr>
        <p:spPr>
          <a:xfrm>
            <a:off x="6649936" y="3084772"/>
            <a:ext cx="5406596" cy="12048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</a:rPr>
              <a:t>(2) mà còn giúp ta ngủ sâu và hoàn toàn thư giãn.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833DCF-A141-84D6-B5DC-9345588851FA}"/>
              </a:ext>
            </a:extLst>
          </p:cNvPr>
          <p:cNvSpPr/>
          <p:nvPr/>
        </p:nvSpPr>
        <p:spPr>
          <a:xfrm>
            <a:off x="6744245" y="4416105"/>
            <a:ext cx="5294564" cy="9346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</a:rPr>
              <a:t>(3) thì các diễn viên đóng thế sẽ rất dễ gặp nguy hiểm.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F878D1E-0851-0A91-814C-B9FCF5C9A957}"/>
              </a:ext>
            </a:extLst>
          </p:cNvPr>
          <p:cNvSpPr/>
          <p:nvPr/>
        </p:nvSpPr>
        <p:spPr>
          <a:xfrm>
            <a:off x="6704667" y="5504876"/>
            <a:ext cx="5334141" cy="13192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</a:rPr>
              <a:t>(4) bởi nhiều nhạc sĩ nổi tiếng thế giới đều đã sống ở đây.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EB6CC3-1A50-A75A-0594-ADA7F74E6880}"/>
              </a:ext>
            </a:extLst>
          </p:cNvPr>
          <p:cNvCxnSpPr>
            <a:cxnSpLocks/>
          </p:cNvCxnSpPr>
          <p:nvPr/>
        </p:nvCxnSpPr>
        <p:spPr>
          <a:xfrm>
            <a:off x="5544071" y="2469946"/>
            <a:ext cx="1163220" cy="317532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98C14F-F854-EA70-56F0-EE82CDA068AD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5601428" y="3824749"/>
            <a:ext cx="1142817" cy="105868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A43860-913F-9B2B-3091-8FFE8D52BF33}"/>
              </a:ext>
            </a:extLst>
          </p:cNvPr>
          <p:cNvCxnSpPr>
            <a:cxnSpLocks/>
          </p:cNvCxnSpPr>
          <p:nvPr/>
        </p:nvCxnSpPr>
        <p:spPr>
          <a:xfrm flipV="1">
            <a:off x="5565739" y="3687212"/>
            <a:ext cx="1105864" cy="1110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17600" y="2749032"/>
            <a:ext cx="643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95866" y="3341002"/>
            <a:ext cx="643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399866" y="6101136"/>
            <a:ext cx="643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371600" y="3773951"/>
            <a:ext cx="40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78187" y="4797662"/>
            <a:ext cx="21938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416802" y="4847923"/>
            <a:ext cx="643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460117" y="3619239"/>
            <a:ext cx="11325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1497734" y="3619239"/>
            <a:ext cx="40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72000" y="3773951"/>
            <a:ext cx="9720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193867" y="6601818"/>
            <a:ext cx="40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0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765" y="744583"/>
            <a:ext cx="1139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268" y="2076995"/>
            <a:ext cx="1118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7710</TotalTime>
  <Words>633</Words>
  <Application>Microsoft Office PowerPoint</Application>
  <PresentationFormat>Widescreen</PresentationFormat>
  <Paragraphs>107</Paragraphs>
  <Slides>17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#9Slide02 Noi dung dai</vt:lpstr>
      <vt:lpstr>#9Slide02 Tieu de dai</vt:lpstr>
      <vt:lpstr>#9Slide07 Itim</vt:lpstr>
      <vt:lpstr>.VnTime</vt:lpstr>
      <vt:lpstr>Arial</vt:lpstr>
      <vt:lpstr>Broadway</vt:lpstr>
      <vt:lpstr>Calibri</vt:lpstr>
      <vt:lpstr>Calibri Light</vt:lpstr>
      <vt:lpstr>Cambria</vt:lpstr>
      <vt:lpstr>Mali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329</cp:revision>
  <dcterms:created xsi:type="dcterms:W3CDTF">2024-06-19T08:15:46Z</dcterms:created>
  <dcterms:modified xsi:type="dcterms:W3CDTF">2024-12-27T00:57:26Z</dcterms:modified>
</cp:coreProperties>
</file>