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07" r:id="rId2"/>
    <p:sldId id="257" r:id="rId3"/>
    <p:sldId id="3139" r:id="rId4"/>
    <p:sldId id="3000" r:id="rId5"/>
    <p:sldId id="3140" r:id="rId6"/>
    <p:sldId id="2984" r:id="rId7"/>
    <p:sldId id="3141" r:id="rId8"/>
    <p:sldId id="3143" r:id="rId9"/>
    <p:sldId id="3142" r:id="rId10"/>
    <p:sldId id="3136" r:id="rId11"/>
    <p:sldId id="3145" r:id="rId12"/>
    <p:sldId id="3144" r:id="rId13"/>
    <p:sldId id="3146" r:id="rId14"/>
    <p:sldId id="3147" r:id="rId15"/>
    <p:sldId id="3152" r:id="rId16"/>
    <p:sldId id="3148" r:id="rId17"/>
    <p:sldId id="3149" r:id="rId18"/>
    <p:sldId id="3150" r:id="rId19"/>
    <p:sldId id="3151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FCC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C03B0-E255-4CE0-9C02-3AC26B8532DB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81184-3A37-44B7-BC2C-7A1A43893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009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446E-612F-4227-94EB-4B0D5079DB53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47D-7AAE-4583-82B5-1FB602F462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705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446E-612F-4227-94EB-4B0D5079DB53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47D-7AAE-4583-82B5-1FB602F462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86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446E-612F-4227-94EB-4B0D5079DB53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47D-7AAE-4583-82B5-1FB602F462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86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446E-612F-4227-94EB-4B0D5079DB53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47D-7AAE-4583-82B5-1FB602F462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201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446E-612F-4227-94EB-4B0D5079DB53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47D-7AAE-4583-82B5-1FB602F462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071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446E-612F-4227-94EB-4B0D5079DB53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47D-7AAE-4583-82B5-1FB602F462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7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446E-612F-4227-94EB-4B0D5079DB53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47D-7AAE-4583-82B5-1FB602F462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27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446E-612F-4227-94EB-4B0D5079DB53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47D-7AAE-4583-82B5-1FB602F462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6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446E-612F-4227-94EB-4B0D5079DB53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47D-7AAE-4583-82B5-1FB602F462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96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446E-612F-4227-94EB-4B0D5079DB53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47D-7AAE-4583-82B5-1FB602F462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477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446E-612F-4227-94EB-4B0D5079DB53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947D-7AAE-4583-82B5-1FB602F462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27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7446E-612F-4227-94EB-4B0D5079DB53}" type="datetimeFigureOut">
              <a:rPr lang="vi-VN" smtClean="0"/>
              <a:t>27/02/2025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9947D-7AAE-4583-82B5-1FB602F462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59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" y="-263245"/>
            <a:ext cx="1216824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7320" y="159266"/>
            <a:ext cx="8900160" cy="584775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FFC0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THỊ TRẤN TIÊN LÃNG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63727" y="1528602"/>
            <a:ext cx="10440786" cy="1015663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31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CHUYÊN ĐỀ CẤP TRƯỜNG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404" y="2662545"/>
            <a:ext cx="11255432" cy="707886"/>
          </a:xfrm>
          <a:prstGeom prst="rect">
            <a:avLst/>
          </a:prstGeom>
          <a:solidFill>
            <a:schemeClr val="bg1"/>
          </a:solidFill>
          <a:effectLst>
            <a:innerShdw blurRad="63500" dist="50800">
              <a:srgbClr val="FF0000">
                <a:alpha val="50000"/>
              </a:srgb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FFC0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SemiLight Condensed" panose="020B0502040204020203" pitchFamily="34" charset="0"/>
                <a:ea typeface="+mn-ea"/>
                <a:cs typeface="Times New Roman" panose="02020603050405020304" pitchFamily="18" charset="0"/>
              </a:rPr>
              <a:t>DẠY HỌC MÔN TIN HỌC LỚP 4 CHƯƠNG  TRÌNH GDPT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8294" y="3463991"/>
            <a:ext cx="5539172" cy="70788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FFC0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2024 - 2025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0604" y="4973323"/>
            <a:ext cx="6133864" cy="461665"/>
          </a:xfrm>
          <a:prstGeom prst="rect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FFC0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 </a:t>
            </a:r>
            <a:r>
              <a:rPr kumimoji="0" lang="en-US" sz="2400" b="0" i="1" u="none" strike="noStrike" kern="1200" cap="none" spc="0" normalizeH="0" baseline="0" noProof="0" dirty="0" err="1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Lãng</a:t>
            </a:r>
            <a:r>
              <a:rPr kumimoji="0" lang="en-US" sz="2400" b="0" i="1" u="none" strike="noStrike" kern="1200" cap="none" spc="0" normalizeH="0" baseline="0" noProof="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400" b="0" i="1" u="none" strike="noStrike" kern="1200" cap="none" spc="0" normalizeH="0" baseline="0" noProof="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</a:t>
            </a:r>
            <a:r>
              <a:rPr kumimoji="0" lang="en-US" sz="2400" b="0" i="1" u="none" strike="noStrike" kern="1200" cap="none" spc="0" normalizeH="0" baseline="0" noProof="0" dirty="0" err="1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400" b="0" i="1" u="none" strike="noStrike" kern="1200" cap="none" spc="0" normalizeH="0" baseline="0" noProof="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02 </a:t>
            </a:r>
            <a:r>
              <a:rPr kumimoji="0" lang="en-US" sz="2400" b="0" i="1" u="none" strike="noStrike" kern="1200" cap="none" spc="0" normalizeH="0" baseline="0" noProof="0" dirty="0" err="1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0" i="1" u="none" strike="noStrike" kern="1200" cap="none" spc="0" normalizeH="0" baseline="0" noProof="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</a:t>
            </a:r>
            <a:r>
              <a:rPr lang="en-US" sz="2400" i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400" b="0" i="1" u="none" strike="noStrike" kern="1200" cap="none" spc="0" normalizeH="0" baseline="0" noProof="0" dirty="0">
              <a:ln w="317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3559819" y="698321"/>
            <a:ext cx="500506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5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444F24-80D1-FC91-726F-BCC6B89B8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6" t="28392" r="3333"/>
          <a:stretch/>
        </p:blipFill>
        <p:spPr>
          <a:xfrm>
            <a:off x="0" y="1826371"/>
            <a:ext cx="5191718" cy="47420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E9544-345E-B772-632D-A6021EE3C6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8" t="3665" r="-5449"/>
          <a:stretch/>
        </p:blipFill>
        <p:spPr>
          <a:xfrm>
            <a:off x="4987" y="0"/>
            <a:ext cx="5469761" cy="57786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3A79E9-6D9F-ECF3-7B45-6465D5F47E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18" r="11386"/>
          <a:stretch/>
        </p:blipFill>
        <p:spPr>
          <a:xfrm>
            <a:off x="6486398" y="83699"/>
            <a:ext cx="5469761" cy="662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F20C3-332E-E5F6-DE6B-131E11608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DC2B70-1750-3A53-9CD9-DAF3DBB67AF3}"/>
              </a:ext>
            </a:extLst>
          </p:cNvPr>
          <p:cNvSpPr txBox="1"/>
          <p:nvPr/>
        </p:nvSpPr>
        <p:spPr>
          <a:xfrm>
            <a:off x="485298" y="732635"/>
            <a:ext cx="11587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1.Chọn Insert -&gt; Pictures-&gt;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Insert Pictures.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C2ACD7-7F78-D1A5-5094-08767B858746}"/>
              </a:ext>
            </a:extLst>
          </p:cNvPr>
          <p:cNvSpPr txBox="1"/>
          <p:nvPr/>
        </p:nvSpPr>
        <p:spPr>
          <a:xfrm>
            <a:off x="376238" y="110616"/>
            <a:ext cx="971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8D6BA-FB54-1D36-5B9D-8A82C548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2003679"/>
            <a:ext cx="8244840" cy="163868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377D69-1AAE-EA55-54AD-4B96265C94EB}"/>
              </a:ext>
            </a:extLst>
          </p:cNvPr>
          <p:cNvCxnSpPr>
            <a:cxnSpLocks/>
          </p:cNvCxnSpPr>
          <p:nvPr/>
        </p:nvCxnSpPr>
        <p:spPr>
          <a:xfrm>
            <a:off x="2306479" y="2416685"/>
            <a:ext cx="568643" cy="5187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7C7ABAD-8BAE-C8A5-32C4-A9A22352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122" y="3912192"/>
            <a:ext cx="8869680" cy="2788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B0E9C2-C675-FB91-5A9D-A0D446F388D7}"/>
              </a:ext>
            </a:extLst>
          </p:cNvPr>
          <p:cNvSpPr txBox="1"/>
          <p:nvPr/>
        </p:nvSpPr>
        <p:spPr>
          <a:xfrm>
            <a:off x="0" y="4134234"/>
            <a:ext cx="4221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Insert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8E1933-E7DE-FEF4-064A-D7A74ECF1E87}"/>
              </a:ext>
            </a:extLst>
          </p:cNvPr>
          <p:cNvSpPr/>
          <p:nvPr/>
        </p:nvSpPr>
        <p:spPr>
          <a:xfrm>
            <a:off x="499817" y="291997"/>
            <a:ext cx="11326423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5ACBA5-8269-544B-DC9D-E51ED31A2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122177"/>
              </p:ext>
            </p:extLst>
          </p:nvPr>
        </p:nvGraphicFramePr>
        <p:xfrm>
          <a:off x="365760" y="2495296"/>
          <a:ext cx="11460481" cy="410312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22722556"/>
                    </a:ext>
                  </a:extLst>
                </a:gridCol>
                <a:gridCol w="7080739">
                  <a:extLst>
                    <a:ext uri="{9D8B030D-6E8A-4147-A177-3AD203B41FA5}">
                      <a16:colId xmlns:a16="http://schemas.microsoft.com/office/drawing/2014/main" val="2566349052"/>
                    </a:ext>
                  </a:extLst>
                </a:gridCol>
                <a:gridCol w="2093742">
                  <a:extLst>
                    <a:ext uri="{9D8B030D-6E8A-4147-A177-3AD203B41FA5}">
                      <a16:colId xmlns:a16="http://schemas.microsoft.com/office/drawing/2014/main" val="1453865625"/>
                    </a:ext>
                  </a:extLst>
                </a:gridCol>
              </a:tblGrid>
              <a:tr h="651974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3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00247"/>
                  </a:ext>
                </a:extLst>
              </a:tr>
              <a:tr h="1439467">
                <a:tc>
                  <a:txBody>
                    <a:bodyPr/>
                    <a:lstStyle/>
                    <a:p>
                      <a:pPr algn="l"/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Sao chép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Minh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24891"/>
                  </a:ext>
                </a:extLst>
              </a:tr>
              <a:tr h="989633">
                <a:tc>
                  <a:txBody>
                    <a:bodyPr/>
                    <a:lstStyle/>
                    <a:p>
                      <a:pPr algn="l"/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Di chuyển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hệt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458132"/>
                  </a:ext>
                </a:extLst>
              </a:tr>
              <a:tr h="989633">
                <a:tc>
                  <a:txBody>
                    <a:bodyPr/>
                    <a:lstStyle/>
                    <a:p>
                      <a:pPr algn="l"/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Chèn hình ảnh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Đưa phần văn bản từ vị trí cũ đến vị trí mới.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39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3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5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1A407-ED87-3711-1CA8-E2000A3DF9D5}"/>
              </a:ext>
            </a:extLst>
          </p:cNvPr>
          <p:cNvSpPr txBox="1"/>
          <p:nvPr/>
        </p:nvSpPr>
        <p:spPr>
          <a:xfrm>
            <a:off x="944880" y="411480"/>
            <a:ext cx="10408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725E6-131C-C34E-FA0B-AF7FED50C20D}"/>
              </a:ext>
            </a:extLst>
          </p:cNvPr>
          <p:cNvSpPr txBox="1"/>
          <p:nvPr/>
        </p:nvSpPr>
        <p:spPr>
          <a:xfrm>
            <a:off x="4678680" y="1273254"/>
            <a:ext cx="304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D5B99-1C8C-0E6D-6B5A-0468876AB083}"/>
              </a:ext>
            </a:extLst>
          </p:cNvPr>
          <p:cNvSpPr txBox="1"/>
          <p:nvPr/>
        </p:nvSpPr>
        <p:spPr>
          <a:xfrm>
            <a:off x="1988820" y="2073473"/>
            <a:ext cx="84277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1CAE5-EE1F-BD5E-2183-4B05764BFA9B}"/>
              </a:ext>
            </a:extLst>
          </p:cNvPr>
          <p:cNvSpPr txBox="1"/>
          <p:nvPr/>
        </p:nvSpPr>
        <p:spPr>
          <a:xfrm>
            <a:off x="457200" y="3028890"/>
            <a:ext cx="10683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Sao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1AC5B-878C-C8C3-A28E-96109B16AAFB}"/>
              </a:ext>
            </a:extLst>
          </p:cNvPr>
          <p:cNvSpPr txBox="1"/>
          <p:nvPr/>
        </p:nvSpPr>
        <p:spPr>
          <a:xfrm>
            <a:off x="457200" y="3984307"/>
            <a:ext cx="10683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916C0-558F-93AB-1012-EFD8E0213669}"/>
              </a:ext>
            </a:extLst>
          </p:cNvPr>
          <p:cNvSpPr txBox="1"/>
          <p:nvPr/>
        </p:nvSpPr>
        <p:spPr>
          <a:xfrm>
            <a:off x="457200" y="4784526"/>
            <a:ext cx="10683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7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61487E-33B4-AB60-2C76-59C5D5D01155}"/>
              </a:ext>
            </a:extLst>
          </p:cNvPr>
          <p:cNvSpPr txBox="1"/>
          <p:nvPr/>
        </p:nvSpPr>
        <p:spPr>
          <a:xfrm>
            <a:off x="450081" y="365760"/>
            <a:ext cx="10260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C4B63-695C-22E4-CFFD-02FA5E06F440}"/>
              </a:ext>
            </a:extLst>
          </p:cNvPr>
          <p:cNvSpPr txBox="1"/>
          <p:nvPr/>
        </p:nvSpPr>
        <p:spPr>
          <a:xfrm>
            <a:off x="274320" y="1188362"/>
            <a:ext cx="11643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Em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43.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Lưu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06FD60-4EB0-2DE3-B817-6993C8A61B1E}"/>
              </a:ext>
            </a:extLst>
          </p:cNvPr>
          <p:cNvCxnSpPr/>
          <p:nvPr/>
        </p:nvCxnSpPr>
        <p:spPr>
          <a:xfrm>
            <a:off x="1066800" y="2514600"/>
            <a:ext cx="1028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E7380-2C17-6BB5-9655-5486E5021564}"/>
              </a:ext>
            </a:extLst>
          </p:cNvPr>
          <p:cNvCxnSpPr>
            <a:cxnSpLocks/>
          </p:cNvCxnSpPr>
          <p:nvPr/>
        </p:nvCxnSpPr>
        <p:spPr>
          <a:xfrm>
            <a:off x="1036320" y="3840480"/>
            <a:ext cx="10744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06567B-201E-4203-D488-6ECCFC44A931}"/>
              </a:ext>
            </a:extLst>
          </p:cNvPr>
          <p:cNvCxnSpPr>
            <a:cxnSpLocks/>
          </p:cNvCxnSpPr>
          <p:nvPr/>
        </p:nvCxnSpPr>
        <p:spPr>
          <a:xfrm>
            <a:off x="1036320" y="5242560"/>
            <a:ext cx="10744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6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6F2D1B-E2A9-1177-E531-62C149F2A153}"/>
              </a:ext>
            </a:extLst>
          </p:cNvPr>
          <p:cNvSpPr txBox="1"/>
          <p:nvPr/>
        </p:nvSpPr>
        <p:spPr>
          <a:xfrm>
            <a:off x="365760" y="240239"/>
            <a:ext cx="1091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DFD1D-20B3-225B-AAAC-ECBDC2665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8" r="11386"/>
          <a:stretch/>
        </p:blipFill>
        <p:spPr>
          <a:xfrm>
            <a:off x="365760" y="1009680"/>
            <a:ext cx="5262242" cy="5734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0041C2-6423-8B98-9756-566B2EE04DB1}"/>
              </a:ext>
            </a:extLst>
          </p:cNvPr>
          <p:cNvSpPr txBox="1"/>
          <p:nvPr/>
        </p:nvSpPr>
        <p:spPr>
          <a:xfrm>
            <a:off x="5501640" y="100968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80813-FFB8-F75C-C8CD-8B0814403E4D}"/>
              </a:ext>
            </a:extLst>
          </p:cNvPr>
          <p:cNvSpPr txBox="1"/>
          <p:nvPr/>
        </p:nvSpPr>
        <p:spPr>
          <a:xfrm>
            <a:off x="5501640" y="2797503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308BE-76AE-6D26-C121-8DE9F4298F8C}"/>
              </a:ext>
            </a:extLst>
          </p:cNvPr>
          <p:cNvSpPr txBox="1"/>
          <p:nvPr/>
        </p:nvSpPr>
        <p:spPr>
          <a:xfrm>
            <a:off x="5501640" y="411125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C0AD0-70C4-9AD1-09E4-FE3B18F19AD3}"/>
              </a:ext>
            </a:extLst>
          </p:cNvPr>
          <p:cNvSpPr txBox="1"/>
          <p:nvPr/>
        </p:nvSpPr>
        <p:spPr>
          <a:xfrm>
            <a:off x="5564821" y="5311579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565CE2-8833-E07B-7603-78A0BF54C0B4}"/>
              </a:ext>
            </a:extLst>
          </p:cNvPr>
          <p:cNvSpPr txBox="1"/>
          <p:nvPr/>
        </p:nvSpPr>
        <p:spPr>
          <a:xfrm>
            <a:off x="457200" y="0"/>
            <a:ext cx="94335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Quốc)</a:t>
            </a: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3AF9D-DAF1-9069-CB18-003991F176D2}"/>
              </a:ext>
            </a:extLst>
          </p:cNvPr>
          <p:cNvSpPr txBox="1"/>
          <p:nvPr/>
        </p:nvSpPr>
        <p:spPr>
          <a:xfrm>
            <a:off x="2301240" y="1386840"/>
            <a:ext cx="254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72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382031" y="275025"/>
            <a:ext cx="1124338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 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VÀ CÁC EM HỌC SINH!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A293D8-1F94-EAC1-0A7F-4ABC3B808D48}"/>
              </a:ext>
            </a:extLst>
          </p:cNvPr>
          <p:cNvSpPr txBox="1"/>
          <p:nvPr/>
        </p:nvSpPr>
        <p:spPr>
          <a:xfrm>
            <a:off x="1356360" y="0"/>
            <a:ext cx="563880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chin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mi.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Khoa)</a:t>
            </a:r>
            <a:endParaRPr lang="vi-VN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6C1EF-6817-AB53-6859-BF43F6A00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250" y="173355"/>
            <a:ext cx="4122589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3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1A407-ED87-3711-1CA8-E2000A3DF9D5}"/>
              </a:ext>
            </a:extLst>
          </p:cNvPr>
          <p:cNvSpPr txBox="1"/>
          <p:nvPr/>
        </p:nvSpPr>
        <p:spPr>
          <a:xfrm>
            <a:off x="944880" y="411480"/>
            <a:ext cx="10408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725E6-131C-C34E-FA0B-AF7FED50C20D}"/>
              </a:ext>
            </a:extLst>
          </p:cNvPr>
          <p:cNvSpPr txBox="1"/>
          <p:nvPr/>
        </p:nvSpPr>
        <p:spPr>
          <a:xfrm>
            <a:off x="4678680" y="1273254"/>
            <a:ext cx="304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D5B99-1C8C-0E6D-6B5A-0468876AB083}"/>
              </a:ext>
            </a:extLst>
          </p:cNvPr>
          <p:cNvSpPr txBox="1"/>
          <p:nvPr/>
        </p:nvSpPr>
        <p:spPr>
          <a:xfrm>
            <a:off x="1988820" y="2073473"/>
            <a:ext cx="84277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1CAE5-EE1F-BD5E-2183-4B05764BFA9B}"/>
              </a:ext>
            </a:extLst>
          </p:cNvPr>
          <p:cNvSpPr txBox="1"/>
          <p:nvPr/>
        </p:nvSpPr>
        <p:spPr>
          <a:xfrm>
            <a:off x="457200" y="3028890"/>
            <a:ext cx="10683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Sao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1AC5B-878C-C8C3-A28E-96109B16AAFB}"/>
              </a:ext>
            </a:extLst>
          </p:cNvPr>
          <p:cNvSpPr txBox="1"/>
          <p:nvPr/>
        </p:nvSpPr>
        <p:spPr>
          <a:xfrm>
            <a:off x="457200" y="3984307"/>
            <a:ext cx="10683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916C0-558F-93AB-1012-EFD8E0213669}"/>
              </a:ext>
            </a:extLst>
          </p:cNvPr>
          <p:cNvSpPr txBox="1"/>
          <p:nvPr/>
        </p:nvSpPr>
        <p:spPr>
          <a:xfrm>
            <a:off x="457200" y="4784526"/>
            <a:ext cx="10683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0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6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F28C234-D29A-43B6-9D9D-89685D25E898}"/>
              </a:ext>
            </a:extLst>
          </p:cNvPr>
          <p:cNvSpPr/>
          <p:nvPr/>
        </p:nvSpPr>
        <p:spPr>
          <a:xfrm>
            <a:off x="6940796" y="6106485"/>
            <a:ext cx="5435089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Nháy chuột vào nút lệnh Paste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28C234-D29A-43B6-9D9D-89685D25E898}"/>
              </a:ext>
            </a:extLst>
          </p:cNvPr>
          <p:cNvSpPr/>
          <p:nvPr/>
        </p:nvSpPr>
        <p:spPr>
          <a:xfrm>
            <a:off x="275532" y="437465"/>
            <a:ext cx="5599162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Chọn đoạn văn bản cần sao chép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04" y="1249493"/>
            <a:ext cx="5435090" cy="3576667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1813560" y="955661"/>
            <a:ext cx="2566912" cy="229579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5F28C234-D29A-43B6-9D9D-89685D25E898}"/>
              </a:ext>
            </a:extLst>
          </p:cNvPr>
          <p:cNvSpPr/>
          <p:nvPr/>
        </p:nvSpPr>
        <p:spPr>
          <a:xfrm>
            <a:off x="769861" y="5804946"/>
            <a:ext cx="6010617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Nháy chuột vào nút lệnh Copy</a:t>
            </a: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>
          <a:xfrm flipH="1" flipV="1">
            <a:off x="1076358" y="1950932"/>
            <a:ext cx="1103597" cy="423579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425" y="1504843"/>
            <a:ext cx="5545414" cy="3363447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010617" y="3018874"/>
            <a:ext cx="4025685" cy="3259476"/>
            <a:chOff x="9154132" y="2656699"/>
            <a:chExt cx="4025685" cy="3259476"/>
          </a:xfrm>
        </p:grpSpPr>
        <p:sp>
          <p:nvSpPr>
            <p:cNvPr id="57" name="Rectangle 56"/>
            <p:cNvSpPr/>
            <p:nvPr/>
          </p:nvSpPr>
          <p:spPr>
            <a:xfrm>
              <a:off x="9154132" y="2656699"/>
              <a:ext cx="2435972" cy="32384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9305186" y="2806239"/>
              <a:ext cx="3874631" cy="3109936"/>
              <a:chOff x="9303973" y="1938623"/>
              <a:chExt cx="3789029" cy="2501741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3973" y="1938623"/>
                <a:ext cx="2129726" cy="2083485"/>
              </a:xfrm>
              <a:prstGeom prst="rect">
                <a:avLst/>
              </a:prstGeom>
            </p:spPr>
          </p:pic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F28C234-D29A-43B6-9D9D-89685D25E898}"/>
                  </a:ext>
                </a:extLst>
              </p:cNvPr>
              <p:cNvSpPr/>
              <p:nvPr/>
            </p:nvSpPr>
            <p:spPr>
              <a:xfrm>
                <a:off x="9503072" y="3981841"/>
                <a:ext cx="3589930" cy="458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342900">
                  <a:lnSpc>
                    <a:spcPct val="150000"/>
                  </a:lnSpc>
                </a:pPr>
                <a:r>
                  <a:rPr lang="vi-VN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Kết quả sao chép</a:t>
                </a:r>
              </a:p>
            </p:txBody>
          </p: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5F28C234-D29A-43B6-9D9D-89685D25E898}"/>
              </a:ext>
            </a:extLst>
          </p:cNvPr>
          <p:cNvSpPr/>
          <p:nvPr/>
        </p:nvSpPr>
        <p:spPr>
          <a:xfrm>
            <a:off x="6317306" y="558286"/>
            <a:ext cx="5599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Đưa con trỏ soạn thảo đến vị trí cần sao chép</a:t>
            </a:r>
          </a:p>
        </p:txBody>
      </p: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8953320" y="1155671"/>
            <a:ext cx="1172434" cy="344829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 flipH="1" flipV="1">
            <a:off x="6685903" y="2082579"/>
            <a:ext cx="2284264" cy="438285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C0A2D3-F5C6-D7DB-E200-5A75720A2D92}"/>
              </a:ext>
            </a:extLst>
          </p:cNvPr>
          <p:cNvSpPr txBox="1"/>
          <p:nvPr/>
        </p:nvSpPr>
        <p:spPr>
          <a:xfrm>
            <a:off x="360998" y="49656"/>
            <a:ext cx="971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41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6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0607E-7DDC-681C-B70A-AAD19FED6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C8E8B5-0243-70B0-6A82-B1AC542D378B}"/>
              </a:ext>
            </a:extLst>
          </p:cNvPr>
          <p:cNvSpPr txBox="1"/>
          <p:nvPr/>
        </p:nvSpPr>
        <p:spPr>
          <a:xfrm>
            <a:off x="269558" y="1212159"/>
            <a:ext cx="971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2.Chọn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FC320-B694-36AF-7326-B91F49861AAE}"/>
              </a:ext>
            </a:extLst>
          </p:cNvPr>
          <p:cNvSpPr txBox="1"/>
          <p:nvPr/>
        </p:nvSpPr>
        <p:spPr>
          <a:xfrm>
            <a:off x="376238" y="3753284"/>
            <a:ext cx="11480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Di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943069-882D-FC10-AB63-0DD86CAD3783}"/>
              </a:ext>
            </a:extLst>
          </p:cNvPr>
          <p:cNvSpPr txBox="1"/>
          <p:nvPr/>
        </p:nvSpPr>
        <p:spPr>
          <a:xfrm>
            <a:off x="376238" y="4473129"/>
            <a:ext cx="11480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DB9730-FC79-410A-B5C5-2CFA756D8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97" y="5285071"/>
            <a:ext cx="9549765" cy="147637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6624D5-752B-5D28-7C5D-D8A4AB12ED11}"/>
              </a:ext>
            </a:extLst>
          </p:cNvPr>
          <p:cNvCxnSpPr>
            <a:cxnSpLocks/>
          </p:cNvCxnSpPr>
          <p:nvPr/>
        </p:nvCxnSpPr>
        <p:spPr>
          <a:xfrm>
            <a:off x="681037" y="5614805"/>
            <a:ext cx="920115" cy="2631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5922DC9-F9D5-2DFF-34AE-FABD6B43E1C4}"/>
              </a:ext>
            </a:extLst>
          </p:cNvPr>
          <p:cNvSpPr txBox="1"/>
          <p:nvPr/>
        </p:nvSpPr>
        <p:spPr>
          <a:xfrm>
            <a:off x="376238" y="110616"/>
            <a:ext cx="971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5F8C2-B720-1587-5FAD-38BCEF314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152" y="1986426"/>
            <a:ext cx="9452610" cy="185228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6C24E2-25FA-C008-BED3-0F1FD40FFB43}"/>
              </a:ext>
            </a:extLst>
          </p:cNvPr>
          <p:cNvCxnSpPr>
            <a:cxnSpLocks/>
          </p:cNvCxnSpPr>
          <p:nvPr/>
        </p:nvCxnSpPr>
        <p:spPr>
          <a:xfrm>
            <a:off x="1138238" y="2353835"/>
            <a:ext cx="1285874" cy="1908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/>
          </p:cNvPr>
          <p:cNvSpPr txBox="1"/>
          <p:nvPr/>
        </p:nvSpPr>
        <p:spPr>
          <a:xfrm>
            <a:off x="235528" y="660720"/>
            <a:ext cx="971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1.Chọn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0F5C9-BA68-F439-1221-C387AEFEB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7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556</TotalTime>
  <Words>619</Words>
  <Application>Microsoft Office PowerPoint</Application>
  <PresentationFormat>Widescreen</PresentationFormat>
  <Paragraphs>90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Microsoft YaHei</vt:lpstr>
      <vt:lpstr>Arial</vt:lpstr>
      <vt:lpstr>Bahnschrift SemiLight Condensed</vt:lpstr>
      <vt:lpstr>Calibri</vt:lpstr>
      <vt:lpstr>Calibri Light</vt:lpstr>
      <vt:lpstr>等线</vt:lpstr>
      <vt:lpstr>iCiel Cadena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Admin</cp:lastModifiedBy>
  <cp:revision>126</cp:revision>
  <dcterms:created xsi:type="dcterms:W3CDTF">2023-12-29T14:56:28Z</dcterms:created>
  <dcterms:modified xsi:type="dcterms:W3CDTF">2025-02-27T03:29:40Z</dcterms:modified>
</cp:coreProperties>
</file>