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6" r:id="rId4"/>
    <p:sldId id="258" r:id="rId5"/>
    <p:sldId id="259" r:id="rId6"/>
    <p:sldId id="266" r:id="rId7"/>
    <p:sldId id="267" r:id="rId8"/>
    <p:sldId id="268" r:id="rId9"/>
    <p:sldId id="271" r:id="rId10"/>
    <p:sldId id="260" r:id="rId11"/>
    <p:sldId id="262" r:id="rId12"/>
    <p:sldId id="261" r:id="rId13"/>
    <p:sldId id="273" r:id="rId14"/>
    <p:sldId id="270" r:id="rId15"/>
    <p:sldId id="263" r:id="rId16"/>
    <p:sldId id="272" r:id="rId17"/>
    <p:sldId id="274" r:id="rId1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58898-EC05-218A-00DE-87CD50038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0171AF-D5E3-0AC3-064A-4D3CDBC55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2E28E-04DA-7A48-E303-8AE238C00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AF47-7531-3D8E-0361-030DFF5A2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2AA6F-4FEB-D2A9-C04A-A7BBAC88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393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2CA63-7AC5-814D-3E44-8EE373BD9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0C04E-06E4-BB39-E6F2-C492BF780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B672D-AC62-D40E-CB06-F9E4EDA0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E7CC9-4299-0E98-53B2-1DC11E66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FE47D-A099-5A36-F712-352F60363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5467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75BC95-53BE-B963-095B-2929B8315F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90E46-E346-9357-EA1C-A0B1E3B8F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97EF5-A5BA-9B95-86BB-BB86D159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72F03-C9AA-3050-721A-DA984FE94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4C735-F11C-15AB-F600-8961210B6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964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75AB9-EE7C-B582-5AC9-96086429E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A4A2F-C479-424E-EE20-C5004557A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26E57-5C86-C1A8-2CEB-5516C1FAE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F8BBB-F246-37E8-0D20-AE0C04DF4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4631-2A4A-5311-A634-BCE824FB5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7590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59D7A-0F60-A0B5-F4D1-108EECE43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4954D8-081A-E9C8-1CAB-EAA7F6D9C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634D5-97E8-A8BC-8A41-1A53E8483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ED821-CC58-74C4-8A67-913FB994D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DDF51-1610-1C92-61C3-21D753172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085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F48F5-191B-DE0F-31E8-B3A67AECF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DDA3B-2C52-86B0-F991-E92ECA5E2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309BA-F42E-3434-27E2-68FD1D4CC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FE730-F2B3-701E-EC12-A4AAB0696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B8BD1C-C6A4-02FF-20BB-410E182ED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9B956C-F9ED-89C7-C4C0-ED3AA0A3C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782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15B74-AD31-070F-8A27-EF0BB1908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21313-A91C-DDF4-81AB-6D37EE1A5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43776-03EA-FB60-C1E6-BB6AAD7BC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883F83-B1DD-2008-EF11-4E6338B1C5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A46965-4B94-CD31-C461-8435A4602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9F143-72E2-EA5B-F234-53AC5B4DF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7B871B-F0DD-AEEF-3CBD-BE77798AA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36BE18-5016-340F-2367-4A345B92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7923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4FE7-D7E0-0E1A-82C7-7686C8D85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76C991-4AC9-C5C2-15A0-BDEAAEA2F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835E95-73E0-6EC6-E9A8-9F52E73E9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4EC2FB-7894-682D-9F1B-3398D98E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1824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EA713-E566-2757-1638-B635953A8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5779E2-5AAB-F790-7CD3-6C707D01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E7C8E-F557-D55B-7D1F-125E7A415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795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97BEB-9F04-FC36-EBAF-312BC18E8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4B505-920D-4E48-19FA-2B11DD845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29750F-1EC2-8C24-0AC9-BD1B75F1C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6211C-1B8D-7A8F-47BE-338EB23F7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7DAD2-55D4-53D5-2BE0-F3E7D28AD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E663F7-9C32-780C-19D8-77868A1A3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816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53E91-CDE8-0459-0AD4-1E9B62520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95863E-9A24-C349-0BA9-396632D2F8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0A0EF-649F-6329-1FB4-EC8665306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D4629-9749-EBB9-BE56-CF96B8518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7F7F7-13B7-BCE2-7543-AF3076364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9441C3-E4CF-1367-90EA-3B7D3160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711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9C6184-7A55-60A4-546F-4C2250105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2A3C06-ADA0-6EAF-EF96-3A6AF91DF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F4AA8-7FFE-1654-C54F-10A101032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481D-3C75-4909-883C-A5D21F657BA2}" type="datetimeFigureOut">
              <a:rPr lang="vi-VN" smtClean="0"/>
              <a:t>07/11/2024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F41D2-AD34-A1D4-34EF-5D418EBAAB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FCE0D-60F7-0147-1AC3-DECBF611E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AF5DB-DE88-4033-8EEF-9EFFF5D61D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886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042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197AA-B0F7-39BE-6CBC-CCDBF0C10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1885BC-5728-6465-D71A-3F203B835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62" y="326570"/>
            <a:ext cx="10658475" cy="6074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773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0B6E7-D993-39DB-0660-BD461EC11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A1BDFF-8FE3-C8B6-FC94-32DC1A7918C0}"/>
              </a:ext>
            </a:extLst>
          </p:cNvPr>
          <p:cNvSpPr txBox="1"/>
          <p:nvPr/>
        </p:nvSpPr>
        <p:spPr>
          <a:xfrm>
            <a:off x="397328" y="604157"/>
            <a:ext cx="113973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939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54B9A-FF3B-1DD4-F1FB-815A357DC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9372790-5768-4BFE-6B40-9595433C6E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208008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4565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4E12F91-561F-6678-5B13-394E49583A58}"/>
              </a:ext>
            </a:extLst>
          </p:cNvPr>
          <p:cNvSpPr txBox="1"/>
          <p:nvPr/>
        </p:nvSpPr>
        <p:spPr>
          <a:xfrm>
            <a:off x="277586" y="157291"/>
            <a:ext cx="11609613" cy="1492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vi-VN" sz="4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 thực hiện nhiệm vụ ở Hoạt động Khởi động, cách nào sau đây là tốt nhất?</a:t>
            </a:r>
            <a:endParaRPr lang="vi-VN" sz="4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8C3DF9-F487-D027-6520-E70C7ABA514E}"/>
              </a:ext>
            </a:extLst>
          </p:cNvPr>
          <p:cNvSpPr txBox="1"/>
          <p:nvPr/>
        </p:nvSpPr>
        <p:spPr>
          <a:xfrm>
            <a:off x="421823" y="1666144"/>
            <a:ext cx="11446328" cy="4595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vi-VN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Tạo mới thư mục Thu An ở Nhom 2 và xóa thư mục Thu An ở Nhom 1.</a:t>
            </a:r>
            <a:endParaRPr lang="vi-VN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B. Di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An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Nhom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sang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Nhom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</a:t>
            </a:r>
            <a:endParaRPr lang="vi-VN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C. Sao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chép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An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Nhom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sang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Nhom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2,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xóa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An ở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Nhom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</a:t>
            </a:r>
            <a:endParaRPr lang="vi-VN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EAFC99-46AD-21C1-1597-B31A71686640}"/>
              </a:ext>
            </a:extLst>
          </p:cNvPr>
          <p:cNvSpPr txBox="1"/>
          <p:nvPr/>
        </p:nvSpPr>
        <p:spPr>
          <a:xfrm>
            <a:off x="1334861" y="3211675"/>
            <a:ext cx="68988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endParaRPr lang="vi-VN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69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96939-75DD-BBF2-ADB8-86BE75E12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041EF5-FEDA-DA43-F373-D3A819EF5D9F}"/>
              </a:ext>
            </a:extLst>
          </p:cNvPr>
          <p:cNvSpPr txBox="1"/>
          <p:nvPr/>
        </p:nvSpPr>
        <p:spPr>
          <a:xfrm>
            <a:off x="1110343" y="391889"/>
            <a:ext cx="9846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DEF353-EEA1-3CBA-D056-561A10C7156E}"/>
              </a:ext>
            </a:extLst>
          </p:cNvPr>
          <p:cNvSpPr txBox="1"/>
          <p:nvPr/>
        </p:nvSpPr>
        <p:spPr>
          <a:xfrm>
            <a:off x="1110343" y="1212310"/>
            <a:ext cx="9846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AD7FD9-D3F6-92CF-9079-331B9E812E43}"/>
              </a:ext>
            </a:extLst>
          </p:cNvPr>
          <p:cNvSpPr txBox="1"/>
          <p:nvPr/>
        </p:nvSpPr>
        <p:spPr>
          <a:xfrm>
            <a:off x="1167495" y="2083159"/>
            <a:ext cx="9846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Thao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5B366B-9E8C-3379-3619-9A0537C5D89A}"/>
              </a:ext>
            </a:extLst>
          </p:cNvPr>
          <p:cNvSpPr txBox="1"/>
          <p:nvPr/>
        </p:nvSpPr>
        <p:spPr>
          <a:xfrm>
            <a:off x="865414" y="3204742"/>
            <a:ext cx="83602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0A6AD8-5FD2-4F91-CAB8-B0890B0EB490}"/>
              </a:ext>
            </a:extLst>
          </p:cNvPr>
          <p:cNvSpPr txBox="1"/>
          <p:nvPr/>
        </p:nvSpPr>
        <p:spPr>
          <a:xfrm>
            <a:off x="865414" y="4126571"/>
            <a:ext cx="10956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nhầm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498F7-69E7-679E-B084-AA04A57C8FD8}"/>
              </a:ext>
            </a:extLst>
          </p:cNvPr>
          <p:cNvSpPr txBox="1"/>
          <p:nvPr/>
        </p:nvSpPr>
        <p:spPr>
          <a:xfrm>
            <a:off x="865414" y="4958933"/>
            <a:ext cx="109564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hãy nêu tác hại của việc thao tác nhầm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44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i="1"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vi-VN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thư mục.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25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4FDEB-2BD3-E7D5-9B0D-5CA121D32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12B0BD-2355-4FD6-0F4A-25E6831F8B77}"/>
              </a:ext>
            </a:extLst>
          </p:cNvPr>
          <p:cNvSpPr txBox="1"/>
          <p:nvPr/>
        </p:nvSpPr>
        <p:spPr>
          <a:xfrm>
            <a:off x="371474" y="36999"/>
            <a:ext cx="11597368" cy="2023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+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Xóa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tệp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treo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endParaRPr lang="vi-VN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2FCDC6-50F2-71A8-D8C3-5D1108E2939D}"/>
              </a:ext>
            </a:extLst>
          </p:cNvPr>
          <p:cNvSpPr txBox="1"/>
          <p:nvPr/>
        </p:nvSpPr>
        <p:spPr>
          <a:xfrm>
            <a:off x="485775" y="1845817"/>
            <a:ext cx="11483067" cy="2023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+ Sao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chép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di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tệp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đảo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trật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708792-0510-F7A8-472D-E1A969B0F05E}"/>
              </a:ext>
            </a:extLst>
          </p:cNvPr>
          <p:cNvSpPr txBox="1"/>
          <p:nvPr/>
        </p:nvSpPr>
        <p:spPr>
          <a:xfrm>
            <a:off x="387804" y="3664970"/>
            <a:ext cx="11581038" cy="2023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+ Sao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chép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tệp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khiến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tệp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trữ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935E12-8E23-CC9B-340B-FE51223AD803}"/>
              </a:ext>
            </a:extLst>
          </p:cNvPr>
          <p:cNvSpPr txBox="1"/>
          <p:nvPr/>
        </p:nvSpPr>
        <p:spPr>
          <a:xfrm>
            <a:off x="305481" y="5498817"/>
            <a:ext cx="11581038" cy="1365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+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Xóa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di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tệp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tin.</a:t>
            </a:r>
            <a:endParaRPr lang="vi-VN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078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7611E0-96A3-214F-C61C-A66AC29D6139}"/>
              </a:ext>
            </a:extLst>
          </p:cNvPr>
          <p:cNvSpPr txBox="1"/>
          <p:nvPr/>
        </p:nvSpPr>
        <p:spPr>
          <a:xfrm>
            <a:off x="293915" y="238941"/>
            <a:ext cx="11609614" cy="1492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vi-VN" sz="4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em khi thao tác nhầm với tệp và thư mục có thể dẫn đến những tác hại nào?</a:t>
            </a:r>
            <a:endParaRPr lang="vi-VN" sz="4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8F9EBC-ADAE-2C61-BE30-9FD43764E33E}"/>
              </a:ext>
            </a:extLst>
          </p:cNvPr>
          <p:cNvSpPr txBox="1"/>
          <p:nvPr/>
        </p:nvSpPr>
        <p:spPr>
          <a:xfrm>
            <a:off x="291193" y="1804356"/>
            <a:ext cx="11609613" cy="3249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A.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tin.</a:t>
            </a:r>
            <a:endParaRPr lang="vi-VN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B.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C.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quản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tệp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D.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hỏng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cứng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5B1A74-DE92-8762-585C-C0967ECD50E2}"/>
              </a:ext>
            </a:extLst>
          </p:cNvPr>
          <p:cNvSpPr txBox="1"/>
          <p:nvPr/>
        </p:nvSpPr>
        <p:spPr>
          <a:xfrm>
            <a:off x="1204233" y="1804356"/>
            <a:ext cx="80418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vi-VN" sz="44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C3B443-4BF0-8E21-0278-D35AECA6F480}"/>
              </a:ext>
            </a:extLst>
          </p:cNvPr>
          <p:cNvSpPr txBox="1"/>
          <p:nvPr/>
        </p:nvSpPr>
        <p:spPr>
          <a:xfrm>
            <a:off x="1209672" y="2609905"/>
            <a:ext cx="80418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endParaRPr lang="vi-VN" sz="44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8A6978-1EAA-D8BD-3170-0FDA29DD54E1}"/>
              </a:ext>
            </a:extLst>
          </p:cNvPr>
          <p:cNvSpPr txBox="1"/>
          <p:nvPr/>
        </p:nvSpPr>
        <p:spPr>
          <a:xfrm>
            <a:off x="1204232" y="3434444"/>
            <a:ext cx="80418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vi-VN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95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D1A36-AE5D-B73F-345F-46395A518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04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1D3D5-5F54-2AD0-8A95-C71CE454D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35E72F-1FF9-CD04-E15B-34BDF415DAA1}"/>
              </a:ext>
            </a:extLst>
          </p:cNvPr>
          <p:cNvSpPr txBox="1"/>
          <p:nvPr/>
        </p:nvSpPr>
        <p:spPr>
          <a:xfrm>
            <a:off x="457200" y="538843"/>
            <a:ext cx="113810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khoá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Tiên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839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in học lớp 4 Bài 5: Thao tác với tệp và thư mục">
            <a:extLst>
              <a:ext uri="{FF2B5EF4-FFF2-40B4-BE49-F238E27FC236}">
                <a16:creationId xmlns:a16="http://schemas.microsoft.com/office/drawing/2014/main" id="{9D36120F-7552-74FA-2C5A-EB446681D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760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DEA7C-2FA9-2CEC-3F5F-550B197FF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247B38-6738-F2B4-1863-5C27064C7EF7}"/>
              </a:ext>
            </a:extLst>
          </p:cNvPr>
          <p:cNvSpPr txBox="1"/>
          <p:nvPr/>
        </p:nvSpPr>
        <p:spPr>
          <a:xfrm>
            <a:off x="718456" y="783771"/>
            <a:ext cx="109401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 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sang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7D910D-C227-2B56-7D0A-EF7D11B7C1EC}"/>
              </a:ext>
            </a:extLst>
          </p:cNvPr>
          <p:cNvSpPr txBox="1"/>
          <p:nvPr/>
        </p:nvSpPr>
        <p:spPr>
          <a:xfrm>
            <a:off x="718455" y="2520043"/>
            <a:ext cx="1094014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chép thư mục Thu An từ Nhóm 1 sang Nhóm 2, rồi xóa thư mục Thu An ở Nhóm 1.</a:t>
            </a:r>
          </a:p>
        </p:txBody>
      </p:sp>
    </p:spTree>
    <p:extLst>
      <p:ext uri="{BB962C8B-B14F-4D97-AF65-F5344CB8AC3E}">
        <p14:creationId xmlns:p14="http://schemas.microsoft.com/office/powerpoint/2010/main" val="350027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C8389-570D-2927-F2A9-5259D25A6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A09BCB-2794-DADB-4F66-8E82D9C8E461}"/>
              </a:ext>
            </a:extLst>
          </p:cNvPr>
          <p:cNvSpPr txBox="1"/>
          <p:nvPr/>
        </p:nvSpPr>
        <p:spPr>
          <a:xfrm>
            <a:off x="1110343" y="391889"/>
            <a:ext cx="9846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537FEF-EAA7-3A64-1678-C823373108B0}"/>
              </a:ext>
            </a:extLst>
          </p:cNvPr>
          <p:cNvSpPr txBox="1"/>
          <p:nvPr/>
        </p:nvSpPr>
        <p:spPr>
          <a:xfrm>
            <a:off x="1110343" y="1212310"/>
            <a:ext cx="9846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EC5A0E-5B2D-13EB-5449-279A1D8344E7}"/>
              </a:ext>
            </a:extLst>
          </p:cNvPr>
          <p:cNvSpPr txBox="1"/>
          <p:nvPr/>
        </p:nvSpPr>
        <p:spPr>
          <a:xfrm>
            <a:off x="1167495" y="2083159"/>
            <a:ext cx="9846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Thao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567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6A1DB-C7E4-403E-08A0-E4CF8AB6F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F556EF-76CD-F6A7-5616-7A38B3ABCD57}"/>
              </a:ext>
            </a:extLst>
          </p:cNvPr>
          <p:cNvSpPr txBox="1"/>
          <p:nvPr/>
        </p:nvSpPr>
        <p:spPr>
          <a:xfrm>
            <a:off x="1110343" y="391889"/>
            <a:ext cx="9846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01BB2E-11C3-9441-818E-ABD20307CBB2}"/>
              </a:ext>
            </a:extLst>
          </p:cNvPr>
          <p:cNvSpPr txBox="1"/>
          <p:nvPr/>
        </p:nvSpPr>
        <p:spPr>
          <a:xfrm>
            <a:off x="1110343" y="1212310"/>
            <a:ext cx="9846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C477B1-B48B-9E0D-4F28-4EA11B3A5FF1}"/>
              </a:ext>
            </a:extLst>
          </p:cNvPr>
          <p:cNvSpPr txBox="1"/>
          <p:nvPr/>
        </p:nvSpPr>
        <p:spPr>
          <a:xfrm>
            <a:off x="1167495" y="2083159"/>
            <a:ext cx="9846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Thao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80989B-FFD6-7265-E657-04CA704B8209}"/>
              </a:ext>
            </a:extLst>
          </p:cNvPr>
          <p:cNvSpPr txBox="1"/>
          <p:nvPr/>
        </p:nvSpPr>
        <p:spPr>
          <a:xfrm>
            <a:off x="620486" y="3235960"/>
            <a:ext cx="83602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86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26797-B791-245D-D799-DAA523B05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in học lớp 4 Bài 5: Thao tác với tệp và thư mục">
            <a:extLst>
              <a:ext uri="{FF2B5EF4-FFF2-40B4-BE49-F238E27FC236}">
                <a16:creationId xmlns:a16="http://schemas.microsoft.com/office/drawing/2014/main" id="{45B7119E-09B0-CCD5-8504-B91CE6D7E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061370" cy="527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3EB3146-A028-F2B4-A85F-D87A5B0893C1}"/>
              </a:ext>
            </a:extLst>
          </p:cNvPr>
          <p:cNvSpPr txBox="1"/>
          <p:nvPr/>
        </p:nvSpPr>
        <p:spPr>
          <a:xfrm>
            <a:off x="389163" y="5274129"/>
            <a:ext cx="112830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H15a sang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H 15b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E440F1-35DE-EF5A-D120-C5A764D4535E}"/>
              </a:ext>
            </a:extLst>
          </p:cNvPr>
          <p:cNvSpPr txBox="1"/>
          <p:nvPr/>
        </p:nvSpPr>
        <p:spPr>
          <a:xfrm>
            <a:off x="389163" y="5274128"/>
            <a:ext cx="116722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 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sang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33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61C43-A00C-D74E-04F9-C86125DB8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in học lớp 4 Bài 5: Thao tác với tệp và thư mục">
            <a:extLst>
              <a:ext uri="{FF2B5EF4-FFF2-40B4-BE49-F238E27FC236}">
                <a16:creationId xmlns:a16="http://schemas.microsoft.com/office/drawing/2014/main" id="{D4EDA755-6997-A579-E038-887C61518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061370" cy="527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3390989-34EA-35BF-90EA-9BE44C36004E}"/>
              </a:ext>
            </a:extLst>
          </p:cNvPr>
          <p:cNvSpPr txBox="1"/>
          <p:nvPr/>
        </p:nvSpPr>
        <p:spPr>
          <a:xfrm>
            <a:off x="389163" y="5274129"/>
            <a:ext cx="112830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H15a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H15b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738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9F86F-035E-70B0-189D-591D9B00C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in học lớp 4 Bài 5: Thao tác với tệp và thư mục">
            <a:extLst>
              <a:ext uri="{FF2B5EF4-FFF2-40B4-BE49-F238E27FC236}">
                <a16:creationId xmlns:a16="http://schemas.microsoft.com/office/drawing/2014/main" id="{8096D817-4D76-B48E-4A2D-6B23740E0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061370" cy="527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A3A48C-3C0F-C5BA-83FE-BAF441F34D6F}"/>
              </a:ext>
            </a:extLst>
          </p:cNvPr>
          <p:cNvSpPr txBox="1"/>
          <p:nvPr/>
        </p:nvSpPr>
        <p:spPr>
          <a:xfrm>
            <a:off x="389163" y="5274129"/>
            <a:ext cx="112830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657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521</Words>
  <Application>Microsoft Office PowerPoint</Application>
  <PresentationFormat>Widescreen</PresentationFormat>
  <Paragraphs>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 10</dc:creator>
  <cp:lastModifiedBy>Windows 10</cp:lastModifiedBy>
  <cp:revision>43</cp:revision>
  <dcterms:created xsi:type="dcterms:W3CDTF">2024-11-05T22:38:42Z</dcterms:created>
  <dcterms:modified xsi:type="dcterms:W3CDTF">2024-11-07T02:56:59Z</dcterms:modified>
</cp:coreProperties>
</file>