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2" r:id="rId1"/>
  </p:sldMasterIdLst>
  <p:notesMasterIdLst>
    <p:notesMasterId r:id="rId17"/>
  </p:notesMasterIdLst>
  <p:sldIdLst>
    <p:sldId id="401" r:id="rId2"/>
    <p:sldId id="350" r:id="rId3"/>
    <p:sldId id="356" r:id="rId4"/>
    <p:sldId id="442" r:id="rId5"/>
    <p:sldId id="358" r:id="rId6"/>
    <p:sldId id="443" r:id="rId7"/>
    <p:sldId id="444" r:id="rId8"/>
    <p:sldId id="445" r:id="rId9"/>
    <p:sldId id="446" r:id="rId10"/>
    <p:sldId id="447" r:id="rId11"/>
    <p:sldId id="448" r:id="rId12"/>
    <p:sldId id="449" r:id="rId13"/>
    <p:sldId id="450" r:id="rId14"/>
    <p:sldId id="451" r:id="rId15"/>
    <p:sldId id="383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1E00A"/>
    <a:srgbClr val="906D58"/>
    <a:srgbClr val="F8CBAD"/>
    <a:srgbClr val="855A35"/>
    <a:srgbClr val="FC5AD2"/>
    <a:srgbClr val="A5CC8B"/>
    <a:srgbClr val="1961C6"/>
    <a:srgbClr val="F54865"/>
    <a:srgbClr val="C390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9856" autoAdjust="0"/>
  </p:normalViewPr>
  <p:slideViewPr>
    <p:cSldViewPr>
      <p:cViewPr varScale="1">
        <p:scale>
          <a:sx n="98" d="100"/>
          <a:sy n="98" d="100"/>
        </p:scale>
        <p:origin x="-600" y="-102"/>
      </p:cViewPr>
      <p:guideLst>
        <p:guide orient="horz" pos="2160"/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9CCE1-C5A3-4C4B-9577-C75E144D9D55}" type="datetimeFigureOut">
              <a:rPr lang="en-US" smtClean="0"/>
              <a:t>3/20/2025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7C597-0553-47EA-9144-B47053B96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24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B794FA-15D3-4621-A52D-5B49D9322CB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BB2EDA-1700-4F6E-8123-172E9A21C66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186F9B-F9C8-43B3-A7BB-3FEBC9344DA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A1B6B3C-EE40-46C7-876B-F9E6833729F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DDFA7AC-4ECC-43DF-A381-29ACCE479EE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B9A3A2-F19F-4809-B2F4-7164EA34295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2BF3FA-5AEE-45A8-8428-F8E08159A0C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595EB5-F729-49F7-BE60-B6804E1AA8F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669E5DE-9E31-4AC3-BD7B-855AF48CA70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2B8A11-EE0B-4AEB-BC19-CA6F23DC103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8A04481-E5E4-4A59-A69E-70EBE97562B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B33E08-D660-4A08-A8FC-21EDCEDC6A3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085" r:id="rId3"/>
    <p:sldLayoutId id="2147484086" r:id="rId4"/>
    <p:sldLayoutId id="2147484087" r:id="rId5"/>
    <p:sldLayoutId id="2147484088" r:id="rId6"/>
    <p:sldLayoutId id="2147484089" r:id="rId7"/>
    <p:sldLayoutId id="2147484090" r:id="rId8"/>
    <p:sldLayoutId id="2147484091" r:id="rId9"/>
    <p:sldLayoutId id="2147484092" r:id="rId10"/>
    <p:sldLayoutId id="214748409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fa.fema.gov/downloads/pdf/publications/electronic_cigarettes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hellobacsi.com/chuyen-de/benh-tim-mach/7-dau-hieu-canh-bao-con-dau-tim-ma-ban-nen-biet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hellobacsi.com/chuyen-de/benh-tim-mach/ban-hieu-gi-ve-tim-va-nhung-benh-ve-tim-mach/" TargetMode="External"/><Relationship Id="rId4" Type="http://schemas.openxmlformats.org/officeDocument/2006/relationships/hyperlink" Target="https://hellobacsi.com/suc-khoe/benh/dot-qu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60000"/>
            <a:lumOff val="40000"/>
            <a:alpha val="6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7">
            <a:extLst>
              <a:ext uri="{FF2B5EF4-FFF2-40B4-BE49-F238E27FC236}">
                <a16:creationId xmlns:a16="http://schemas.microsoft.com/office/drawing/2014/main" xmlns="" id="{61BC86A2-8AAB-4D51-B73A-7CD0CB5CED4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5019" y="677443"/>
            <a:ext cx="5475287" cy="1600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BÀI TUYÊN TRUYỀN VỀ TÁC HẠI CỦA THUỐC LÁ ĐIỆN TỬ</a:t>
            </a:r>
            <a:endParaRPr kumimoji="0" lang="en-US" sz="3600" b="1" i="0" u="none" strike="noStrike" kern="10" cap="none" spc="0" normalizeH="0" baseline="0" noProof="0" dirty="0">
              <a:ln w="9525">
                <a:solidFill>
                  <a:srgbClr val="800000"/>
                </a:solidFill>
                <a:round/>
                <a:headEnd/>
                <a:tailEnd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019" y="2114550"/>
            <a:ext cx="5475287" cy="28956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88" y="57150"/>
            <a:ext cx="67786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223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66800" y="1200150"/>
            <a:ext cx="75819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   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pin lithium-ion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thậm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3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3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3"/>
              </a:rPr>
              <a:t>cứu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3"/>
              </a:rPr>
              <a:t>hỏa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3"/>
              </a:rPr>
              <a:t>Hoa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3"/>
              </a:rPr>
              <a:t>Kỳ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(U.S. Fire Administration)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2009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2016.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133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0" y="398500"/>
            <a:ext cx="53340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84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66800" y="1200150"/>
            <a:ext cx="75819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   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chocolate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tò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mò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 Nicotine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miễn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kháng.Nếu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0" y="398500"/>
            <a:ext cx="35814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79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66800" y="1200150"/>
            <a:ext cx="75819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chocolate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tò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mò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 Nicotine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miễn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kháng.Nếu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0" y="398500"/>
            <a:ext cx="64008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400" b="1" dirty="0"/>
              <a:t>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081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66800" y="666750"/>
            <a:ext cx="75819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/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nicotine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ml.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nicotine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hen,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  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0" y="209550"/>
            <a:ext cx="36576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097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59656" y="864186"/>
            <a:ext cx="75819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mê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nòi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      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0" y="209550"/>
            <a:ext cx="36576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09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9144000" cy="5143500"/>
            <a:chOff x="0" y="0"/>
            <a:chExt cx="1149350" cy="114935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846101" cy="7225932"/>
            </a:xfrm>
            <a:custGeom>
              <a:avLst/>
              <a:gdLst/>
              <a:ahLst/>
              <a:cxnLst/>
              <a:rect l="l" t="t" r="r" b="b"/>
              <a:pathLst>
                <a:path w="12846101" h="7225932">
                  <a:moveTo>
                    <a:pt x="12846101" y="79845"/>
                  </a:moveTo>
                  <a:lnTo>
                    <a:pt x="12846101" y="0"/>
                  </a:lnTo>
                  <a:lnTo>
                    <a:pt x="70973" y="0"/>
                  </a:lnTo>
                  <a:lnTo>
                    <a:pt x="70973" y="39922"/>
                  </a:lnTo>
                  <a:lnTo>
                    <a:pt x="0" y="39922"/>
                  </a:lnTo>
                  <a:lnTo>
                    <a:pt x="0" y="7225932"/>
                  </a:lnTo>
                  <a:lnTo>
                    <a:pt x="141946" y="7225932"/>
                  </a:lnTo>
                  <a:lnTo>
                    <a:pt x="141946" y="5828652"/>
                  </a:lnTo>
                  <a:lnTo>
                    <a:pt x="2555026" y="5828652"/>
                  </a:lnTo>
                  <a:lnTo>
                    <a:pt x="2555026" y="7225932"/>
                  </a:lnTo>
                  <a:lnTo>
                    <a:pt x="2696971" y="7225932"/>
                  </a:lnTo>
                  <a:lnTo>
                    <a:pt x="2696971" y="5828652"/>
                  </a:lnTo>
                  <a:lnTo>
                    <a:pt x="5110051" y="5828652"/>
                  </a:lnTo>
                  <a:lnTo>
                    <a:pt x="5110051" y="7225932"/>
                  </a:lnTo>
                  <a:lnTo>
                    <a:pt x="5251997" y="7225932"/>
                  </a:lnTo>
                  <a:lnTo>
                    <a:pt x="5251997" y="5828652"/>
                  </a:lnTo>
                  <a:lnTo>
                    <a:pt x="7665077" y="5828652"/>
                  </a:lnTo>
                  <a:lnTo>
                    <a:pt x="7665077" y="7225932"/>
                  </a:lnTo>
                  <a:lnTo>
                    <a:pt x="7807023" y="7225932"/>
                  </a:lnTo>
                  <a:lnTo>
                    <a:pt x="7807023" y="5828652"/>
                  </a:lnTo>
                  <a:lnTo>
                    <a:pt x="10220103" y="5828652"/>
                  </a:lnTo>
                  <a:lnTo>
                    <a:pt x="10220103" y="7225932"/>
                  </a:lnTo>
                  <a:lnTo>
                    <a:pt x="10362048" y="7225932"/>
                  </a:lnTo>
                  <a:lnTo>
                    <a:pt x="10362048" y="5828652"/>
                  </a:lnTo>
                  <a:lnTo>
                    <a:pt x="12846101" y="5828652"/>
                  </a:lnTo>
                  <a:lnTo>
                    <a:pt x="12846101" y="5748808"/>
                  </a:lnTo>
                  <a:lnTo>
                    <a:pt x="10362048" y="5748808"/>
                  </a:lnTo>
                  <a:lnTo>
                    <a:pt x="10362048" y="4391450"/>
                  </a:lnTo>
                  <a:lnTo>
                    <a:pt x="12846101" y="4391450"/>
                  </a:lnTo>
                  <a:lnTo>
                    <a:pt x="12846101" y="4311606"/>
                  </a:lnTo>
                  <a:lnTo>
                    <a:pt x="10362048" y="4311606"/>
                  </a:lnTo>
                  <a:lnTo>
                    <a:pt x="10362048" y="2954248"/>
                  </a:lnTo>
                  <a:lnTo>
                    <a:pt x="12846101" y="2954248"/>
                  </a:lnTo>
                  <a:lnTo>
                    <a:pt x="12846101" y="2874404"/>
                  </a:lnTo>
                  <a:lnTo>
                    <a:pt x="10362048" y="2874404"/>
                  </a:lnTo>
                  <a:lnTo>
                    <a:pt x="10362048" y="1517046"/>
                  </a:lnTo>
                  <a:lnTo>
                    <a:pt x="12846101" y="1517046"/>
                  </a:lnTo>
                  <a:lnTo>
                    <a:pt x="12846101" y="1437202"/>
                  </a:lnTo>
                  <a:lnTo>
                    <a:pt x="10362048" y="1437202"/>
                  </a:lnTo>
                  <a:lnTo>
                    <a:pt x="10362048" y="79845"/>
                  </a:lnTo>
                  <a:lnTo>
                    <a:pt x="12846101" y="79845"/>
                  </a:lnTo>
                  <a:close/>
                  <a:moveTo>
                    <a:pt x="2696971" y="1437202"/>
                  </a:moveTo>
                  <a:lnTo>
                    <a:pt x="2696971" y="79845"/>
                  </a:lnTo>
                  <a:lnTo>
                    <a:pt x="5110051" y="79845"/>
                  </a:lnTo>
                  <a:lnTo>
                    <a:pt x="5110051" y="1437202"/>
                  </a:lnTo>
                  <a:lnTo>
                    <a:pt x="2696971" y="1437202"/>
                  </a:lnTo>
                  <a:close/>
                  <a:moveTo>
                    <a:pt x="5110051" y="1517046"/>
                  </a:moveTo>
                  <a:lnTo>
                    <a:pt x="5110051" y="2874404"/>
                  </a:lnTo>
                  <a:lnTo>
                    <a:pt x="2696971" y="2874404"/>
                  </a:lnTo>
                  <a:lnTo>
                    <a:pt x="2696971" y="1517046"/>
                  </a:lnTo>
                  <a:lnTo>
                    <a:pt x="5110051" y="1517046"/>
                  </a:lnTo>
                  <a:close/>
                  <a:moveTo>
                    <a:pt x="2555026" y="1437202"/>
                  </a:moveTo>
                  <a:lnTo>
                    <a:pt x="141946" y="1437202"/>
                  </a:lnTo>
                  <a:lnTo>
                    <a:pt x="141946" y="79845"/>
                  </a:lnTo>
                  <a:lnTo>
                    <a:pt x="2555026" y="79845"/>
                  </a:lnTo>
                  <a:lnTo>
                    <a:pt x="2555026" y="1437202"/>
                  </a:lnTo>
                  <a:close/>
                  <a:moveTo>
                    <a:pt x="2555026" y="1517046"/>
                  </a:moveTo>
                  <a:lnTo>
                    <a:pt x="2555026" y="2874404"/>
                  </a:lnTo>
                  <a:lnTo>
                    <a:pt x="141946" y="2874404"/>
                  </a:lnTo>
                  <a:lnTo>
                    <a:pt x="141946" y="1517046"/>
                  </a:lnTo>
                  <a:lnTo>
                    <a:pt x="2555026" y="1517046"/>
                  </a:lnTo>
                  <a:close/>
                  <a:moveTo>
                    <a:pt x="2555026" y="2954248"/>
                  </a:moveTo>
                  <a:lnTo>
                    <a:pt x="2555026" y="4311606"/>
                  </a:lnTo>
                  <a:lnTo>
                    <a:pt x="141946" y="4311606"/>
                  </a:lnTo>
                  <a:lnTo>
                    <a:pt x="141946" y="2954248"/>
                  </a:lnTo>
                  <a:lnTo>
                    <a:pt x="2555026" y="2954248"/>
                  </a:lnTo>
                  <a:close/>
                  <a:moveTo>
                    <a:pt x="2696971" y="2954248"/>
                  </a:moveTo>
                  <a:lnTo>
                    <a:pt x="5110051" y="2954248"/>
                  </a:lnTo>
                  <a:lnTo>
                    <a:pt x="5110051" y="4311606"/>
                  </a:lnTo>
                  <a:lnTo>
                    <a:pt x="2696971" y="4311606"/>
                  </a:lnTo>
                  <a:lnTo>
                    <a:pt x="2696971" y="2954248"/>
                  </a:lnTo>
                  <a:close/>
                  <a:moveTo>
                    <a:pt x="5251997" y="2954248"/>
                  </a:moveTo>
                  <a:lnTo>
                    <a:pt x="7665077" y="2954248"/>
                  </a:lnTo>
                  <a:lnTo>
                    <a:pt x="7665077" y="4311606"/>
                  </a:lnTo>
                  <a:lnTo>
                    <a:pt x="5251997" y="4311606"/>
                  </a:lnTo>
                  <a:lnTo>
                    <a:pt x="5251997" y="2954248"/>
                  </a:lnTo>
                  <a:close/>
                  <a:moveTo>
                    <a:pt x="5251997" y="2874404"/>
                  </a:moveTo>
                  <a:lnTo>
                    <a:pt x="5251997" y="1517046"/>
                  </a:lnTo>
                  <a:lnTo>
                    <a:pt x="7665077" y="1517046"/>
                  </a:lnTo>
                  <a:lnTo>
                    <a:pt x="7665077" y="2874404"/>
                  </a:lnTo>
                  <a:lnTo>
                    <a:pt x="5251997" y="2874404"/>
                  </a:lnTo>
                  <a:close/>
                  <a:moveTo>
                    <a:pt x="5251997" y="1437202"/>
                  </a:moveTo>
                  <a:lnTo>
                    <a:pt x="5251997" y="79845"/>
                  </a:lnTo>
                  <a:lnTo>
                    <a:pt x="7665077" y="79845"/>
                  </a:lnTo>
                  <a:lnTo>
                    <a:pt x="7665077" y="1437202"/>
                  </a:lnTo>
                  <a:lnTo>
                    <a:pt x="5251997" y="1437202"/>
                  </a:lnTo>
                  <a:close/>
                  <a:moveTo>
                    <a:pt x="141946" y="5748808"/>
                  </a:moveTo>
                  <a:lnTo>
                    <a:pt x="141946" y="4391450"/>
                  </a:lnTo>
                  <a:lnTo>
                    <a:pt x="2555026" y="4391450"/>
                  </a:lnTo>
                  <a:lnTo>
                    <a:pt x="2555026" y="5748808"/>
                  </a:lnTo>
                  <a:lnTo>
                    <a:pt x="141946" y="5748808"/>
                  </a:lnTo>
                  <a:close/>
                  <a:moveTo>
                    <a:pt x="2696971" y="5748808"/>
                  </a:moveTo>
                  <a:lnTo>
                    <a:pt x="2696971" y="4391450"/>
                  </a:lnTo>
                  <a:lnTo>
                    <a:pt x="5110051" y="4391450"/>
                  </a:lnTo>
                  <a:lnTo>
                    <a:pt x="5110051" y="5748808"/>
                  </a:lnTo>
                  <a:lnTo>
                    <a:pt x="2696971" y="5748808"/>
                  </a:lnTo>
                  <a:close/>
                  <a:moveTo>
                    <a:pt x="5251997" y="5748808"/>
                  </a:moveTo>
                  <a:lnTo>
                    <a:pt x="5251997" y="4391450"/>
                  </a:lnTo>
                  <a:lnTo>
                    <a:pt x="7665077" y="4391450"/>
                  </a:lnTo>
                  <a:lnTo>
                    <a:pt x="7665077" y="5748808"/>
                  </a:lnTo>
                  <a:lnTo>
                    <a:pt x="5251997" y="5748808"/>
                  </a:lnTo>
                  <a:close/>
                  <a:moveTo>
                    <a:pt x="10220103" y="5748808"/>
                  </a:moveTo>
                  <a:lnTo>
                    <a:pt x="7807023" y="5748808"/>
                  </a:lnTo>
                  <a:lnTo>
                    <a:pt x="7807023" y="4391450"/>
                  </a:lnTo>
                  <a:lnTo>
                    <a:pt x="10220103" y="4391450"/>
                  </a:lnTo>
                  <a:lnTo>
                    <a:pt x="10220103" y="5748808"/>
                  </a:lnTo>
                  <a:close/>
                  <a:moveTo>
                    <a:pt x="10220103" y="4311606"/>
                  </a:moveTo>
                  <a:lnTo>
                    <a:pt x="7807023" y="4311606"/>
                  </a:lnTo>
                  <a:lnTo>
                    <a:pt x="7807023" y="2954248"/>
                  </a:lnTo>
                  <a:lnTo>
                    <a:pt x="10220103" y="2954248"/>
                  </a:lnTo>
                  <a:lnTo>
                    <a:pt x="10220103" y="4311606"/>
                  </a:lnTo>
                  <a:close/>
                  <a:moveTo>
                    <a:pt x="10220103" y="2874404"/>
                  </a:moveTo>
                  <a:lnTo>
                    <a:pt x="7807023" y="2874404"/>
                  </a:lnTo>
                  <a:lnTo>
                    <a:pt x="7807023" y="1517046"/>
                  </a:lnTo>
                  <a:lnTo>
                    <a:pt x="10220103" y="1517046"/>
                  </a:lnTo>
                  <a:lnTo>
                    <a:pt x="10220103" y="2874404"/>
                  </a:lnTo>
                  <a:close/>
                  <a:moveTo>
                    <a:pt x="10220103" y="1437202"/>
                  </a:moveTo>
                  <a:lnTo>
                    <a:pt x="7807023" y="1437202"/>
                  </a:lnTo>
                  <a:lnTo>
                    <a:pt x="7807023" y="79845"/>
                  </a:lnTo>
                  <a:lnTo>
                    <a:pt x="10220103" y="79845"/>
                  </a:lnTo>
                  <a:lnTo>
                    <a:pt x="10220103" y="1437202"/>
                  </a:lnTo>
                  <a:close/>
                </a:path>
              </a:pathLst>
            </a:custGeom>
            <a:solidFill>
              <a:srgbClr val="FFFFFF">
                <a:alpha val="17647"/>
              </a:srgbClr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1307495" y="681225"/>
            <a:ext cx="6833486" cy="4071845"/>
            <a:chOff x="0" y="0"/>
            <a:chExt cx="123120529" cy="73363395"/>
          </a:xfrm>
        </p:grpSpPr>
        <p:sp>
          <p:nvSpPr>
            <p:cNvPr id="5" name="Freeform 5"/>
            <p:cNvSpPr/>
            <p:nvPr/>
          </p:nvSpPr>
          <p:spPr>
            <a:xfrm>
              <a:off x="72390" y="72390"/>
              <a:ext cx="122975752" cy="73218615"/>
            </a:xfrm>
            <a:custGeom>
              <a:avLst/>
              <a:gdLst/>
              <a:ahLst/>
              <a:cxnLst/>
              <a:rect l="l" t="t" r="r" b="b"/>
              <a:pathLst>
                <a:path w="122975752" h="73218615">
                  <a:moveTo>
                    <a:pt x="0" y="0"/>
                  </a:moveTo>
                  <a:lnTo>
                    <a:pt x="122975752" y="0"/>
                  </a:lnTo>
                  <a:lnTo>
                    <a:pt x="122975752" y="73218615"/>
                  </a:lnTo>
                  <a:lnTo>
                    <a:pt x="0" y="732186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E3970"/>
            </a:solidFill>
          </p:spPr>
        </p:sp>
        <p:sp>
          <p:nvSpPr>
            <p:cNvPr id="6" name="Freeform 6"/>
            <p:cNvSpPr/>
            <p:nvPr/>
          </p:nvSpPr>
          <p:spPr>
            <a:xfrm>
              <a:off x="0" y="0"/>
              <a:ext cx="123120534" cy="73363398"/>
            </a:xfrm>
            <a:custGeom>
              <a:avLst/>
              <a:gdLst/>
              <a:ahLst/>
              <a:cxnLst/>
              <a:rect l="l" t="t" r="r" b="b"/>
              <a:pathLst>
                <a:path w="123120534" h="73363398">
                  <a:moveTo>
                    <a:pt x="122975750" y="73218613"/>
                  </a:moveTo>
                  <a:lnTo>
                    <a:pt x="123120534" y="73218613"/>
                  </a:lnTo>
                  <a:lnTo>
                    <a:pt x="123120534" y="73363398"/>
                  </a:lnTo>
                  <a:lnTo>
                    <a:pt x="122975750" y="73363398"/>
                  </a:lnTo>
                  <a:lnTo>
                    <a:pt x="122975750" y="73218613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73218613"/>
                  </a:lnTo>
                  <a:lnTo>
                    <a:pt x="0" y="73218613"/>
                  </a:lnTo>
                  <a:lnTo>
                    <a:pt x="0" y="144780"/>
                  </a:lnTo>
                  <a:close/>
                  <a:moveTo>
                    <a:pt x="0" y="73218613"/>
                  </a:moveTo>
                  <a:lnTo>
                    <a:pt x="144780" y="73218613"/>
                  </a:lnTo>
                  <a:lnTo>
                    <a:pt x="144780" y="73363398"/>
                  </a:lnTo>
                  <a:lnTo>
                    <a:pt x="0" y="73363398"/>
                  </a:lnTo>
                  <a:lnTo>
                    <a:pt x="0" y="73218613"/>
                  </a:lnTo>
                  <a:close/>
                  <a:moveTo>
                    <a:pt x="122975750" y="144780"/>
                  </a:moveTo>
                  <a:lnTo>
                    <a:pt x="123120534" y="144780"/>
                  </a:lnTo>
                  <a:lnTo>
                    <a:pt x="123120534" y="73218613"/>
                  </a:lnTo>
                  <a:lnTo>
                    <a:pt x="122975750" y="73218613"/>
                  </a:lnTo>
                  <a:lnTo>
                    <a:pt x="122975750" y="144780"/>
                  </a:lnTo>
                  <a:close/>
                  <a:moveTo>
                    <a:pt x="144780" y="73218613"/>
                  </a:moveTo>
                  <a:lnTo>
                    <a:pt x="122975750" y="73218613"/>
                  </a:lnTo>
                  <a:lnTo>
                    <a:pt x="122975750" y="73363398"/>
                  </a:lnTo>
                  <a:lnTo>
                    <a:pt x="144780" y="73363398"/>
                  </a:lnTo>
                  <a:lnTo>
                    <a:pt x="144780" y="73218613"/>
                  </a:lnTo>
                  <a:close/>
                  <a:moveTo>
                    <a:pt x="122975750" y="0"/>
                  </a:moveTo>
                  <a:lnTo>
                    <a:pt x="123120534" y="0"/>
                  </a:lnTo>
                  <a:lnTo>
                    <a:pt x="123120534" y="144780"/>
                  </a:lnTo>
                  <a:lnTo>
                    <a:pt x="122975750" y="144780"/>
                  </a:lnTo>
                  <a:lnTo>
                    <a:pt x="122975750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122975750" y="0"/>
                  </a:lnTo>
                  <a:lnTo>
                    <a:pt x="122975750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3E3970"/>
            </a:solidFill>
          </p:spPr>
        </p:sp>
      </p:grpSp>
      <p:grpSp>
        <p:nvGrpSpPr>
          <p:cNvPr id="7" name="Group 7"/>
          <p:cNvGrpSpPr/>
          <p:nvPr/>
        </p:nvGrpSpPr>
        <p:grpSpPr>
          <a:xfrm>
            <a:off x="45329" y="512663"/>
            <a:ext cx="9057342" cy="4683453"/>
            <a:chOff x="0" y="0"/>
            <a:chExt cx="62777495" cy="35690515"/>
          </a:xfrm>
        </p:grpSpPr>
        <p:sp>
          <p:nvSpPr>
            <p:cNvPr id="8" name="Freeform 8"/>
            <p:cNvSpPr/>
            <p:nvPr/>
          </p:nvSpPr>
          <p:spPr>
            <a:xfrm>
              <a:off x="72390" y="72390"/>
              <a:ext cx="62632713" cy="35545737"/>
            </a:xfrm>
            <a:custGeom>
              <a:avLst/>
              <a:gdLst/>
              <a:ahLst/>
              <a:cxnLst/>
              <a:rect l="l" t="t" r="r" b="b"/>
              <a:pathLst>
                <a:path w="62632713" h="35545737">
                  <a:moveTo>
                    <a:pt x="0" y="0"/>
                  </a:moveTo>
                  <a:lnTo>
                    <a:pt x="62632713" y="0"/>
                  </a:lnTo>
                  <a:lnTo>
                    <a:pt x="62632713" y="35545737"/>
                  </a:lnTo>
                  <a:lnTo>
                    <a:pt x="0" y="355457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9" name="Freeform 9"/>
            <p:cNvSpPr/>
            <p:nvPr/>
          </p:nvSpPr>
          <p:spPr>
            <a:xfrm>
              <a:off x="0" y="0"/>
              <a:ext cx="62777495" cy="35690516"/>
            </a:xfrm>
            <a:custGeom>
              <a:avLst/>
              <a:gdLst/>
              <a:ahLst/>
              <a:cxnLst/>
              <a:rect l="l" t="t" r="r" b="b"/>
              <a:pathLst>
                <a:path w="62777495" h="35690516">
                  <a:moveTo>
                    <a:pt x="62632717" y="35545734"/>
                  </a:moveTo>
                  <a:lnTo>
                    <a:pt x="62777495" y="35545734"/>
                  </a:lnTo>
                  <a:lnTo>
                    <a:pt x="62777495" y="35690516"/>
                  </a:lnTo>
                  <a:lnTo>
                    <a:pt x="62632717" y="35690516"/>
                  </a:lnTo>
                  <a:lnTo>
                    <a:pt x="62632717" y="35545734"/>
                  </a:lnTo>
                  <a:close/>
                  <a:moveTo>
                    <a:pt x="0" y="144780"/>
                  </a:moveTo>
                  <a:lnTo>
                    <a:pt x="144780" y="144780"/>
                  </a:lnTo>
                  <a:lnTo>
                    <a:pt x="144780" y="35545734"/>
                  </a:lnTo>
                  <a:lnTo>
                    <a:pt x="0" y="35545734"/>
                  </a:lnTo>
                  <a:lnTo>
                    <a:pt x="0" y="144780"/>
                  </a:lnTo>
                  <a:close/>
                  <a:moveTo>
                    <a:pt x="0" y="35545734"/>
                  </a:moveTo>
                  <a:lnTo>
                    <a:pt x="144780" y="35545734"/>
                  </a:lnTo>
                  <a:lnTo>
                    <a:pt x="144780" y="35690516"/>
                  </a:lnTo>
                  <a:lnTo>
                    <a:pt x="0" y="35690516"/>
                  </a:lnTo>
                  <a:lnTo>
                    <a:pt x="0" y="35545734"/>
                  </a:lnTo>
                  <a:close/>
                  <a:moveTo>
                    <a:pt x="62632717" y="144780"/>
                  </a:moveTo>
                  <a:lnTo>
                    <a:pt x="62777495" y="144780"/>
                  </a:lnTo>
                  <a:lnTo>
                    <a:pt x="62777495" y="35545734"/>
                  </a:lnTo>
                  <a:lnTo>
                    <a:pt x="62632717" y="35545734"/>
                  </a:lnTo>
                  <a:lnTo>
                    <a:pt x="62632717" y="144780"/>
                  </a:lnTo>
                  <a:close/>
                  <a:moveTo>
                    <a:pt x="144780" y="35545734"/>
                  </a:moveTo>
                  <a:lnTo>
                    <a:pt x="62632717" y="35545734"/>
                  </a:lnTo>
                  <a:lnTo>
                    <a:pt x="62632717" y="35690516"/>
                  </a:lnTo>
                  <a:lnTo>
                    <a:pt x="144780" y="35690516"/>
                  </a:lnTo>
                  <a:lnTo>
                    <a:pt x="144780" y="35545734"/>
                  </a:lnTo>
                  <a:close/>
                  <a:moveTo>
                    <a:pt x="62632717" y="0"/>
                  </a:moveTo>
                  <a:lnTo>
                    <a:pt x="62777495" y="0"/>
                  </a:lnTo>
                  <a:lnTo>
                    <a:pt x="62777495" y="144780"/>
                  </a:lnTo>
                  <a:lnTo>
                    <a:pt x="62632717" y="144780"/>
                  </a:lnTo>
                  <a:lnTo>
                    <a:pt x="62632717" y="0"/>
                  </a:lnTo>
                  <a:close/>
                  <a:moveTo>
                    <a:pt x="0" y="0"/>
                  </a:moveTo>
                  <a:lnTo>
                    <a:pt x="144780" y="0"/>
                  </a:lnTo>
                  <a:lnTo>
                    <a:pt x="144780" y="144780"/>
                  </a:lnTo>
                  <a:lnTo>
                    <a:pt x="0" y="144780"/>
                  </a:lnTo>
                  <a:lnTo>
                    <a:pt x="0" y="0"/>
                  </a:lnTo>
                  <a:close/>
                  <a:moveTo>
                    <a:pt x="144780" y="0"/>
                  </a:moveTo>
                  <a:lnTo>
                    <a:pt x="62632717" y="0"/>
                  </a:lnTo>
                  <a:lnTo>
                    <a:pt x="62632717" y="144780"/>
                  </a:lnTo>
                  <a:lnTo>
                    <a:pt x="144780" y="14478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201139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55774" y="109765"/>
            <a:ext cx="9036453" cy="359781"/>
            <a:chOff x="0" y="0"/>
            <a:chExt cx="18451269" cy="665488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18451269" cy="665488"/>
              <a:chOff x="0" y="0"/>
              <a:chExt cx="62777495" cy="2264215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72390" y="72390"/>
                <a:ext cx="62632713" cy="2119436"/>
              </a:xfrm>
              <a:custGeom>
                <a:avLst/>
                <a:gdLst/>
                <a:ahLst/>
                <a:cxnLst/>
                <a:rect l="l" t="t" r="r" b="b"/>
                <a:pathLst>
                  <a:path w="62632713" h="2119436">
                    <a:moveTo>
                      <a:pt x="0" y="0"/>
                    </a:moveTo>
                    <a:lnTo>
                      <a:pt x="62632713" y="0"/>
                    </a:lnTo>
                    <a:lnTo>
                      <a:pt x="62632713" y="2119436"/>
                    </a:lnTo>
                    <a:lnTo>
                      <a:pt x="0" y="211943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D880"/>
              </a:solidFill>
            </p:spPr>
          </p:sp>
          <p:sp>
            <p:nvSpPr>
              <p:cNvPr id="13" name="Freeform 13"/>
              <p:cNvSpPr/>
              <p:nvPr/>
            </p:nvSpPr>
            <p:spPr>
              <a:xfrm>
                <a:off x="0" y="0"/>
                <a:ext cx="62777495" cy="2264215"/>
              </a:xfrm>
              <a:custGeom>
                <a:avLst/>
                <a:gdLst/>
                <a:ahLst/>
                <a:cxnLst/>
                <a:rect l="l" t="t" r="r" b="b"/>
                <a:pathLst>
                  <a:path w="62777495" h="2264215">
                    <a:moveTo>
                      <a:pt x="62632717" y="2119436"/>
                    </a:moveTo>
                    <a:lnTo>
                      <a:pt x="62777495" y="2119436"/>
                    </a:lnTo>
                    <a:lnTo>
                      <a:pt x="62777495" y="2264215"/>
                    </a:lnTo>
                    <a:lnTo>
                      <a:pt x="62632717" y="2264215"/>
                    </a:lnTo>
                    <a:lnTo>
                      <a:pt x="62632717" y="2119435"/>
                    </a:lnTo>
                    <a:close/>
                    <a:moveTo>
                      <a:pt x="0" y="144780"/>
                    </a:moveTo>
                    <a:lnTo>
                      <a:pt x="144780" y="144780"/>
                    </a:lnTo>
                    <a:lnTo>
                      <a:pt x="144780" y="2119436"/>
                    </a:lnTo>
                    <a:lnTo>
                      <a:pt x="0" y="2119436"/>
                    </a:lnTo>
                    <a:lnTo>
                      <a:pt x="0" y="144780"/>
                    </a:lnTo>
                    <a:close/>
                    <a:moveTo>
                      <a:pt x="0" y="2119436"/>
                    </a:moveTo>
                    <a:lnTo>
                      <a:pt x="144780" y="2119436"/>
                    </a:lnTo>
                    <a:lnTo>
                      <a:pt x="144780" y="2264215"/>
                    </a:lnTo>
                    <a:lnTo>
                      <a:pt x="0" y="2264215"/>
                    </a:lnTo>
                    <a:lnTo>
                      <a:pt x="0" y="2119435"/>
                    </a:lnTo>
                    <a:close/>
                    <a:moveTo>
                      <a:pt x="62632717" y="144780"/>
                    </a:moveTo>
                    <a:lnTo>
                      <a:pt x="62777495" y="144780"/>
                    </a:lnTo>
                    <a:lnTo>
                      <a:pt x="62777495" y="2119436"/>
                    </a:lnTo>
                    <a:lnTo>
                      <a:pt x="62632717" y="2119436"/>
                    </a:lnTo>
                    <a:lnTo>
                      <a:pt x="62632717" y="144780"/>
                    </a:lnTo>
                    <a:close/>
                    <a:moveTo>
                      <a:pt x="144780" y="2119436"/>
                    </a:moveTo>
                    <a:lnTo>
                      <a:pt x="62632717" y="2119436"/>
                    </a:lnTo>
                    <a:lnTo>
                      <a:pt x="62632717" y="2264215"/>
                    </a:lnTo>
                    <a:lnTo>
                      <a:pt x="144780" y="2264215"/>
                    </a:lnTo>
                    <a:lnTo>
                      <a:pt x="144780" y="2119435"/>
                    </a:lnTo>
                    <a:close/>
                    <a:moveTo>
                      <a:pt x="62632717" y="0"/>
                    </a:moveTo>
                    <a:lnTo>
                      <a:pt x="62777495" y="0"/>
                    </a:lnTo>
                    <a:lnTo>
                      <a:pt x="62777495" y="144780"/>
                    </a:lnTo>
                    <a:lnTo>
                      <a:pt x="62632717" y="144780"/>
                    </a:lnTo>
                    <a:lnTo>
                      <a:pt x="62632717" y="0"/>
                    </a:lnTo>
                    <a:close/>
                    <a:moveTo>
                      <a:pt x="0" y="0"/>
                    </a:moveTo>
                    <a:lnTo>
                      <a:pt x="144780" y="0"/>
                    </a:lnTo>
                    <a:lnTo>
                      <a:pt x="144780" y="144780"/>
                    </a:lnTo>
                    <a:lnTo>
                      <a:pt x="0" y="144780"/>
                    </a:lnTo>
                    <a:lnTo>
                      <a:pt x="0" y="0"/>
                    </a:lnTo>
                    <a:close/>
                    <a:moveTo>
                      <a:pt x="144780" y="0"/>
                    </a:moveTo>
                    <a:lnTo>
                      <a:pt x="62632717" y="0"/>
                    </a:lnTo>
                    <a:lnTo>
                      <a:pt x="62632717" y="144780"/>
                    </a:lnTo>
                    <a:lnTo>
                      <a:pt x="144780" y="144780"/>
                    </a:lnTo>
                    <a:lnTo>
                      <a:pt x="144780" y="0"/>
                    </a:lnTo>
                    <a:close/>
                  </a:path>
                </a:pathLst>
              </a:custGeom>
              <a:solidFill>
                <a:srgbClr val="201139"/>
              </a:solidFill>
            </p:spPr>
          </p:sp>
        </p:grpSp>
        <p:pic>
          <p:nvPicPr>
            <p:cNvPr id="14" name="Picture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17910236" y="210506"/>
              <a:ext cx="244475" cy="244475"/>
            </a:xfrm>
            <a:prstGeom prst="rect">
              <a:avLst/>
            </a:prstGeom>
          </p:spPr>
        </p:pic>
        <p:grpSp>
          <p:nvGrpSpPr>
            <p:cNvPr id="15" name="Group 15"/>
            <p:cNvGrpSpPr/>
            <p:nvPr/>
          </p:nvGrpSpPr>
          <p:grpSpPr>
            <a:xfrm>
              <a:off x="17362739" y="241312"/>
              <a:ext cx="259969" cy="213669"/>
              <a:chOff x="0" y="0"/>
              <a:chExt cx="553256" cy="454724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553256" cy="454724"/>
              </a:xfrm>
              <a:custGeom>
                <a:avLst/>
                <a:gdLst/>
                <a:ahLst/>
                <a:cxnLst/>
                <a:rect l="l" t="t" r="r" b="b"/>
                <a:pathLst>
                  <a:path w="553256" h="454724">
                    <a:moveTo>
                      <a:pt x="0" y="0"/>
                    </a:moveTo>
                    <a:lnTo>
                      <a:pt x="0" y="454724"/>
                    </a:lnTo>
                    <a:lnTo>
                      <a:pt x="553256" y="454724"/>
                    </a:lnTo>
                    <a:lnTo>
                      <a:pt x="553256" y="0"/>
                    </a:lnTo>
                    <a:lnTo>
                      <a:pt x="0" y="0"/>
                    </a:lnTo>
                    <a:close/>
                    <a:moveTo>
                      <a:pt x="492296" y="393764"/>
                    </a:moveTo>
                    <a:lnTo>
                      <a:pt x="59690" y="393764"/>
                    </a:lnTo>
                    <a:lnTo>
                      <a:pt x="59690" y="59690"/>
                    </a:lnTo>
                    <a:lnTo>
                      <a:pt x="492296" y="59690"/>
                    </a:lnTo>
                    <a:lnTo>
                      <a:pt x="492296" y="393764"/>
                    </a:lnTo>
                    <a:close/>
                  </a:path>
                </a:pathLst>
              </a:custGeom>
              <a:solidFill>
                <a:srgbClr val="100F0D"/>
              </a:solidFill>
            </p:spPr>
          </p:sp>
        </p:grpSp>
        <p:sp>
          <p:nvSpPr>
            <p:cNvPr id="17" name="AutoShape 17"/>
            <p:cNvSpPr/>
            <p:nvPr/>
          </p:nvSpPr>
          <p:spPr>
            <a:xfrm>
              <a:off x="16830735" y="407829"/>
              <a:ext cx="244476" cy="0"/>
            </a:xfrm>
            <a:prstGeom prst="line">
              <a:avLst/>
            </a:prstGeom>
            <a:ln w="38100" cap="rnd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9" name="TextBox 19"/>
          <p:cNvSpPr txBox="1"/>
          <p:nvPr/>
        </p:nvSpPr>
        <p:spPr>
          <a:xfrm>
            <a:off x="1981202" y="1657351"/>
            <a:ext cx="5332605" cy="5001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00"/>
              </a:lnSpc>
            </a:pPr>
            <a:r>
              <a:rPr lang="en-US" sz="4000" b="1" i="1" dirty="0">
                <a:solidFill>
                  <a:srgbClr val="C00000"/>
                </a:solidFill>
                <a:latin typeface="#9Slide04 NarzissDrops" panose="02000506000000020004" pitchFamily="2" charset="0"/>
                <a:cs typeface="Times New Roman" panose="02020603050405020304" pitchFamily="18" charset="0"/>
              </a:rPr>
              <a:t>Don’t smoke!</a:t>
            </a:r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2969925" y="3494220"/>
            <a:ext cx="3127946" cy="1649281"/>
          </a:xfrm>
          <a:prstGeom prst="rect">
            <a:avLst/>
          </a:prstGeom>
        </p:spPr>
      </p:pic>
      <p:pic>
        <p:nvPicPr>
          <p:cNvPr id="22" name="Picture 4" descr="Kết quả hình ảnh cho môi truong 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133" y="2622508"/>
            <a:ext cx="1872854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 descr="Kết quả hình ảnh cho môi trường 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70" y="3873557"/>
            <a:ext cx="180856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833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T21_1"/>
          <p:cNvPicPr>
            <a:picLocks noChangeAspect="1" noChangeArrowheads="1"/>
          </p:cNvPicPr>
          <p:nvPr/>
        </p:nvPicPr>
        <p:blipFill>
          <a:blip r:embed="rId2"/>
          <a:srcRect l="2197" t="3354" r="2197" b="2759"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659125" y="666750"/>
            <a:ext cx="3733801" cy="50013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800" b="1" dirty="0"/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1050" y="1581150"/>
            <a:ext cx="3216150" cy="5626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1DB688B-B579-4FFD-88D1-FBC33A55EAD5}"/>
              </a:ext>
            </a:extLst>
          </p:cNvPr>
          <p:cNvSpPr/>
          <p:nvPr/>
        </p:nvSpPr>
        <p:spPr>
          <a:xfrm>
            <a:off x="1066800" y="2343150"/>
            <a:ext cx="3200400" cy="533400"/>
          </a:xfrm>
          <a:prstGeom prst="rect">
            <a:avLst/>
          </a:prstGeom>
          <a:solidFill>
            <a:srgbClr val="F8CB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2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A336E34D-FC0A-40DF-8BC7-4013A42BBDA9}"/>
              </a:ext>
            </a:extLst>
          </p:cNvPr>
          <p:cNvSpPr/>
          <p:nvPr/>
        </p:nvSpPr>
        <p:spPr>
          <a:xfrm>
            <a:off x="1066800" y="3105150"/>
            <a:ext cx="3200400" cy="533400"/>
          </a:xfrm>
          <a:prstGeom prst="rect">
            <a:avLst/>
          </a:prstGeom>
          <a:solidFill>
            <a:srgbClr val="F8CB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nghiện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336E34D-FC0A-40DF-8BC7-4013A42BBDA9}"/>
              </a:ext>
            </a:extLst>
          </p:cNvPr>
          <p:cNvSpPr/>
          <p:nvPr/>
        </p:nvSpPr>
        <p:spPr>
          <a:xfrm>
            <a:off x="1066801" y="3867150"/>
            <a:ext cx="3200400" cy="533400"/>
          </a:xfrm>
          <a:prstGeom prst="rect">
            <a:avLst/>
          </a:prstGeom>
          <a:solidFill>
            <a:srgbClr val="F8CB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13450" y="1581150"/>
            <a:ext cx="3216150" cy="5626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11DB688B-B579-4FFD-88D1-FBC33A55EAD5}"/>
              </a:ext>
            </a:extLst>
          </p:cNvPr>
          <p:cNvSpPr/>
          <p:nvPr/>
        </p:nvSpPr>
        <p:spPr>
          <a:xfrm>
            <a:off x="5029200" y="2343150"/>
            <a:ext cx="3200400" cy="533400"/>
          </a:xfrm>
          <a:prstGeom prst="rect">
            <a:avLst/>
          </a:prstGeom>
          <a:solidFill>
            <a:srgbClr val="F8CB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A336E34D-FC0A-40DF-8BC7-4013A42BBDA9}"/>
              </a:ext>
            </a:extLst>
          </p:cNvPr>
          <p:cNvSpPr/>
          <p:nvPr/>
        </p:nvSpPr>
        <p:spPr>
          <a:xfrm>
            <a:off x="5029200" y="3105150"/>
            <a:ext cx="3200400" cy="533400"/>
          </a:xfrm>
          <a:prstGeom prst="rect">
            <a:avLst/>
          </a:prstGeom>
          <a:solidFill>
            <a:srgbClr val="F8CB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b="1" dirty="0"/>
              <a:t> 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336E34D-FC0A-40DF-8BC7-4013A42BBDA9}"/>
              </a:ext>
            </a:extLst>
          </p:cNvPr>
          <p:cNvSpPr/>
          <p:nvPr/>
        </p:nvSpPr>
        <p:spPr>
          <a:xfrm>
            <a:off x="5029201" y="3867150"/>
            <a:ext cx="3200400" cy="533400"/>
          </a:xfrm>
          <a:prstGeom prst="rect">
            <a:avLst/>
          </a:prstGeom>
          <a:solidFill>
            <a:srgbClr val="F8CB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quỵ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34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66800" y="819150"/>
            <a:ext cx="7545092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phỏng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pin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tan. 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luồng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khói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nicotine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luồng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    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len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lỏi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USB,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súng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vani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rán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chuối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xoài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cam,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táo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gòn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chocolate,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)... 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cạm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bẫy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".</a:t>
            </a:r>
          </a:p>
          <a:p>
            <a:pPr marL="285750" indent="-285750" algn="just">
              <a:buFontTx/>
              <a:buChar char="-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26457" y="376713"/>
            <a:ext cx="2040943" cy="36933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33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914400" y="655082"/>
            <a:ext cx="7848600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en-US" sz="2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sạc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pin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dung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tướng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túy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nicotin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trộn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ma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túy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lường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lụy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khói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21657" y="285750"/>
            <a:ext cx="2040943" cy="36933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050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333500" y="1208275"/>
            <a:ext cx="73152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diacetyl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Diacetyl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phế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33500" y="398502"/>
            <a:ext cx="224790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1. 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viêm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phổi</a:t>
            </a:r>
            <a:endParaRPr 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4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914400" y="855166"/>
            <a:ext cx="75819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400" dirty="0"/>
              <a:t>     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Hindu Line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thoái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...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33500" y="398501"/>
            <a:ext cx="44577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2400" b="1" dirty="0"/>
              <a:t>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340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66800" y="1233518"/>
            <a:ext cx="75819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33500" y="398501"/>
            <a:ext cx="44577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2400" b="1" dirty="0"/>
              <a:t>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120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66800" y="1200150"/>
            <a:ext cx="75819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nicotine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Nicotine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Nicotine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miễn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0" y="398500"/>
            <a:ext cx="222885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3.Gây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nghiện</a:t>
            </a:r>
            <a:r>
              <a:rPr lang="en-US" sz="2400" b="1" dirty="0"/>
              <a:t>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085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192"/>
            <a:ext cx="9143999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066800" y="1200150"/>
            <a:ext cx="75819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/>
              <a:t> 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3"/>
              </a:rPr>
              <a:t>đau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3"/>
              </a:rPr>
              <a:t>tim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Nicotine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4"/>
              </a:rPr>
              <a:t>đột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4"/>
              </a:rPr>
              <a:t>quỵ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thậm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5"/>
              </a:rPr>
              <a:t>bệnh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5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5"/>
              </a:rPr>
              <a:t>tim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5"/>
              </a:rPr>
              <a:t>mạch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0" y="398500"/>
            <a:ext cx="28956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86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2333</TotalTime>
  <Words>126</Words>
  <Application>Microsoft Office PowerPoint</Application>
  <PresentationFormat>On-screen Show (16:9)</PresentationFormat>
  <Paragraphs>45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30 - TIẾT 30 VẼ TRANH: ĐỀ TÀI AN TOÀN GIAO THÔNG (TIẾT 1)</dc:title>
  <dc:creator>User</dc:creator>
  <cp:lastModifiedBy>AutoBVT</cp:lastModifiedBy>
  <cp:revision>396</cp:revision>
  <dcterms:created xsi:type="dcterms:W3CDTF">2019-04-09T03:37:20Z</dcterms:created>
  <dcterms:modified xsi:type="dcterms:W3CDTF">2025-03-20T01:34:00Z</dcterms:modified>
</cp:coreProperties>
</file>