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15" r:id="rId4"/>
    <p:sldMasterId id="2147483753" r:id="rId5"/>
  </p:sldMasterIdLst>
  <p:notesMasterIdLst>
    <p:notesMasterId r:id="rId19"/>
  </p:notesMasterIdLst>
  <p:sldIdLst>
    <p:sldId id="273" r:id="rId6"/>
    <p:sldId id="378" r:id="rId7"/>
    <p:sldId id="370" r:id="rId8"/>
    <p:sldId id="353" r:id="rId9"/>
    <p:sldId id="379" r:id="rId10"/>
    <p:sldId id="321" r:id="rId11"/>
    <p:sldId id="333" r:id="rId12"/>
    <p:sldId id="332" r:id="rId13"/>
    <p:sldId id="337" r:id="rId14"/>
    <p:sldId id="330" r:id="rId15"/>
    <p:sldId id="334" r:id="rId16"/>
    <p:sldId id="351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6FF"/>
    <a:srgbClr val="D32DB3"/>
    <a:srgbClr val="00FFFF"/>
    <a:srgbClr val="19E740"/>
    <a:srgbClr val="F13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88C92-2E98-48B6-BD1C-801E377F0C9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390D3-CA14-4194-B499-56CF4CDF2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2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42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167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89501B-7C02-4AF8-A332-0EA77BF709E8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295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3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0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04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74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69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64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30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49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79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4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2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66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28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4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02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9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0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24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62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911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6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1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23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36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70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3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37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>
                <a:solidFill>
                  <a:prstClr val="black"/>
                </a:solidFill>
              </a:rPr>
              <a:pPr/>
              <a:t>2025/3/13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81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203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08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110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92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9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6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72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62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09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58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90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>
                <a:solidFill>
                  <a:prstClr val="black"/>
                </a:solidFill>
              </a:rPr>
              <a:pPr/>
              <a:t>13/03/2025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4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4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5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6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D2948-576B-40D2-92FF-8EBF2EAE17E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D9230-CF10-40F1-A3B5-ECA77D36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3FE7CC1-971B-4666-AD91-FD99974FBFB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13/03/2025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7C251EC-5ABE-4381-98FC-BEC42D79A1E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xmlns="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1500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03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640" y="-47535"/>
            <a:ext cx="12230640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0" y="29095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546A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TIÊN LÃNG</a:t>
            </a:r>
          </a:p>
          <a:p>
            <a:pPr algn="ctr">
              <a:defRPr/>
            </a:pPr>
            <a:endParaRPr lang="en-US" sz="3200" dirty="0">
              <a:solidFill>
                <a:srgbClr val="44546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94595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CHUYÊN ĐỀ CẤP TRƯỜNG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507137-DDAB-B1B0-6432-2F1C700FA853}"/>
              </a:ext>
            </a:extLst>
          </p:cNvPr>
          <p:cNvSpPr txBox="1"/>
          <p:nvPr/>
        </p:nvSpPr>
        <p:spPr>
          <a:xfrm>
            <a:off x="0" y="2133087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b="1" kern="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DẠY HỌC </a:t>
            </a:r>
            <a:r>
              <a:rPr lang="en-US" sz="4800" b="1" kern="0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GD ĐỊA PHƯƠNG – </a:t>
            </a:r>
            <a:r>
              <a:rPr lang="en-US" sz="4800" b="1" kern="0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LỚP </a:t>
            </a:r>
            <a:r>
              <a:rPr lang="en-US" sz="4800" b="1" kern="0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/>
                <a:cs typeface="Times New Roman" panose="02020603050405020304" pitchFamily="18"/>
              </a:rPr>
              <a:t>3 </a:t>
            </a:r>
            <a:endParaRPr lang="en-US" sz="4800" b="1" kern="0" spc="5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/>
              <a:cs typeface="Times New Roman" panose="02020603050405020304" pitchFamily="18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CHƯƠNG TRÌNH GDPT 2018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NĂM HỌC </a:t>
            </a:r>
            <a:r>
              <a:rPr lang="en-US" sz="4000" b="1" kern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/>
                <a:cs typeface="Times New Roman" panose="02020603050405020304" pitchFamily="18"/>
              </a:rPr>
              <a:t>2024-2025</a:t>
            </a:r>
            <a:endParaRPr lang="en-US" sz="4000" b="1" kern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9023" y="5167273"/>
            <a:ext cx="551543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i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2400" b="1" i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i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sz="2400" b="1" i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404576"/>
            <a:ext cx="1206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Chủ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̀ 2: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Hải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611" y="5988675"/>
            <a:ext cx="1047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ĐỀN </a:t>
            </a:r>
            <a:r>
              <a:rPr lang="en-US" sz="3600" smtClean="0">
                <a:solidFill>
                  <a:srgbClr val="FFFF00"/>
                </a:solidFill>
                <a:latin typeface="Algerian" panose="04020705040A02060702" pitchFamily="82" charset="0"/>
              </a:rPr>
              <a:t>CANH SƠN, ĐỀN BÌ </a:t>
            </a:r>
            <a:r>
              <a:rPr lang="en-US" sz="3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( ĐOÀN LẬP)</a:t>
            </a:r>
            <a:endParaRPr lang="en-US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98" y="90152"/>
            <a:ext cx="12210398" cy="6767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611" y="5924282"/>
            <a:ext cx="1047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ĐỀN GẮM ( TOÀN THẮNG)</a:t>
            </a:r>
            <a:endParaRPr lang="en-US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36" y="-1"/>
            <a:ext cx="7997780" cy="76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xmlns="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6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/>
          <p:nvPr/>
        </p:nvSpPr>
        <p:spPr>
          <a:xfrm>
            <a:off x="1736284" y="928697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dục</a:t>
            </a:r>
            <a:r>
              <a:rPr lang="en-US" altLang="zh-CN" sz="32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phương</a:t>
            </a:r>
            <a:endParaRPr lang="en-US" altLang="zh-CN" sz="3200" b="1" dirty="0">
              <a:solidFill>
                <a:prstClr val="white"/>
              </a:solidFill>
              <a:latin typeface="HP001 4 hàng" panose="020B0603050302020204" pitchFamily="34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5823" y="243035"/>
            <a:ext cx="742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29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2024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51683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Phòng</a:t>
            </a:r>
            <a:endParaRPr lang="en-US" sz="3200" b="1" dirty="0" smtClean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851" y="2163653"/>
            <a:ext cx="118571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GỢI Ý: 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2886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/>
          <p:nvPr/>
        </p:nvSpPr>
        <p:spPr>
          <a:xfrm>
            <a:off x="1736284" y="928697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dục</a:t>
            </a:r>
            <a:r>
              <a:rPr lang="en-US" altLang="zh-CN" sz="32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địa</a:t>
            </a:r>
            <a:r>
              <a:rPr lang="en-US" altLang="zh-CN" sz="32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华文新魏" panose="02010800040101010101" pitchFamily="2" charset="-122"/>
                <a:cs typeface="Times New Roman" panose="02020603050405020304" pitchFamily="18" charset="0"/>
              </a:rPr>
              <a:t>phương</a:t>
            </a:r>
            <a:endParaRPr lang="en-US" altLang="zh-CN" sz="3200" b="1" dirty="0">
              <a:solidFill>
                <a:prstClr val="white"/>
              </a:solidFill>
              <a:latin typeface="HP001 4 hàng" panose="020B0603050302020204" pitchFamily="34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5823" y="243035"/>
            <a:ext cx="742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29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2024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51683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Phòng</a:t>
            </a:r>
            <a:endParaRPr lang="en-US" sz="3200" b="1" dirty="0" smtClean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851" y="2163653"/>
            <a:ext cx="118571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GỢI Ý: </a:t>
            </a:r>
          </a:p>
          <a:p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là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thống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thời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  <a:p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97631"/>
            <a:ext cx="12101848" cy="6760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611" y="6091707"/>
            <a:ext cx="1047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ĐÌNH CỰU ĐÔI ( THỊ̣ TRẤN TIÊN LÃNG)</a:t>
            </a:r>
            <a:endParaRPr lang="en-US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99"/>
            <a:ext cx="12192000" cy="6885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611" y="6233376"/>
            <a:ext cx="1047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ĐỀN ĐỂ XUYÊN ( ĐẠI THẮNG) </a:t>
            </a:r>
            <a:endParaRPr lang="en-US" sz="3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75"/>
            <a:ext cx="12192000" cy="7000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611" y="6194739"/>
            <a:ext cx="1047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ĐỀN HÀ ĐỚI ( TIÊN THANH)</a:t>
            </a:r>
            <a:endParaRPr lang="en-US" sz="36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6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243</Words>
  <Application>Microsoft Office PowerPoint</Application>
  <PresentationFormat>Widescreen</PresentationFormat>
  <Paragraphs>31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宋体</vt:lpstr>
      <vt:lpstr>Algerian</vt:lpstr>
      <vt:lpstr>Arial</vt:lpstr>
      <vt:lpstr>Calibri</vt:lpstr>
      <vt:lpstr>Calibri Light</vt:lpstr>
      <vt:lpstr>HP001 4 hàng</vt:lpstr>
      <vt:lpstr>华文新魏</vt:lpstr>
      <vt:lpstr>Times New Roman</vt:lpstr>
      <vt:lpstr>字魂59号-创粗黑</vt:lpstr>
      <vt:lpstr>思源黑体 CN Regular</vt:lpstr>
      <vt:lpstr>等线</vt:lpstr>
      <vt:lpstr>等线 Light</vt:lpstr>
      <vt:lpstr>Office Theme</vt:lpstr>
      <vt:lpstr>Chủ đề Office</vt:lpstr>
      <vt:lpstr>1_Office 主题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166</cp:revision>
  <dcterms:created xsi:type="dcterms:W3CDTF">2024-08-06T07:22:09Z</dcterms:created>
  <dcterms:modified xsi:type="dcterms:W3CDTF">2025-03-13T08:40:13Z</dcterms:modified>
</cp:coreProperties>
</file>