
<file path=[Content_Types].xml><?xml version="1.0" encoding="utf-8"?>
<Types xmlns="http://schemas.openxmlformats.org/package/2006/content-types">
  <Default Extension="png" ContentType="image/png"/>
  <Default Extension="jpeg" ContentType="image/jpeg"/>
  <Default Extension="wmf" ContentType="image/x-wmf"/>
  <Default Extension="m4a" ContentType="audio/mp4"/>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Lst>
  <p:notesMasterIdLst>
    <p:notesMasterId r:id="rId22"/>
  </p:notesMasterIdLst>
  <p:sldIdLst>
    <p:sldId id="256" r:id="rId5"/>
    <p:sldId id="257" r:id="rId6"/>
    <p:sldId id="258" r:id="rId7"/>
    <p:sldId id="307" r:id="rId8"/>
    <p:sldId id="309" r:id="rId9"/>
    <p:sldId id="310" r:id="rId10"/>
    <p:sldId id="311" r:id="rId11"/>
    <p:sldId id="297" r:id="rId12"/>
    <p:sldId id="275" r:id="rId13"/>
    <p:sldId id="276" r:id="rId14"/>
    <p:sldId id="262" r:id="rId15"/>
    <p:sldId id="263" r:id="rId16"/>
    <p:sldId id="264" r:id="rId17"/>
    <p:sldId id="265" r:id="rId18"/>
    <p:sldId id="298" r:id="rId19"/>
    <p:sldId id="266"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4E89D-E9DF-40DC-9699-95F31EE90F19}"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0CADB-7F42-4A47-902F-40F23F9C023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algn="r"/>
            <a:fld id="{9A0DB2DC-4C9A-4742-B13C-FB6460FD3503}" type="slidenum">
              <a:rPr lang="en-US" sz="1200" dirty="0">
                <a:solidFill>
                  <a:srgbClr val="000000"/>
                </a:solidFill>
              </a:rPr>
              <a:t>4</a:t>
            </a:fld>
            <a:endParaRPr lang="en-US" sz="1200" dirty="0">
              <a:solidFill>
                <a:srgbClr val="000000"/>
              </a:solidFill>
            </a:endParaRPr>
          </a:p>
        </p:txBody>
      </p:sp>
      <p:sp>
        <p:nvSpPr>
          <p:cNvPr id="23555" name="Slide Image Placeholder 1"/>
          <p:cNvSpPr>
            <a:spLocks noGrp="1" noRot="1" noChangeAspect="1" noTextEdit="1"/>
          </p:cNvSpPr>
          <p:nvPr>
            <p:ph type="sldImg"/>
          </p:nvPr>
        </p:nvSpPr>
        <p:spPr/>
      </p:sp>
      <p:sp>
        <p:nvSpPr>
          <p:cNvPr id="23556" name="Notes Placeholder 2"/>
          <p:cNvSpPr>
            <a:spLocks noGrp="1"/>
          </p:cNvSpPr>
          <p:nvPr>
            <p:ph type="body" idx="1"/>
          </p:nvPr>
        </p:nvSpPr>
        <p:spPr/>
        <p:txBody>
          <a:bodyPr wrap="square" lIns="91440" tIns="45720" rIns="91440" bIns="45720" anchor="t" anchorCtr="0"/>
          <a:lstStyle/>
          <a:p>
            <a:pPr lvl="0" eaLnBrk="1" hangingPunct="1"/>
            <a:endParaRPr dirty="0"/>
          </a:p>
        </p:txBody>
      </p:sp>
      <p:sp>
        <p:nvSpPr>
          <p:cNvPr id="23557" name="Slide Number Placeholder 3"/>
          <p:cNvSpPr txBox="1">
            <a:spLocks noGrp="1"/>
          </p:cNvSpPr>
          <p:nvPr/>
        </p:nvSpPr>
        <p:spPr>
          <a:xfrm>
            <a:off x="3884613" y="8685213"/>
            <a:ext cx="2971800" cy="457200"/>
          </a:xfrm>
          <a:prstGeom prst="rect">
            <a:avLst/>
          </a:prstGeom>
          <a:noFill/>
          <a:ln w="9525">
            <a:noFill/>
          </a:ln>
        </p:spPr>
        <p:txBody>
          <a:bodyPr anchor="b" anchorCtr="0"/>
          <a:lstStyle/>
          <a:p>
            <a:pPr algn="r" fontAlgn="base">
              <a:spcBef>
                <a:spcPct val="0"/>
              </a:spcBef>
              <a:spcAft>
                <a:spcPct val="0"/>
              </a:spcAft>
            </a:pPr>
            <a:fld id="{9A0DB2DC-4C9A-4742-B13C-FB6460FD3503}" type="slidenum">
              <a:rPr lang="en-US" sz="1200" dirty="0">
                <a:solidFill>
                  <a:srgbClr val="000000"/>
                </a:solidFill>
                <a:latin typeface="Arial" panose="020B0604020202020204" pitchFamily="34" charset="0"/>
              </a:rPr>
              <a:t>4</a:t>
            </a:fld>
            <a:endParaRPr lang="en-US" sz="1200" dirty="0">
              <a:solidFill>
                <a:srgbClr val="000000"/>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p:sp>
      <p:sp>
        <p:nvSpPr>
          <p:cNvPr id="24579" name="Notes Placeholder 2"/>
          <p:cNvSpPr>
            <a:spLocks noGrp="1"/>
          </p:cNvSpPr>
          <p:nvPr>
            <p:ph type="body" idx="1"/>
          </p:nvPr>
        </p:nvSpPr>
        <p:spPr/>
        <p:txBody>
          <a:bodyPr wrap="square" lIns="91440" tIns="45720" rIns="91440" bIns="45720" anchor="t" anchorCtr="0"/>
          <a:lstStyle/>
          <a:p>
            <a:pPr lvl="0" eaLnBrk="1" hangingPunct="1"/>
            <a:r>
              <a:rPr dirty="0"/>
              <a:t>ss</a:t>
            </a:r>
          </a:p>
        </p:txBody>
      </p:sp>
      <p:sp>
        <p:nvSpPr>
          <p:cNvPr id="2458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algn="r"/>
            <a:fld id="{9A0DB2DC-4C9A-4742-B13C-FB6460FD3503}" type="slidenum">
              <a:rPr lang="en-US" sz="1200" dirty="0">
                <a:solidFill>
                  <a:srgbClr val="000000"/>
                </a:solidFill>
              </a:rPr>
              <a:t>7</a:t>
            </a:fld>
            <a:endParaRPr lang="en-US" sz="120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t>16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154F6-1848-4D7C-AA51-485690011C62}"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154F6-1848-4D7C-AA51-485690011C62}"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154F6-1848-4D7C-AA51-485690011C62}"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154F6-1848-4D7C-AA51-485690011C62}"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95" indent="0" algn="ctr">
              <a:buNone/>
              <a:defRPr>
                <a:solidFill>
                  <a:schemeClr val="tx1">
                    <a:tint val="75000"/>
                  </a:schemeClr>
                </a:solidFill>
              </a:defRPr>
            </a:lvl2pPr>
            <a:lvl3pPr marL="1087755" indent="0" algn="ctr">
              <a:buNone/>
              <a:defRPr>
                <a:solidFill>
                  <a:schemeClr val="tx1">
                    <a:tint val="75000"/>
                  </a:schemeClr>
                </a:solidFill>
              </a:defRPr>
            </a:lvl3pPr>
            <a:lvl4pPr marL="1631950" indent="0" algn="ctr">
              <a:buNone/>
              <a:defRPr>
                <a:solidFill>
                  <a:schemeClr val="tx1">
                    <a:tint val="75000"/>
                  </a:schemeClr>
                </a:solidFill>
              </a:defRPr>
            </a:lvl4pPr>
            <a:lvl5pPr marL="2176145" indent="0" algn="ctr">
              <a:buNone/>
              <a:defRPr>
                <a:solidFill>
                  <a:schemeClr val="tx1">
                    <a:tint val="75000"/>
                  </a:schemeClr>
                </a:solidFill>
              </a:defRPr>
            </a:lvl5pPr>
            <a:lvl6pPr marL="2720340" indent="0" algn="ctr">
              <a:buNone/>
              <a:defRPr>
                <a:solidFill>
                  <a:schemeClr val="tx1">
                    <a:tint val="75000"/>
                  </a:schemeClr>
                </a:solidFill>
              </a:defRPr>
            </a:lvl6pPr>
            <a:lvl7pPr marL="3263900" indent="0" algn="ctr">
              <a:buNone/>
              <a:defRPr>
                <a:solidFill>
                  <a:schemeClr val="tx1">
                    <a:tint val="75000"/>
                  </a:schemeClr>
                </a:solidFill>
              </a:defRPr>
            </a:lvl7pPr>
            <a:lvl8pPr marL="3807460" indent="0" algn="ctr">
              <a:buNone/>
              <a:defRPr>
                <a:solidFill>
                  <a:schemeClr val="tx1">
                    <a:tint val="75000"/>
                  </a:schemeClr>
                </a:solidFill>
              </a:defRPr>
            </a:lvl8pPr>
            <a:lvl9pPr marL="43516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5"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5">
                <a:solidFill>
                  <a:schemeClr val="tx1">
                    <a:tint val="75000"/>
                  </a:schemeClr>
                </a:solidFill>
              </a:defRPr>
            </a:lvl1pPr>
            <a:lvl2pPr marL="544195" indent="0">
              <a:buNone/>
              <a:defRPr sz="2170">
                <a:solidFill>
                  <a:schemeClr val="tx1">
                    <a:tint val="75000"/>
                  </a:schemeClr>
                </a:solidFill>
              </a:defRPr>
            </a:lvl2pPr>
            <a:lvl3pPr marL="1087755" indent="0">
              <a:buNone/>
              <a:defRPr sz="1875">
                <a:solidFill>
                  <a:schemeClr val="tx1">
                    <a:tint val="75000"/>
                  </a:schemeClr>
                </a:solidFill>
              </a:defRPr>
            </a:lvl3pPr>
            <a:lvl4pPr marL="1631950" indent="0">
              <a:buNone/>
              <a:defRPr sz="1650">
                <a:solidFill>
                  <a:schemeClr val="tx1">
                    <a:tint val="75000"/>
                  </a:schemeClr>
                </a:solidFill>
              </a:defRPr>
            </a:lvl4pPr>
            <a:lvl5pPr marL="2176145" indent="0">
              <a:buNone/>
              <a:defRPr sz="1650">
                <a:solidFill>
                  <a:schemeClr val="tx1">
                    <a:tint val="75000"/>
                  </a:schemeClr>
                </a:solidFill>
              </a:defRPr>
            </a:lvl5pPr>
            <a:lvl6pPr marL="2720340" indent="0">
              <a:buNone/>
              <a:defRPr sz="1650">
                <a:solidFill>
                  <a:schemeClr val="tx1">
                    <a:tint val="75000"/>
                  </a:schemeClr>
                </a:solidFill>
              </a:defRPr>
            </a:lvl6pPr>
            <a:lvl7pPr marL="3263900" indent="0">
              <a:buNone/>
              <a:defRPr sz="1650">
                <a:solidFill>
                  <a:schemeClr val="tx1">
                    <a:tint val="75000"/>
                  </a:schemeClr>
                </a:solidFill>
              </a:defRPr>
            </a:lvl7pPr>
            <a:lvl8pPr marL="3807460" indent="0">
              <a:buNone/>
              <a:defRPr sz="1650">
                <a:solidFill>
                  <a:schemeClr val="tx1">
                    <a:tint val="75000"/>
                  </a:schemeClr>
                </a:solidFill>
              </a:defRPr>
            </a:lvl8pPr>
            <a:lvl9pPr marL="4351655" indent="0">
              <a:buNone/>
              <a:defRPr sz="16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5"/>
            </a:lvl1pPr>
            <a:lvl2pPr>
              <a:defRPr sz="2845"/>
            </a:lvl2pPr>
            <a:lvl3pPr>
              <a:defRPr sz="2395"/>
            </a:lvl3pPr>
            <a:lvl4pPr>
              <a:defRPr sz="2170"/>
            </a:lvl4pPr>
            <a:lvl5pPr>
              <a:defRPr sz="2170"/>
            </a:lvl5pPr>
            <a:lvl6pPr>
              <a:defRPr sz="2170"/>
            </a:lvl6pPr>
            <a:lvl7pPr>
              <a:defRPr sz="2170"/>
            </a:lvl7pPr>
            <a:lvl8pPr>
              <a:defRPr sz="2170"/>
            </a:lvl8pPr>
            <a:lvl9pPr>
              <a:defRPr sz="21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5"/>
            </a:lvl1pPr>
            <a:lvl2pPr>
              <a:defRPr sz="2845"/>
            </a:lvl2pPr>
            <a:lvl3pPr>
              <a:defRPr sz="2395"/>
            </a:lvl3pPr>
            <a:lvl4pPr>
              <a:defRPr sz="2170"/>
            </a:lvl4pPr>
            <a:lvl5pPr>
              <a:defRPr sz="2170"/>
            </a:lvl5pPr>
            <a:lvl6pPr>
              <a:defRPr sz="2170"/>
            </a:lvl6pPr>
            <a:lvl7pPr>
              <a:defRPr sz="2170"/>
            </a:lvl7pPr>
            <a:lvl8pPr>
              <a:defRPr sz="2170"/>
            </a:lvl8pPr>
            <a:lvl9pPr>
              <a:defRPr sz="21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5" b="1"/>
            </a:lvl1pPr>
            <a:lvl2pPr marL="544195" indent="0">
              <a:buNone/>
              <a:defRPr sz="2395" b="1"/>
            </a:lvl2pPr>
            <a:lvl3pPr marL="1087755" indent="0">
              <a:buNone/>
              <a:defRPr sz="2170" b="1"/>
            </a:lvl3pPr>
            <a:lvl4pPr marL="1631950" indent="0">
              <a:buNone/>
              <a:defRPr sz="1875" b="1"/>
            </a:lvl4pPr>
            <a:lvl5pPr marL="2176145" indent="0">
              <a:buNone/>
              <a:defRPr sz="1875" b="1"/>
            </a:lvl5pPr>
            <a:lvl6pPr marL="2720340" indent="0">
              <a:buNone/>
              <a:defRPr sz="1875" b="1"/>
            </a:lvl6pPr>
            <a:lvl7pPr marL="3263900" indent="0">
              <a:buNone/>
              <a:defRPr sz="1875" b="1"/>
            </a:lvl7pPr>
            <a:lvl8pPr marL="3807460" indent="0">
              <a:buNone/>
              <a:defRPr sz="1875" b="1"/>
            </a:lvl8pPr>
            <a:lvl9pPr marL="4351655"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5"/>
            </a:lvl1pPr>
            <a:lvl2pPr>
              <a:defRPr sz="2395"/>
            </a:lvl2pPr>
            <a:lvl3pPr>
              <a:defRPr sz="217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5" b="1"/>
            </a:lvl1pPr>
            <a:lvl2pPr marL="544195" indent="0">
              <a:buNone/>
              <a:defRPr sz="2395" b="1"/>
            </a:lvl2pPr>
            <a:lvl3pPr marL="1087755" indent="0">
              <a:buNone/>
              <a:defRPr sz="2170" b="1"/>
            </a:lvl3pPr>
            <a:lvl4pPr marL="1631950" indent="0">
              <a:buNone/>
              <a:defRPr sz="1875" b="1"/>
            </a:lvl4pPr>
            <a:lvl5pPr marL="2176145" indent="0">
              <a:buNone/>
              <a:defRPr sz="1875" b="1"/>
            </a:lvl5pPr>
            <a:lvl6pPr marL="2720340" indent="0">
              <a:buNone/>
              <a:defRPr sz="1875" b="1"/>
            </a:lvl6pPr>
            <a:lvl7pPr marL="3263900" indent="0">
              <a:buNone/>
              <a:defRPr sz="1875" b="1"/>
            </a:lvl7pPr>
            <a:lvl8pPr marL="3807460" indent="0">
              <a:buNone/>
              <a:defRPr sz="1875" b="1"/>
            </a:lvl8pPr>
            <a:lvl9pPr marL="4351655"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5"/>
            </a:lvl1pPr>
            <a:lvl2pPr>
              <a:defRPr sz="2395"/>
            </a:lvl2pPr>
            <a:lvl3pPr>
              <a:defRPr sz="217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154F6-1848-4D7C-AA51-485690011C62}"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5"/>
            </a:lvl2pPr>
            <a:lvl3pPr>
              <a:defRPr sz="284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4195" indent="0">
              <a:buNone/>
              <a:defRPr sz="1425"/>
            </a:lvl2pPr>
            <a:lvl3pPr marL="1087755" indent="0">
              <a:buNone/>
              <a:defRPr sz="1200"/>
            </a:lvl3pPr>
            <a:lvl4pPr marL="1631950" indent="0">
              <a:buNone/>
              <a:defRPr sz="1050"/>
            </a:lvl4pPr>
            <a:lvl5pPr marL="2176145" indent="0">
              <a:buNone/>
              <a:defRPr sz="1050"/>
            </a:lvl5pPr>
            <a:lvl6pPr marL="2720340" indent="0">
              <a:buNone/>
              <a:defRPr sz="1050"/>
            </a:lvl6pPr>
            <a:lvl7pPr marL="3263900" indent="0">
              <a:buNone/>
              <a:defRPr sz="1050"/>
            </a:lvl7pPr>
            <a:lvl8pPr marL="3807460" indent="0">
              <a:buNone/>
              <a:defRPr sz="1050"/>
            </a:lvl8pPr>
            <a:lvl9pPr marL="435165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4195" indent="0">
              <a:buNone/>
              <a:defRPr sz="3295"/>
            </a:lvl2pPr>
            <a:lvl3pPr marL="1087755" indent="0">
              <a:buNone/>
              <a:defRPr sz="2845"/>
            </a:lvl3pPr>
            <a:lvl4pPr marL="1631950" indent="0">
              <a:buNone/>
              <a:defRPr sz="2395"/>
            </a:lvl4pPr>
            <a:lvl5pPr marL="2176145" indent="0">
              <a:buNone/>
              <a:defRPr sz="2395"/>
            </a:lvl5pPr>
            <a:lvl6pPr marL="2720340" indent="0">
              <a:buNone/>
              <a:defRPr sz="2395"/>
            </a:lvl6pPr>
            <a:lvl7pPr marL="3263900" indent="0">
              <a:buNone/>
              <a:defRPr sz="2395"/>
            </a:lvl7pPr>
            <a:lvl8pPr marL="3807460" indent="0">
              <a:buNone/>
              <a:defRPr sz="2395"/>
            </a:lvl8pPr>
            <a:lvl9pPr marL="4351655" indent="0">
              <a:buNone/>
              <a:defRPr sz="2395"/>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4195" indent="0">
              <a:buNone/>
              <a:defRPr sz="1425"/>
            </a:lvl2pPr>
            <a:lvl3pPr marL="1087755" indent="0">
              <a:buNone/>
              <a:defRPr sz="1200"/>
            </a:lvl3pPr>
            <a:lvl4pPr marL="1631950" indent="0">
              <a:buNone/>
              <a:defRPr sz="1050"/>
            </a:lvl4pPr>
            <a:lvl5pPr marL="2176145" indent="0">
              <a:buNone/>
              <a:defRPr sz="1050"/>
            </a:lvl5pPr>
            <a:lvl6pPr marL="2720340" indent="0">
              <a:buNone/>
              <a:defRPr sz="1050"/>
            </a:lvl6pPr>
            <a:lvl7pPr marL="3263900" indent="0">
              <a:buNone/>
              <a:defRPr sz="1050"/>
            </a:lvl7pPr>
            <a:lvl8pPr marL="3807460" indent="0">
              <a:buNone/>
              <a:defRPr sz="1050"/>
            </a:lvl8pPr>
            <a:lvl9pPr marL="435165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95" indent="0" algn="ctr">
              <a:buNone/>
              <a:defRPr>
                <a:solidFill>
                  <a:schemeClr val="tx1">
                    <a:tint val="75000"/>
                  </a:schemeClr>
                </a:solidFill>
              </a:defRPr>
            </a:lvl2pPr>
            <a:lvl3pPr marL="1087755" indent="0" algn="ctr">
              <a:buNone/>
              <a:defRPr>
                <a:solidFill>
                  <a:schemeClr val="tx1">
                    <a:tint val="75000"/>
                  </a:schemeClr>
                </a:solidFill>
              </a:defRPr>
            </a:lvl3pPr>
            <a:lvl4pPr marL="1631950" indent="0" algn="ctr">
              <a:buNone/>
              <a:defRPr>
                <a:solidFill>
                  <a:schemeClr val="tx1">
                    <a:tint val="75000"/>
                  </a:schemeClr>
                </a:solidFill>
              </a:defRPr>
            </a:lvl4pPr>
            <a:lvl5pPr marL="2176145" indent="0" algn="ctr">
              <a:buNone/>
              <a:defRPr>
                <a:solidFill>
                  <a:schemeClr val="tx1">
                    <a:tint val="75000"/>
                  </a:schemeClr>
                </a:solidFill>
              </a:defRPr>
            </a:lvl5pPr>
            <a:lvl6pPr marL="2720340" indent="0" algn="ctr">
              <a:buNone/>
              <a:defRPr>
                <a:solidFill>
                  <a:schemeClr val="tx1">
                    <a:tint val="75000"/>
                  </a:schemeClr>
                </a:solidFill>
              </a:defRPr>
            </a:lvl6pPr>
            <a:lvl7pPr marL="3263900" indent="0" algn="ctr">
              <a:buNone/>
              <a:defRPr>
                <a:solidFill>
                  <a:schemeClr val="tx1">
                    <a:tint val="75000"/>
                  </a:schemeClr>
                </a:solidFill>
              </a:defRPr>
            </a:lvl7pPr>
            <a:lvl8pPr marL="3807460" indent="0" algn="ctr">
              <a:buNone/>
              <a:defRPr>
                <a:solidFill>
                  <a:schemeClr val="tx1">
                    <a:tint val="75000"/>
                  </a:schemeClr>
                </a:solidFill>
              </a:defRPr>
            </a:lvl8pPr>
            <a:lvl9pPr marL="43516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5"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5">
                <a:solidFill>
                  <a:schemeClr val="tx1">
                    <a:tint val="75000"/>
                  </a:schemeClr>
                </a:solidFill>
              </a:defRPr>
            </a:lvl1pPr>
            <a:lvl2pPr marL="544195" indent="0">
              <a:buNone/>
              <a:defRPr sz="2170">
                <a:solidFill>
                  <a:schemeClr val="tx1">
                    <a:tint val="75000"/>
                  </a:schemeClr>
                </a:solidFill>
              </a:defRPr>
            </a:lvl2pPr>
            <a:lvl3pPr marL="1087755" indent="0">
              <a:buNone/>
              <a:defRPr sz="1875">
                <a:solidFill>
                  <a:schemeClr val="tx1">
                    <a:tint val="75000"/>
                  </a:schemeClr>
                </a:solidFill>
              </a:defRPr>
            </a:lvl3pPr>
            <a:lvl4pPr marL="1631950" indent="0">
              <a:buNone/>
              <a:defRPr sz="1650">
                <a:solidFill>
                  <a:schemeClr val="tx1">
                    <a:tint val="75000"/>
                  </a:schemeClr>
                </a:solidFill>
              </a:defRPr>
            </a:lvl4pPr>
            <a:lvl5pPr marL="2176145" indent="0">
              <a:buNone/>
              <a:defRPr sz="1650">
                <a:solidFill>
                  <a:schemeClr val="tx1">
                    <a:tint val="75000"/>
                  </a:schemeClr>
                </a:solidFill>
              </a:defRPr>
            </a:lvl5pPr>
            <a:lvl6pPr marL="2720340" indent="0">
              <a:buNone/>
              <a:defRPr sz="1650">
                <a:solidFill>
                  <a:schemeClr val="tx1">
                    <a:tint val="75000"/>
                  </a:schemeClr>
                </a:solidFill>
              </a:defRPr>
            </a:lvl6pPr>
            <a:lvl7pPr marL="3263900" indent="0">
              <a:buNone/>
              <a:defRPr sz="1650">
                <a:solidFill>
                  <a:schemeClr val="tx1">
                    <a:tint val="75000"/>
                  </a:schemeClr>
                </a:solidFill>
              </a:defRPr>
            </a:lvl7pPr>
            <a:lvl8pPr marL="3807460" indent="0">
              <a:buNone/>
              <a:defRPr sz="1650">
                <a:solidFill>
                  <a:schemeClr val="tx1">
                    <a:tint val="75000"/>
                  </a:schemeClr>
                </a:solidFill>
              </a:defRPr>
            </a:lvl8pPr>
            <a:lvl9pPr marL="4351655" indent="0">
              <a:buNone/>
              <a:defRPr sz="16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5"/>
            </a:lvl1pPr>
            <a:lvl2pPr>
              <a:defRPr sz="2845"/>
            </a:lvl2pPr>
            <a:lvl3pPr>
              <a:defRPr sz="2395"/>
            </a:lvl3pPr>
            <a:lvl4pPr>
              <a:defRPr sz="2170"/>
            </a:lvl4pPr>
            <a:lvl5pPr>
              <a:defRPr sz="2170"/>
            </a:lvl5pPr>
            <a:lvl6pPr>
              <a:defRPr sz="2170"/>
            </a:lvl6pPr>
            <a:lvl7pPr>
              <a:defRPr sz="2170"/>
            </a:lvl7pPr>
            <a:lvl8pPr>
              <a:defRPr sz="2170"/>
            </a:lvl8pPr>
            <a:lvl9pPr>
              <a:defRPr sz="21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5"/>
            </a:lvl1pPr>
            <a:lvl2pPr>
              <a:defRPr sz="2845"/>
            </a:lvl2pPr>
            <a:lvl3pPr>
              <a:defRPr sz="2395"/>
            </a:lvl3pPr>
            <a:lvl4pPr>
              <a:defRPr sz="2170"/>
            </a:lvl4pPr>
            <a:lvl5pPr>
              <a:defRPr sz="2170"/>
            </a:lvl5pPr>
            <a:lvl6pPr>
              <a:defRPr sz="2170"/>
            </a:lvl6pPr>
            <a:lvl7pPr>
              <a:defRPr sz="2170"/>
            </a:lvl7pPr>
            <a:lvl8pPr>
              <a:defRPr sz="2170"/>
            </a:lvl8pPr>
            <a:lvl9pPr>
              <a:defRPr sz="21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154F6-1848-4D7C-AA51-485690011C62}"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5" b="1"/>
            </a:lvl1pPr>
            <a:lvl2pPr marL="544195" indent="0">
              <a:buNone/>
              <a:defRPr sz="2395" b="1"/>
            </a:lvl2pPr>
            <a:lvl3pPr marL="1087755" indent="0">
              <a:buNone/>
              <a:defRPr sz="2170" b="1"/>
            </a:lvl3pPr>
            <a:lvl4pPr marL="1631950" indent="0">
              <a:buNone/>
              <a:defRPr sz="1875" b="1"/>
            </a:lvl4pPr>
            <a:lvl5pPr marL="2176145" indent="0">
              <a:buNone/>
              <a:defRPr sz="1875" b="1"/>
            </a:lvl5pPr>
            <a:lvl6pPr marL="2720340" indent="0">
              <a:buNone/>
              <a:defRPr sz="1875" b="1"/>
            </a:lvl6pPr>
            <a:lvl7pPr marL="3263900" indent="0">
              <a:buNone/>
              <a:defRPr sz="1875" b="1"/>
            </a:lvl7pPr>
            <a:lvl8pPr marL="3807460" indent="0">
              <a:buNone/>
              <a:defRPr sz="1875" b="1"/>
            </a:lvl8pPr>
            <a:lvl9pPr marL="4351655"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5"/>
            </a:lvl1pPr>
            <a:lvl2pPr>
              <a:defRPr sz="2395"/>
            </a:lvl2pPr>
            <a:lvl3pPr>
              <a:defRPr sz="217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5" b="1"/>
            </a:lvl1pPr>
            <a:lvl2pPr marL="544195" indent="0">
              <a:buNone/>
              <a:defRPr sz="2395" b="1"/>
            </a:lvl2pPr>
            <a:lvl3pPr marL="1087755" indent="0">
              <a:buNone/>
              <a:defRPr sz="2170" b="1"/>
            </a:lvl3pPr>
            <a:lvl4pPr marL="1631950" indent="0">
              <a:buNone/>
              <a:defRPr sz="1875" b="1"/>
            </a:lvl4pPr>
            <a:lvl5pPr marL="2176145" indent="0">
              <a:buNone/>
              <a:defRPr sz="1875" b="1"/>
            </a:lvl5pPr>
            <a:lvl6pPr marL="2720340" indent="0">
              <a:buNone/>
              <a:defRPr sz="1875" b="1"/>
            </a:lvl6pPr>
            <a:lvl7pPr marL="3263900" indent="0">
              <a:buNone/>
              <a:defRPr sz="1875" b="1"/>
            </a:lvl7pPr>
            <a:lvl8pPr marL="3807460" indent="0">
              <a:buNone/>
              <a:defRPr sz="1875" b="1"/>
            </a:lvl8pPr>
            <a:lvl9pPr marL="4351655"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5"/>
            </a:lvl1pPr>
            <a:lvl2pPr>
              <a:defRPr sz="2395"/>
            </a:lvl2pPr>
            <a:lvl3pPr>
              <a:defRPr sz="217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5"/>
            </a:lvl2pPr>
            <a:lvl3pPr>
              <a:defRPr sz="284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4195" indent="0">
              <a:buNone/>
              <a:defRPr sz="1425"/>
            </a:lvl2pPr>
            <a:lvl3pPr marL="1087755" indent="0">
              <a:buNone/>
              <a:defRPr sz="1200"/>
            </a:lvl3pPr>
            <a:lvl4pPr marL="1631950" indent="0">
              <a:buNone/>
              <a:defRPr sz="1050"/>
            </a:lvl4pPr>
            <a:lvl5pPr marL="2176145" indent="0">
              <a:buNone/>
              <a:defRPr sz="1050"/>
            </a:lvl5pPr>
            <a:lvl6pPr marL="2720340" indent="0">
              <a:buNone/>
              <a:defRPr sz="1050"/>
            </a:lvl6pPr>
            <a:lvl7pPr marL="3263900" indent="0">
              <a:buNone/>
              <a:defRPr sz="1050"/>
            </a:lvl7pPr>
            <a:lvl8pPr marL="3807460" indent="0">
              <a:buNone/>
              <a:defRPr sz="1050"/>
            </a:lvl8pPr>
            <a:lvl9pPr marL="435165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4195" indent="0">
              <a:buNone/>
              <a:defRPr sz="3295"/>
            </a:lvl2pPr>
            <a:lvl3pPr marL="1087755" indent="0">
              <a:buNone/>
              <a:defRPr sz="2845"/>
            </a:lvl3pPr>
            <a:lvl4pPr marL="1631950" indent="0">
              <a:buNone/>
              <a:defRPr sz="2395"/>
            </a:lvl4pPr>
            <a:lvl5pPr marL="2176145" indent="0">
              <a:buNone/>
              <a:defRPr sz="2395"/>
            </a:lvl5pPr>
            <a:lvl6pPr marL="2720340" indent="0">
              <a:buNone/>
              <a:defRPr sz="2395"/>
            </a:lvl6pPr>
            <a:lvl7pPr marL="3263900" indent="0">
              <a:buNone/>
              <a:defRPr sz="2395"/>
            </a:lvl7pPr>
            <a:lvl8pPr marL="3807460" indent="0">
              <a:buNone/>
              <a:defRPr sz="2395"/>
            </a:lvl8pPr>
            <a:lvl9pPr marL="4351655" indent="0">
              <a:buNone/>
              <a:defRPr sz="2395"/>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4195" indent="0">
              <a:buNone/>
              <a:defRPr sz="1425"/>
            </a:lvl2pPr>
            <a:lvl3pPr marL="1087755" indent="0">
              <a:buNone/>
              <a:defRPr sz="1200"/>
            </a:lvl3pPr>
            <a:lvl4pPr marL="1631950" indent="0">
              <a:buNone/>
              <a:defRPr sz="1050"/>
            </a:lvl4pPr>
            <a:lvl5pPr marL="2176145" indent="0">
              <a:buNone/>
              <a:defRPr sz="1050"/>
            </a:lvl5pPr>
            <a:lvl6pPr marL="2720340" indent="0">
              <a:buNone/>
              <a:defRPr sz="1050"/>
            </a:lvl6pPr>
            <a:lvl7pPr marL="3263900" indent="0">
              <a:buNone/>
              <a:defRPr sz="1050"/>
            </a:lvl7pPr>
            <a:lvl8pPr marL="3807460" indent="0">
              <a:buNone/>
              <a:defRPr sz="1050"/>
            </a:lvl8pPr>
            <a:lvl9pPr marL="435165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154F6-1848-4D7C-AA51-485690011C62}"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154F6-1848-4D7C-AA51-485690011C62}"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154F6-1848-4D7C-AA51-485690011C62}"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154F6-1848-4D7C-AA51-485690011C62}"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154F6-1848-4D7C-AA51-485690011C62}"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ADAE4F-8DEF-49E6-9041-9DE65FCB2C7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F154F6-1848-4D7C-AA51-485690011C62}"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ADAE4F-8DEF-49E6-9041-9DE65FCB2C7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CCD35-7301-47A4-9630-48D6E27FF6C1}"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708C1-1DAF-44A2-B5CF-13CCAA53E8BF}"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5">
                <a:solidFill>
                  <a:schemeClr val="tx1">
                    <a:tint val="75000"/>
                  </a:schemeClr>
                </a:solidFill>
              </a:defRPr>
            </a:lvl1pPr>
          </a:lstStyle>
          <a:p>
            <a:pPr defTabSz="1087755"/>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5">
                <a:solidFill>
                  <a:schemeClr val="tx1">
                    <a:tint val="75000"/>
                  </a:schemeClr>
                </a:solidFill>
              </a:defRPr>
            </a:lvl1pPr>
          </a:lstStyle>
          <a:p>
            <a:pPr defTabSz="108775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5">
                <a:solidFill>
                  <a:schemeClr val="tx1">
                    <a:tint val="75000"/>
                  </a:schemeClr>
                </a:solidFill>
              </a:defRPr>
            </a:lvl1pPr>
          </a:lstStyle>
          <a:p>
            <a:pPr defTabSz="1087755"/>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087755" rtl="0" eaLnBrk="1" latinLnBrk="0" hangingPunct="1">
        <a:spcBef>
          <a:spcPct val="0"/>
        </a:spcBef>
        <a:buNone/>
        <a:defRPr sz="5245" kern="1200">
          <a:solidFill>
            <a:schemeClr val="tx1"/>
          </a:solidFill>
          <a:latin typeface="+mj-lt"/>
          <a:ea typeface="+mj-ea"/>
          <a:cs typeface="+mj-cs"/>
        </a:defRPr>
      </a:lvl1pPr>
    </p:titleStyle>
    <p:bodyStyle>
      <a:lvl1pPr marL="408305" indent="-408305" algn="l" defTabSz="1087755" rtl="0" eaLnBrk="1" latinLnBrk="0" hangingPunct="1">
        <a:spcBef>
          <a:spcPct val="20000"/>
        </a:spcBef>
        <a:buFont typeface="Arial" panose="020B0604020202020204" pitchFamily="34" charset="0"/>
        <a:buChar char="•"/>
        <a:defRPr sz="3820" kern="1200">
          <a:solidFill>
            <a:schemeClr val="tx1"/>
          </a:solidFill>
          <a:latin typeface="+mn-lt"/>
          <a:ea typeface="+mn-ea"/>
          <a:cs typeface="+mn-cs"/>
        </a:defRPr>
      </a:lvl1pPr>
      <a:lvl2pPr marL="883920" indent="-340360" algn="l" defTabSz="1087755" rtl="0" eaLnBrk="1" latinLnBrk="0" hangingPunct="1">
        <a:spcBef>
          <a:spcPct val="20000"/>
        </a:spcBef>
        <a:buFont typeface="Arial" panose="020B0604020202020204" pitchFamily="34" charset="0"/>
        <a:buChar char="–"/>
        <a:defRPr sz="3295" kern="1200">
          <a:solidFill>
            <a:schemeClr val="tx1"/>
          </a:solidFill>
          <a:latin typeface="+mn-lt"/>
          <a:ea typeface="+mn-ea"/>
          <a:cs typeface="+mn-cs"/>
        </a:defRPr>
      </a:lvl2pPr>
      <a:lvl3pPr marL="1359535" indent="-271780" algn="l" defTabSz="1087755" rtl="0" eaLnBrk="1" latinLnBrk="0" hangingPunct="1">
        <a:spcBef>
          <a:spcPct val="20000"/>
        </a:spcBef>
        <a:buFont typeface="Arial" panose="020B0604020202020204" pitchFamily="34" charset="0"/>
        <a:buChar char="•"/>
        <a:defRPr sz="2845" kern="1200">
          <a:solidFill>
            <a:schemeClr val="tx1"/>
          </a:solidFill>
          <a:latin typeface="+mn-lt"/>
          <a:ea typeface="+mn-ea"/>
          <a:cs typeface="+mn-cs"/>
        </a:defRPr>
      </a:lvl3pPr>
      <a:lvl4pPr marL="1903730"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4pPr>
      <a:lvl5pPr marL="2447925"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5pPr>
      <a:lvl6pPr marL="2991485"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6pPr>
      <a:lvl7pPr marL="3535680"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7pPr>
      <a:lvl8pPr marL="4079875"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8pPr>
      <a:lvl9pPr marL="4624070"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9pPr>
    </p:bodyStyle>
    <p:otherStyle>
      <a:defPPr>
        <a:defRPr lang="en-US"/>
      </a:defPPr>
      <a:lvl1pPr marL="0" algn="l" defTabSz="1087755" rtl="0" eaLnBrk="1" latinLnBrk="0" hangingPunct="1">
        <a:defRPr sz="2170" kern="1200">
          <a:solidFill>
            <a:schemeClr val="tx1"/>
          </a:solidFill>
          <a:latin typeface="+mn-lt"/>
          <a:ea typeface="+mn-ea"/>
          <a:cs typeface="+mn-cs"/>
        </a:defRPr>
      </a:lvl1pPr>
      <a:lvl2pPr marL="544195" algn="l" defTabSz="1087755" rtl="0" eaLnBrk="1" latinLnBrk="0" hangingPunct="1">
        <a:defRPr sz="2170" kern="1200">
          <a:solidFill>
            <a:schemeClr val="tx1"/>
          </a:solidFill>
          <a:latin typeface="+mn-lt"/>
          <a:ea typeface="+mn-ea"/>
          <a:cs typeface="+mn-cs"/>
        </a:defRPr>
      </a:lvl2pPr>
      <a:lvl3pPr marL="1087755" algn="l" defTabSz="1087755" rtl="0" eaLnBrk="1" latinLnBrk="0" hangingPunct="1">
        <a:defRPr sz="2170" kern="1200">
          <a:solidFill>
            <a:schemeClr val="tx1"/>
          </a:solidFill>
          <a:latin typeface="+mn-lt"/>
          <a:ea typeface="+mn-ea"/>
          <a:cs typeface="+mn-cs"/>
        </a:defRPr>
      </a:lvl3pPr>
      <a:lvl4pPr marL="1631950" algn="l" defTabSz="1087755" rtl="0" eaLnBrk="1" latinLnBrk="0" hangingPunct="1">
        <a:defRPr sz="2170" kern="1200">
          <a:solidFill>
            <a:schemeClr val="tx1"/>
          </a:solidFill>
          <a:latin typeface="+mn-lt"/>
          <a:ea typeface="+mn-ea"/>
          <a:cs typeface="+mn-cs"/>
        </a:defRPr>
      </a:lvl4pPr>
      <a:lvl5pPr marL="2176145" algn="l" defTabSz="1087755" rtl="0" eaLnBrk="1" latinLnBrk="0" hangingPunct="1">
        <a:defRPr sz="2170" kern="1200">
          <a:solidFill>
            <a:schemeClr val="tx1"/>
          </a:solidFill>
          <a:latin typeface="+mn-lt"/>
          <a:ea typeface="+mn-ea"/>
          <a:cs typeface="+mn-cs"/>
        </a:defRPr>
      </a:lvl5pPr>
      <a:lvl6pPr marL="2720340" algn="l" defTabSz="1087755" rtl="0" eaLnBrk="1" latinLnBrk="0" hangingPunct="1">
        <a:defRPr sz="2170" kern="1200">
          <a:solidFill>
            <a:schemeClr val="tx1"/>
          </a:solidFill>
          <a:latin typeface="+mn-lt"/>
          <a:ea typeface="+mn-ea"/>
          <a:cs typeface="+mn-cs"/>
        </a:defRPr>
      </a:lvl6pPr>
      <a:lvl7pPr marL="3263900" algn="l" defTabSz="1087755" rtl="0" eaLnBrk="1" latinLnBrk="0" hangingPunct="1">
        <a:defRPr sz="2170" kern="1200">
          <a:solidFill>
            <a:schemeClr val="tx1"/>
          </a:solidFill>
          <a:latin typeface="+mn-lt"/>
          <a:ea typeface="+mn-ea"/>
          <a:cs typeface="+mn-cs"/>
        </a:defRPr>
      </a:lvl7pPr>
      <a:lvl8pPr marL="3807460" algn="l" defTabSz="1087755" rtl="0" eaLnBrk="1" latinLnBrk="0" hangingPunct="1">
        <a:defRPr sz="2170" kern="1200">
          <a:solidFill>
            <a:schemeClr val="tx1"/>
          </a:solidFill>
          <a:latin typeface="+mn-lt"/>
          <a:ea typeface="+mn-ea"/>
          <a:cs typeface="+mn-cs"/>
        </a:defRPr>
      </a:lvl8pPr>
      <a:lvl9pPr marL="4351655" algn="l" defTabSz="1087755" rtl="0" eaLnBrk="1" latinLnBrk="0" hangingPunct="1">
        <a:defRPr sz="217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5">
                <a:solidFill>
                  <a:schemeClr val="tx1">
                    <a:tint val="75000"/>
                  </a:schemeClr>
                </a:solidFill>
              </a:defRPr>
            </a:lvl1pPr>
          </a:lstStyle>
          <a:p>
            <a:pPr defTabSz="1087755"/>
            <a:fld id="{774B3276-3901-471F-8285-C92A8E75787C}" type="datetimeFigureOut">
              <a:rPr lang="en-US" smtClean="0">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5">
                <a:solidFill>
                  <a:schemeClr val="tx1">
                    <a:tint val="75000"/>
                  </a:schemeClr>
                </a:solidFill>
              </a:defRPr>
            </a:lvl1pPr>
          </a:lstStyle>
          <a:p>
            <a:pPr defTabSz="108775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5">
                <a:solidFill>
                  <a:schemeClr val="tx1">
                    <a:tint val="75000"/>
                  </a:schemeClr>
                </a:solidFill>
              </a:defRPr>
            </a:lvl1pPr>
          </a:lstStyle>
          <a:p>
            <a:pPr defTabSz="1087755"/>
            <a:fld id="{4356E0E0-0191-4DF9-B347-48BEABCB12B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1087755" rtl="0" eaLnBrk="1" latinLnBrk="0" hangingPunct="1">
        <a:spcBef>
          <a:spcPct val="0"/>
        </a:spcBef>
        <a:buNone/>
        <a:defRPr sz="5245" kern="1200">
          <a:solidFill>
            <a:schemeClr val="tx1"/>
          </a:solidFill>
          <a:latin typeface="+mj-lt"/>
          <a:ea typeface="+mj-ea"/>
          <a:cs typeface="+mj-cs"/>
        </a:defRPr>
      </a:lvl1pPr>
    </p:titleStyle>
    <p:bodyStyle>
      <a:lvl1pPr marL="408305" indent="-408305" algn="l" defTabSz="1087755" rtl="0" eaLnBrk="1" latinLnBrk="0" hangingPunct="1">
        <a:spcBef>
          <a:spcPct val="20000"/>
        </a:spcBef>
        <a:buFont typeface="Arial" panose="020B0604020202020204" pitchFamily="34" charset="0"/>
        <a:buChar char="•"/>
        <a:defRPr sz="3820" kern="1200">
          <a:solidFill>
            <a:schemeClr val="tx1"/>
          </a:solidFill>
          <a:latin typeface="+mn-lt"/>
          <a:ea typeface="+mn-ea"/>
          <a:cs typeface="+mn-cs"/>
        </a:defRPr>
      </a:lvl1pPr>
      <a:lvl2pPr marL="883920" indent="-340360" algn="l" defTabSz="1087755" rtl="0" eaLnBrk="1" latinLnBrk="0" hangingPunct="1">
        <a:spcBef>
          <a:spcPct val="20000"/>
        </a:spcBef>
        <a:buFont typeface="Arial" panose="020B0604020202020204" pitchFamily="34" charset="0"/>
        <a:buChar char="–"/>
        <a:defRPr sz="3295" kern="1200">
          <a:solidFill>
            <a:schemeClr val="tx1"/>
          </a:solidFill>
          <a:latin typeface="+mn-lt"/>
          <a:ea typeface="+mn-ea"/>
          <a:cs typeface="+mn-cs"/>
        </a:defRPr>
      </a:lvl2pPr>
      <a:lvl3pPr marL="1359535" indent="-271780" algn="l" defTabSz="1087755" rtl="0" eaLnBrk="1" latinLnBrk="0" hangingPunct="1">
        <a:spcBef>
          <a:spcPct val="20000"/>
        </a:spcBef>
        <a:buFont typeface="Arial" panose="020B0604020202020204" pitchFamily="34" charset="0"/>
        <a:buChar char="•"/>
        <a:defRPr sz="2845" kern="1200">
          <a:solidFill>
            <a:schemeClr val="tx1"/>
          </a:solidFill>
          <a:latin typeface="+mn-lt"/>
          <a:ea typeface="+mn-ea"/>
          <a:cs typeface="+mn-cs"/>
        </a:defRPr>
      </a:lvl3pPr>
      <a:lvl4pPr marL="1903730"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4pPr>
      <a:lvl5pPr marL="2447925"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5pPr>
      <a:lvl6pPr marL="2991485"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6pPr>
      <a:lvl7pPr marL="3535680"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7pPr>
      <a:lvl8pPr marL="4079875"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8pPr>
      <a:lvl9pPr marL="4624070" indent="-271780" algn="l" defTabSz="108775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9pPr>
    </p:bodyStyle>
    <p:otherStyle>
      <a:defPPr>
        <a:defRPr lang="en-US"/>
      </a:defPPr>
      <a:lvl1pPr marL="0" algn="l" defTabSz="1087755" rtl="0" eaLnBrk="1" latinLnBrk="0" hangingPunct="1">
        <a:defRPr sz="2170" kern="1200">
          <a:solidFill>
            <a:schemeClr val="tx1"/>
          </a:solidFill>
          <a:latin typeface="+mn-lt"/>
          <a:ea typeface="+mn-ea"/>
          <a:cs typeface="+mn-cs"/>
        </a:defRPr>
      </a:lvl1pPr>
      <a:lvl2pPr marL="544195" algn="l" defTabSz="1087755" rtl="0" eaLnBrk="1" latinLnBrk="0" hangingPunct="1">
        <a:defRPr sz="2170" kern="1200">
          <a:solidFill>
            <a:schemeClr val="tx1"/>
          </a:solidFill>
          <a:latin typeface="+mn-lt"/>
          <a:ea typeface="+mn-ea"/>
          <a:cs typeface="+mn-cs"/>
        </a:defRPr>
      </a:lvl2pPr>
      <a:lvl3pPr marL="1087755" algn="l" defTabSz="1087755" rtl="0" eaLnBrk="1" latinLnBrk="0" hangingPunct="1">
        <a:defRPr sz="2170" kern="1200">
          <a:solidFill>
            <a:schemeClr val="tx1"/>
          </a:solidFill>
          <a:latin typeface="+mn-lt"/>
          <a:ea typeface="+mn-ea"/>
          <a:cs typeface="+mn-cs"/>
        </a:defRPr>
      </a:lvl3pPr>
      <a:lvl4pPr marL="1631950" algn="l" defTabSz="1087755" rtl="0" eaLnBrk="1" latinLnBrk="0" hangingPunct="1">
        <a:defRPr sz="2170" kern="1200">
          <a:solidFill>
            <a:schemeClr val="tx1"/>
          </a:solidFill>
          <a:latin typeface="+mn-lt"/>
          <a:ea typeface="+mn-ea"/>
          <a:cs typeface="+mn-cs"/>
        </a:defRPr>
      </a:lvl4pPr>
      <a:lvl5pPr marL="2176145" algn="l" defTabSz="1087755" rtl="0" eaLnBrk="1" latinLnBrk="0" hangingPunct="1">
        <a:defRPr sz="2170" kern="1200">
          <a:solidFill>
            <a:schemeClr val="tx1"/>
          </a:solidFill>
          <a:latin typeface="+mn-lt"/>
          <a:ea typeface="+mn-ea"/>
          <a:cs typeface="+mn-cs"/>
        </a:defRPr>
      </a:lvl5pPr>
      <a:lvl6pPr marL="2720340" algn="l" defTabSz="1087755" rtl="0" eaLnBrk="1" latinLnBrk="0" hangingPunct="1">
        <a:defRPr sz="2170" kern="1200">
          <a:solidFill>
            <a:schemeClr val="tx1"/>
          </a:solidFill>
          <a:latin typeface="+mn-lt"/>
          <a:ea typeface="+mn-ea"/>
          <a:cs typeface="+mn-cs"/>
        </a:defRPr>
      </a:lvl6pPr>
      <a:lvl7pPr marL="3263900" algn="l" defTabSz="1087755" rtl="0" eaLnBrk="1" latinLnBrk="0" hangingPunct="1">
        <a:defRPr sz="2170" kern="1200">
          <a:solidFill>
            <a:schemeClr val="tx1"/>
          </a:solidFill>
          <a:latin typeface="+mn-lt"/>
          <a:ea typeface="+mn-ea"/>
          <a:cs typeface="+mn-cs"/>
        </a:defRPr>
      </a:lvl7pPr>
      <a:lvl8pPr marL="3807460" algn="l" defTabSz="1087755" rtl="0" eaLnBrk="1" latinLnBrk="0" hangingPunct="1">
        <a:defRPr sz="2170" kern="1200">
          <a:solidFill>
            <a:schemeClr val="tx1"/>
          </a:solidFill>
          <a:latin typeface="+mn-lt"/>
          <a:ea typeface="+mn-ea"/>
          <a:cs typeface="+mn-cs"/>
        </a:defRPr>
      </a:lvl8pPr>
      <a:lvl9pPr marL="4351655" algn="l" defTabSz="1087755" rtl="0" eaLnBrk="1" latinLnBrk="0" hangingPunct="1">
        <a:defRPr sz="21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audio" Target="../media/audio5.wav"/><Relationship Id="rId11" Type="http://schemas.openxmlformats.org/officeDocument/2006/relationships/image" Target="../media/image12.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audio" Target="../media/audio5.wav"/><Relationship Id="rId11" Type="http://schemas.openxmlformats.org/officeDocument/2006/relationships/image" Target="../media/image12.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notesSlide" Target="../notesSlides/notesSlide3.xml"/><Relationship Id="rId7" Type="http://schemas.openxmlformats.org/officeDocument/2006/relationships/audio" Target="../media/audio5.wav"/><Relationship Id="rId12" Type="http://schemas.openxmlformats.org/officeDocument/2006/relationships/image" Target="../media/image12.GIF"/><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11.jpeg"/><Relationship Id="rId4" Type="http://schemas.openxmlformats.org/officeDocument/2006/relationships/audio" Target="../media/audio2.wav"/><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5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4" y="4348"/>
            <a:ext cx="12176542" cy="68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1" name="Picture 3"/>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991870" y="2341880"/>
            <a:ext cx="422973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2" name="Picture 4"/>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3704590" y="2329180"/>
            <a:ext cx="422973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3" name="Picture 5"/>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6423660" y="2341880"/>
            <a:ext cx="422973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4" name="Picture 6"/>
          <p:cNvPicPr>
            <a:picLocks noChangeAspect="1" noChangeArrowheads="1"/>
          </p:cNvPicPr>
          <p:nvPr/>
        </p:nvPicPr>
        <p:blipFill>
          <a:blip r:embed="rId3">
            <a:extLst>
              <a:ext uri="{28A0092B-C50C-407E-A947-70E740481C1C}">
                <a14:useLocalDpi xmlns:a14="http://schemas.microsoft.com/office/drawing/2010/main" val="0"/>
              </a:ext>
            </a:extLst>
          </a:blip>
          <a:srcRect t="49088" r="64758"/>
          <a:stretch>
            <a:fillRect/>
          </a:stretch>
        </p:blipFill>
        <p:spPr bwMode="auto">
          <a:xfrm rot="5400000">
            <a:off x="8399780" y="3007360"/>
            <a:ext cx="4229735" cy="138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831080" y="1844675"/>
            <a:ext cx="1174750" cy="66484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7</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15" name="TextBox 14"/>
          <p:cNvSpPr txBox="1"/>
          <p:nvPr/>
        </p:nvSpPr>
        <p:spPr>
          <a:xfrm>
            <a:off x="5647690" y="1832610"/>
            <a:ext cx="664210" cy="66484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a:t>
            </a:r>
          </a:p>
        </p:txBody>
      </p:sp>
      <p:cxnSp>
        <p:nvCxnSpPr>
          <p:cNvPr id="16" name="Straight Connector 15"/>
          <p:cNvCxnSpPr/>
          <p:nvPr/>
        </p:nvCxnSpPr>
        <p:spPr>
          <a:xfrm>
            <a:off x="5678805" y="1859280"/>
            <a:ext cx="7620" cy="1101725"/>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5695950" y="2419350"/>
            <a:ext cx="730885" cy="0"/>
          </a:xfrm>
          <a:prstGeom prst="line">
            <a:avLst/>
          </a:prstGeom>
        </p:spPr>
        <p:style>
          <a:lnRef idx="3">
            <a:schemeClr val="accent6"/>
          </a:lnRef>
          <a:fillRef idx="0">
            <a:schemeClr val="accent6"/>
          </a:fillRef>
          <a:effectRef idx="2">
            <a:schemeClr val="accent6"/>
          </a:effectRef>
          <a:fontRef idx="minor">
            <a:schemeClr val="tx1"/>
          </a:fontRef>
        </p:style>
      </p:cxnSp>
      <p:sp>
        <p:nvSpPr>
          <p:cNvPr id="37" name="TextBox 36"/>
          <p:cNvSpPr txBox="1"/>
          <p:nvPr/>
        </p:nvSpPr>
        <p:spPr>
          <a:xfrm>
            <a:off x="4906875" y="2543627"/>
            <a:ext cx="935437" cy="66484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6</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38" name="Straight Connector 37"/>
          <p:cNvCxnSpPr/>
          <p:nvPr/>
        </p:nvCxnSpPr>
        <p:spPr>
          <a:xfrm>
            <a:off x="5083870" y="3118244"/>
            <a:ext cx="730909" cy="0"/>
          </a:xfrm>
          <a:prstGeom prst="line">
            <a:avLst/>
          </a:prstGeom>
        </p:spPr>
        <p:style>
          <a:lnRef idx="3">
            <a:schemeClr val="accent6"/>
          </a:lnRef>
          <a:fillRef idx="0">
            <a:schemeClr val="accent6"/>
          </a:fillRef>
          <a:effectRef idx="2">
            <a:schemeClr val="accent6"/>
          </a:effectRef>
          <a:fontRef idx="minor">
            <a:schemeClr val="tx1"/>
          </a:fontRef>
        </p:style>
      </p:cxnSp>
      <p:sp>
        <p:nvSpPr>
          <p:cNvPr id="40" name="TextBox 39"/>
          <p:cNvSpPr txBox="1"/>
          <p:nvPr/>
        </p:nvSpPr>
        <p:spPr>
          <a:xfrm>
            <a:off x="5028435" y="3256183"/>
            <a:ext cx="677003" cy="66484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1</a:t>
            </a:r>
          </a:p>
        </p:txBody>
      </p:sp>
      <p:sp>
        <p:nvSpPr>
          <p:cNvPr id="44" name="TextBox 43"/>
          <p:cNvSpPr txBox="1"/>
          <p:nvPr/>
        </p:nvSpPr>
        <p:spPr>
          <a:xfrm>
            <a:off x="5633578" y="2525273"/>
            <a:ext cx="675418" cy="66484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3</a:t>
            </a:r>
          </a:p>
        </p:txBody>
      </p:sp>
      <p:pic>
        <p:nvPicPr>
          <p:cNvPr id="57369" name="Picture 4" descr="Trồng cây Phác thảo, chậu hoa, nghệ nhân, nghệ thuật png | PNGEgg">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l="18762" r="19807" b="29657"/>
          <a:stretch>
            <a:fillRect/>
          </a:stretch>
        </p:blipFill>
        <p:spPr bwMode="auto">
          <a:xfrm>
            <a:off x="9389058" y="5277679"/>
            <a:ext cx="1815383" cy="14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56"/>
          <p:cNvSpPr txBox="1">
            <a:spLocks noChangeArrowheads="1"/>
          </p:cNvSpPr>
          <p:nvPr/>
        </p:nvSpPr>
        <p:spPr bwMode="auto">
          <a:xfrm>
            <a:off x="6666865" y="1886585"/>
            <a:ext cx="431292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0"/>
              </a:spcBef>
              <a:buNone/>
            </a:pPr>
            <a:r>
              <a:rPr lang="en-US" altLang="en-US" sz="3195" b="1">
                <a:solidFill>
                  <a:srgbClr val="FF0000"/>
                </a:solidFill>
                <a:latin typeface="HP001 4 hàng" panose="020B0603050302020204" pitchFamily="34" charset="0"/>
                <a:cs typeface="Times New Roman" panose="02020603050405020304" pitchFamily="18" charset="0"/>
              </a:rPr>
              <a:t>Ta nói: 7 : 2 </a:t>
            </a:r>
            <a:r>
              <a:rPr lang="en-US" altLang="en-US" sz="3195" b="1">
                <a:solidFill>
                  <a:srgbClr val="FF0000"/>
                </a:solidFill>
                <a:latin typeface="HP001 4 hàng" panose="020B0603050302020204" pitchFamily="34" charset="0"/>
                <a:cs typeface="Times New Roman" panose="02020603050405020304" pitchFamily="18" charset="0"/>
                <a:sym typeface="+mn-ea"/>
              </a:rPr>
              <a:t>là</a:t>
            </a:r>
            <a:r>
              <a:rPr lang="en-US" altLang="en-US" sz="3195" b="1">
                <a:solidFill>
                  <a:srgbClr val="FF0000"/>
                </a:solidFill>
                <a:latin typeface="HP001 4 hàng" panose="020B0603050302020204" pitchFamily="34" charset="0"/>
                <a:cs typeface="Times New Roman" panose="02020603050405020304" pitchFamily="18" charset="0"/>
              </a:rPr>
              <a:t> </a:t>
            </a:r>
          </a:p>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 </a:t>
            </a:r>
          </a:p>
        </p:txBody>
      </p:sp>
      <p:sp>
        <p:nvSpPr>
          <p:cNvPr id="4" name="Text Box 3"/>
          <p:cNvSpPr txBox="1"/>
          <p:nvPr/>
        </p:nvSpPr>
        <p:spPr>
          <a:xfrm>
            <a:off x="6819265" y="1761490"/>
            <a:ext cx="4149725" cy="368300"/>
          </a:xfrm>
          <a:prstGeom prst="rect">
            <a:avLst/>
          </a:prstGeom>
          <a:noFill/>
        </p:spPr>
        <p:txBody>
          <a:bodyPr wrap="square" rtlCol="0">
            <a:spAutoFit/>
          </a:bodyPr>
          <a:lstStyle/>
          <a:p>
            <a:endParaRPr lang="en-US"/>
          </a:p>
        </p:txBody>
      </p:sp>
      <p:sp>
        <p:nvSpPr>
          <p:cNvPr id="5" name="Text Box 4"/>
          <p:cNvSpPr txBox="1"/>
          <p:nvPr/>
        </p:nvSpPr>
        <p:spPr>
          <a:xfrm>
            <a:off x="6741795" y="2583180"/>
            <a:ext cx="4391025" cy="1076325"/>
          </a:xfrm>
          <a:prstGeom prst="rect">
            <a:avLst/>
          </a:prstGeom>
          <a:noFill/>
        </p:spPr>
        <p:txBody>
          <a:bodyPr wrap="square" rtlCol="0">
            <a:spAutoFit/>
          </a:bodyPr>
          <a:lstStyle/>
          <a:p>
            <a:r>
              <a:rPr lang="en-US" altLang="en-US" sz="3200" b="1">
                <a:solidFill>
                  <a:srgbClr val="FF0000"/>
                </a:solidFill>
                <a:latin typeface="HP001 4 hàng" panose="020B0603050302020204" pitchFamily="34" charset="0"/>
                <a:cs typeface="Times New Roman" panose="02020603050405020304" pitchFamily="18" charset="0"/>
                <a:sym typeface="+mn-ea"/>
              </a:rPr>
              <a:t> phép chia có dư.</a:t>
            </a:r>
            <a:endParaRPr lang="en-US" altLang="en-US" sz="3200" b="1">
              <a:solidFill>
                <a:srgbClr val="FF0000"/>
              </a:solidFill>
              <a:latin typeface="HP001 4 hàng" panose="020B0603050302020204" pitchFamily="34" charset="0"/>
              <a:cs typeface="Times New Roman" panose="02020603050405020304" pitchFamily="18" charset="0"/>
            </a:endParaRPr>
          </a:p>
          <a:p>
            <a:endParaRPr lang="en-US" altLang="en-US" sz="3200" b="1">
              <a:solidFill>
                <a:srgbClr val="FF0000"/>
              </a:solidFill>
              <a:latin typeface="HP001 4 hàng" panose="020B0603050302020204" pitchFamily="34" charset="0"/>
              <a:cs typeface="Times New Roman" panose="02020603050405020304" pitchFamily="18" charset="0"/>
            </a:endParaRPr>
          </a:p>
        </p:txBody>
      </p:sp>
      <p:pic>
        <p:nvPicPr>
          <p:cNvPr id="7" name="Content Placeholder 6" descr="Diagram&#10;&#10;Description automatically generated with medium confidence"/>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8110" y="1583055"/>
            <a:ext cx="4610100" cy="5017770"/>
          </a:xfrm>
          <a:prstGeom prst="rect">
            <a:avLst/>
          </a:prstGeom>
        </p:spPr>
      </p:pic>
      <p:sp>
        <p:nvSpPr>
          <p:cNvPr id="9" name="Text Box 8"/>
          <p:cNvSpPr txBox="1"/>
          <p:nvPr/>
        </p:nvSpPr>
        <p:spPr>
          <a:xfrm>
            <a:off x="6522720" y="3284220"/>
            <a:ext cx="5674995" cy="1076325"/>
          </a:xfrm>
          <a:prstGeom prst="rect">
            <a:avLst/>
          </a:prstGeom>
          <a:noFill/>
        </p:spPr>
        <p:txBody>
          <a:bodyPr wrap="square" rtlCol="0">
            <a:spAutoFit/>
          </a:bodyPr>
          <a:lstStyle/>
          <a:p>
            <a:r>
              <a:rPr lang="en-US" altLang="en-US" sz="3200" b="1">
                <a:solidFill>
                  <a:srgbClr val="FF0000"/>
                </a:solidFill>
                <a:latin typeface="HP001 4 hàng" panose="020B0603050302020204" pitchFamily="34" charset="0"/>
                <a:cs typeface="Times New Roman" panose="02020603050405020304" pitchFamily="18" charset="0"/>
                <a:sym typeface="+mn-ea"/>
              </a:rPr>
              <a:t>Ta viết: 7 : 2 = 3 ( dư 1)</a:t>
            </a:r>
            <a:endParaRPr lang="en-US" altLang="en-US" sz="3200" b="1">
              <a:solidFill>
                <a:srgbClr val="FF0000"/>
              </a:solidFill>
              <a:latin typeface="HP001 4 hàng" panose="020B0603050302020204" pitchFamily="34" charset="0"/>
              <a:cs typeface="Times New Roman" panose="02020603050405020304" pitchFamily="18" charset="0"/>
            </a:endParaRPr>
          </a:p>
          <a:p>
            <a:endParaRPr lang="en-US" altLang="en-US" sz="3200" b="1">
              <a:solidFill>
                <a:srgbClr val="FF0000"/>
              </a:solidFill>
              <a:latin typeface="HP001 4 hàng" panose="020B0603050302020204" pitchFamily="34" charset="0"/>
              <a:cs typeface="Times New Roman" panose="02020603050405020304" pitchFamily="18" charset="0"/>
            </a:endParaRPr>
          </a:p>
        </p:txBody>
      </p:sp>
      <p:sp>
        <p:nvSpPr>
          <p:cNvPr id="10" name="Text Box 9"/>
          <p:cNvSpPr txBox="1"/>
          <p:nvPr/>
        </p:nvSpPr>
        <p:spPr>
          <a:xfrm>
            <a:off x="1191895" y="662305"/>
            <a:ext cx="83058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200">
                <a:latin typeface="Times New Roman" panose="02020603050405020304" pitchFamily="18" charset="0"/>
                <a:cs typeface="Times New Roman" panose="02020603050405020304" pitchFamily="18" charset="0"/>
              </a:rPr>
              <a:t>b)</a:t>
            </a:r>
          </a:p>
        </p:txBody>
      </p:sp>
      <p:sp>
        <p:nvSpPr>
          <p:cNvPr id="2" name="TextBox 56"/>
          <p:cNvSpPr txBox="1">
            <a:spLocks noChangeArrowheads="1"/>
          </p:cNvSpPr>
          <p:nvPr/>
        </p:nvSpPr>
        <p:spPr bwMode="auto">
          <a:xfrm>
            <a:off x="1134745" y="144145"/>
            <a:ext cx="1032637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087755">
              <a:spcBef>
                <a:spcPct val="0"/>
              </a:spcBef>
              <a:buNone/>
            </a:pPr>
            <a:r>
              <a:rPr lang="en-US" altLang="en-US" sz="3195" b="1">
                <a:solidFill>
                  <a:schemeClr val="tx1"/>
                </a:solidFill>
                <a:latin typeface="HP001 4 hàng" panose="020B0603050302020204" pitchFamily="34" charset="0"/>
                <a:cs typeface="Times New Roman" panose="02020603050405020304" pitchFamily="18" charset="0"/>
              </a:rPr>
              <a:t>Thứ Tư ngày 9 tháng 11 năm 2022</a:t>
            </a:r>
          </a:p>
          <a:p>
            <a:pPr algn="ctr" defTabSz="1087755">
              <a:spcBef>
                <a:spcPct val="0"/>
              </a:spcBef>
              <a:buNone/>
            </a:pPr>
            <a:r>
              <a:rPr lang="en-US" altLang="en-US" sz="3195" b="1">
                <a:solidFill>
                  <a:schemeClr val="tx1"/>
                </a:solidFill>
                <a:latin typeface="HP001 4 hàng" panose="020B0603050302020204" pitchFamily="34" charset="0"/>
                <a:cs typeface="Times New Roman" panose="02020603050405020304" pitchFamily="18" charset="0"/>
              </a:rPr>
              <a:t>Toán</a:t>
            </a:r>
            <a:r>
              <a:rPr lang="en-US" altLang="en-US" sz="3195" b="1">
                <a:solidFill>
                  <a:srgbClr val="FF0000"/>
                </a:solidFill>
                <a:latin typeface="HP001 4 hàng" panose="020B0603050302020204" pitchFamily="34" charset="0"/>
                <a:cs typeface="Times New Roman" panose="02020603050405020304" pitchFamily="18" charset="0"/>
              </a:rPr>
              <a:t> </a:t>
            </a:r>
          </a:p>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 </a:t>
            </a:r>
          </a:p>
        </p:txBody>
      </p:sp>
      <p:sp>
        <p:nvSpPr>
          <p:cNvPr id="3" name="TextBox 56"/>
          <p:cNvSpPr txBox="1">
            <a:spLocks noChangeArrowheads="1"/>
          </p:cNvSpPr>
          <p:nvPr/>
        </p:nvSpPr>
        <p:spPr bwMode="auto">
          <a:xfrm>
            <a:off x="1043940" y="1122680"/>
            <a:ext cx="1028763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087755">
              <a:spcBef>
                <a:spcPct val="0"/>
              </a:spcBef>
              <a:buNone/>
            </a:pPr>
            <a:r>
              <a:rPr lang="en-US" altLang="en-US" sz="3195" b="1">
                <a:solidFill>
                  <a:srgbClr val="FF0000"/>
                </a:solidFill>
                <a:latin typeface="HP001 4 hàng" panose="020B0603050302020204" pitchFamily="34" charset="0"/>
                <a:cs typeface="Times New Roman" panose="02020603050405020304" pitchFamily="18" charset="0"/>
              </a:rPr>
              <a:t>Bài 25: Phép chia hết, phép chia có dư </a:t>
            </a:r>
          </a:p>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ox(in)">
                                      <p:cBhvr>
                                        <p:cTn id="44" dur="2000"/>
                                        <p:tgtEl>
                                          <p:spTgt spid="50"/>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ox(in)">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37" grpId="0"/>
      <p:bldP spid="37" grpId="1"/>
      <p:bldP spid="40" grpId="0"/>
      <p:bldP spid="40" grpId="1"/>
      <p:bldP spid="44" grpId="0"/>
      <p:bldP spid="44" grpId="1"/>
      <p:bldP spid="50" grpId="0"/>
      <p:bldP spid="50" grpId="1"/>
      <p:bldP spid="5" grpId="0"/>
      <p:bldP spid="5" grpId="1"/>
      <p:bldP spid="9" grpId="0"/>
      <p:bldP spid="9" grpId="1"/>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0152" y="296200"/>
            <a:ext cx="4935949" cy="906319"/>
            <a:chOff x="1537909" y="1551220"/>
            <a:chExt cx="1980526" cy="1068993"/>
          </a:xfrm>
        </p:grpSpPr>
        <p:sp>
          <p:nvSpPr>
            <p:cNvPr id="9" name="TextBox 8"/>
            <p:cNvSpPr txBox="1"/>
            <p:nvPr/>
          </p:nvSpPr>
          <p:spPr>
            <a:xfrm>
              <a:off x="1537909" y="1943100"/>
              <a:ext cx="186050" cy="677113"/>
            </a:xfrm>
            <a:prstGeom prst="rect">
              <a:avLst/>
            </a:prstGeom>
            <a:noFill/>
          </p:spPr>
          <p:txBody>
            <a:bodyPr wrap="square" rtlCol="0">
              <a:spAutoFit/>
            </a:bodyPr>
            <a:lstStyle/>
            <a:p>
              <a:pPr defTabSz="1087755"/>
              <a:endParaRPr lang="en-US" sz="2695" b="1">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539460" y="1551220"/>
              <a:ext cx="1978975" cy="625447"/>
            </a:xfrm>
            <a:prstGeom prst="rect">
              <a:avLst/>
            </a:prstGeom>
            <a:noFill/>
          </p:spPr>
          <p:txBody>
            <a:bodyPr wrap="none" rtlCol="0">
              <a:spAutoFit/>
            </a:bodyPr>
            <a:lstStyle/>
            <a:p>
              <a:pPr defTabSz="1087755"/>
              <a:r>
                <a:rPr lang="en-US" sz="2845" b="1" dirty="0" err="1">
                  <a:solidFill>
                    <a:srgbClr val="0000FF"/>
                  </a:solidFill>
                  <a:latin typeface="Times New Roman" panose="02020603050405020304" pitchFamily="18" charset="0"/>
                  <a:cs typeface="Times New Roman" panose="02020603050405020304" pitchFamily="18" charset="0"/>
                </a:rPr>
                <a:t>Hoạt</a:t>
              </a:r>
              <a:r>
                <a:rPr lang="en-US" sz="2845" b="1" dirty="0">
                  <a:solidFill>
                    <a:srgbClr val="0000FF"/>
                  </a:solidFill>
                  <a:latin typeface="Times New Roman" panose="02020603050405020304" pitchFamily="18" charset="0"/>
                  <a:cs typeface="Times New Roman" panose="02020603050405020304" pitchFamily="18" charset="0"/>
                </a:rPr>
                <a:t> </a:t>
              </a:r>
              <a:r>
                <a:rPr lang="en-US" sz="2845" b="1" dirty="0" err="1">
                  <a:solidFill>
                    <a:srgbClr val="0000FF"/>
                  </a:solidFill>
                  <a:latin typeface="Times New Roman" panose="02020603050405020304" pitchFamily="18" charset="0"/>
                  <a:cs typeface="Times New Roman" panose="02020603050405020304" pitchFamily="18" charset="0"/>
                </a:rPr>
                <a:t>động</a:t>
              </a:r>
              <a:r>
                <a:rPr lang="en-US" sz="2845" b="1" dirty="0" smtClean="0">
                  <a:solidFill>
                    <a:srgbClr val="0000FF"/>
                  </a:solidFill>
                  <a:latin typeface="Times New Roman" panose="02020603050405020304" pitchFamily="18" charset="0"/>
                  <a:cs typeface="Times New Roman" panose="02020603050405020304" pitchFamily="18" charset="0"/>
                </a:rPr>
                <a:t>: </a:t>
              </a:r>
              <a:r>
                <a:rPr lang="en-US" sz="2845" b="1" dirty="0" err="1" smtClean="0">
                  <a:solidFill>
                    <a:srgbClr val="0000FF"/>
                  </a:solidFill>
                  <a:latin typeface="Times New Roman" panose="02020603050405020304" pitchFamily="18" charset="0"/>
                  <a:cs typeface="Times New Roman" panose="02020603050405020304" pitchFamily="18" charset="0"/>
                </a:rPr>
                <a:t>Bài</a:t>
              </a:r>
              <a:r>
                <a:rPr lang="en-US" sz="2845" b="1" dirty="0" smtClean="0">
                  <a:solidFill>
                    <a:srgbClr val="0000FF"/>
                  </a:solidFill>
                  <a:latin typeface="Times New Roman" panose="02020603050405020304" pitchFamily="18" charset="0"/>
                  <a:cs typeface="Times New Roman" panose="02020603050405020304" pitchFamily="18" charset="0"/>
                </a:rPr>
                <a:t> 1: </a:t>
              </a:r>
              <a:r>
                <a:rPr lang="en-US" sz="2845" b="1" dirty="0" err="1" smtClean="0">
                  <a:solidFill>
                    <a:srgbClr val="0000FF"/>
                  </a:solidFill>
                  <a:latin typeface="Times New Roman" panose="02020603050405020304" pitchFamily="18" charset="0"/>
                  <a:cs typeface="Times New Roman" panose="02020603050405020304" pitchFamily="18" charset="0"/>
                </a:rPr>
                <a:t>Tính</a:t>
              </a:r>
              <a:endParaRPr lang="en-US" sz="2845" b="1" dirty="0">
                <a:solidFill>
                  <a:srgbClr val="0000FF"/>
                </a:solidFill>
                <a:latin typeface="Times New Roman" panose="02020603050405020304" pitchFamily="18" charset="0"/>
                <a:cs typeface="Times New Roman" panose="02020603050405020304" pitchFamily="18" charset="0"/>
              </a:endParaRPr>
            </a:p>
          </p:txBody>
        </p:sp>
      </p:grpSp>
      <p:pic>
        <p:nvPicPr>
          <p:cNvPr id="21" name="Picture 20"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1065446"/>
            <a:ext cx="12101848" cy="5792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 y="4348"/>
            <a:ext cx="12176542" cy="68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7" name="Group 2"/>
          <p:cNvGrpSpPr/>
          <p:nvPr/>
        </p:nvGrpSpPr>
        <p:grpSpPr bwMode="auto">
          <a:xfrm>
            <a:off x="903530" y="1583298"/>
            <a:ext cx="10185170" cy="4230080"/>
            <a:chOff x="897400" y="1578422"/>
            <a:chExt cx="10196960" cy="4234211"/>
          </a:xfrm>
        </p:grpSpPr>
        <p:pic>
          <p:nvPicPr>
            <p:cNvPr id="57391" name="Picture 3"/>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243136" y="2232686"/>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2" name="Picture 4"/>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3151971" y="2232686"/>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3" name="Picture 5"/>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6067510" y="2233493"/>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4" name="Picture 6"/>
            <p:cNvPicPr>
              <a:picLocks noChangeAspect="1" noChangeArrowheads="1"/>
            </p:cNvPicPr>
            <p:nvPr/>
          </p:nvPicPr>
          <p:blipFill>
            <a:blip r:embed="rId3">
              <a:extLst>
                <a:ext uri="{28A0092B-C50C-407E-A947-70E740481C1C}">
                  <a14:useLocalDpi xmlns:a14="http://schemas.microsoft.com/office/drawing/2010/main" val="0"/>
                </a:ext>
              </a:extLst>
            </a:blip>
            <a:srcRect t="49088" r="64758"/>
            <a:stretch>
              <a:fillRect/>
            </a:stretch>
          </p:blipFill>
          <p:spPr bwMode="auto">
            <a:xfrm rot="5400000">
              <a:off x="8233093" y="2950558"/>
              <a:ext cx="4233404" cy="148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348" name="Group 7"/>
          <p:cNvGrpSpPr/>
          <p:nvPr/>
        </p:nvGrpSpPr>
        <p:grpSpPr bwMode="auto">
          <a:xfrm>
            <a:off x="662537" y="1859369"/>
            <a:ext cx="1702813" cy="1133624"/>
            <a:chOff x="656295" y="1952351"/>
            <a:chExt cx="1703543" cy="1135899"/>
          </a:xfrm>
        </p:grpSpPr>
        <p:sp>
          <p:nvSpPr>
            <p:cNvPr id="9" name="TextBox 8"/>
            <p:cNvSpPr txBox="1"/>
            <p:nvPr/>
          </p:nvSpPr>
          <p:spPr>
            <a:xfrm>
              <a:off x="656295" y="1963472"/>
              <a:ext cx="1176936" cy="667031"/>
            </a:xfrm>
            <a:prstGeom prst="rect">
              <a:avLst/>
            </a:prstGeom>
            <a:noFill/>
          </p:spPr>
          <p:txBody>
            <a:bodyPr>
              <a:spAutoFit/>
            </a:bodyPr>
            <a:lstStyle/>
            <a:p>
              <a:pPr algn="ctr" defTabSz="1217295">
                <a:buClr>
                  <a:srgbClr val="000000"/>
                </a:buClr>
                <a:defRPr/>
              </a:pPr>
              <a:r>
                <a:rPr lang="en-US" sz="372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15</a:t>
              </a:r>
              <a:endPar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10" name="TextBox 9"/>
            <p:cNvSpPr txBox="1"/>
            <p:nvPr/>
          </p:nvSpPr>
          <p:spPr>
            <a:xfrm>
              <a:off x="1568340" y="1952351"/>
              <a:ext cx="666190" cy="667031"/>
            </a:xfrm>
            <a:prstGeom prst="rect">
              <a:avLst/>
            </a:prstGeom>
            <a:noFill/>
          </p:spPr>
          <p:txBody>
            <a:bodyPr>
              <a:spAutoFit/>
            </a:bodyPr>
            <a:lstStyle/>
            <a:p>
              <a:pPr algn="ctr" defTabSz="1217295">
                <a:buClr>
                  <a:srgbClr val="000000"/>
                </a:buClr>
                <a:defRPr/>
              </a:pPr>
              <a:r>
                <a:rPr lang="en-US" sz="372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3</a:t>
              </a:r>
              <a:endPar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11" name="Straight Connector 10"/>
            <p:cNvCxnSpPr/>
            <p:nvPr/>
          </p:nvCxnSpPr>
          <p:spPr>
            <a:xfrm>
              <a:off x="1628615" y="1952351"/>
              <a:ext cx="4759" cy="113589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28615" y="2500442"/>
              <a:ext cx="73122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7349" name="Group 12"/>
          <p:cNvGrpSpPr/>
          <p:nvPr/>
        </p:nvGrpSpPr>
        <p:grpSpPr bwMode="auto">
          <a:xfrm>
            <a:off x="3575076" y="1832415"/>
            <a:ext cx="1715497" cy="1128867"/>
            <a:chOff x="642440" y="1925279"/>
            <a:chExt cx="1717398" cy="1131072"/>
          </a:xfrm>
        </p:grpSpPr>
        <p:sp>
          <p:nvSpPr>
            <p:cNvPr id="14" name="TextBox 13"/>
            <p:cNvSpPr txBox="1"/>
            <p:nvPr/>
          </p:nvSpPr>
          <p:spPr>
            <a:xfrm>
              <a:off x="642440" y="1966582"/>
              <a:ext cx="1176148" cy="66699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24</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15" name="TextBox 14"/>
            <p:cNvSpPr txBox="1"/>
            <p:nvPr/>
          </p:nvSpPr>
          <p:spPr>
            <a:xfrm>
              <a:off x="1569390" y="1925279"/>
              <a:ext cx="665056" cy="6669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6</a:t>
              </a:r>
            </a:p>
          </p:txBody>
        </p:sp>
        <p:cxnSp>
          <p:nvCxnSpPr>
            <p:cNvPr id="16" name="Straight Connector 15"/>
            <p:cNvCxnSpPr/>
            <p:nvPr/>
          </p:nvCxnSpPr>
          <p:spPr>
            <a:xfrm>
              <a:off x="1626531" y="1952284"/>
              <a:ext cx="7937" cy="110406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28119" y="2513055"/>
              <a:ext cx="73171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7350" name="Group 17"/>
          <p:cNvGrpSpPr/>
          <p:nvPr/>
        </p:nvGrpSpPr>
        <p:grpSpPr bwMode="auto">
          <a:xfrm>
            <a:off x="6468591" y="1848271"/>
            <a:ext cx="1701227" cy="1117768"/>
            <a:chOff x="656295" y="1947584"/>
            <a:chExt cx="1703543" cy="1119400"/>
          </a:xfrm>
        </p:grpSpPr>
        <p:sp>
          <p:nvSpPr>
            <p:cNvPr id="19" name="TextBox 18"/>
            <p:cNvSpPr txBox="1"/>
            <p:nvPr/>
          </p:nvSpPr>
          <p:spPr>
            <a:xfrm>
              <a:off x="656295" y="1947584"/>
              <a:ext cx="1176445" cy="666667"/>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20</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20" name="TextBox 19"/>
            <p:cNvSpPr txBox="1"/>
            <p:nvPr/>
          </p:nvSpPr>
          <p:spPr>
            <a:xfrm>
              <a:off x="1569191" y="1952347"/>
              <a:ext cx="665224" cy="666667"/>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5</a:t>
              </a:r>
            </a:p>
          </p:txBody>
        </p:sp>
        <p:cxnSp>
          <p:nvCxnSpPr>
            <p:cNvPr id="21" name="Straight Connector 20"/>
            <p:cNvCxnSpPr/>
            <p:nvPr/>
          </p:nvCxnSpPr>
          <p:spPr>
            <a:xfrm flipH="1">
              <a:off x="1634285" y="1958698"/>
              <a:ext cx="12701" cy="110828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7934" y="2514429"/>
              <a:ext cx="73190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787789" y="2560154"/>
            <a:ext cx="902143" cy="645561"/>
          </a:xfrm>
          <a:prstGeom prst="rect">
            <a:avLst/>
          </a:prstGeom>
          <a:noFill/>
        </p:spPr>
        <p:txBody>
          <a:bodyPr>
            <a:spAutoFit/>
          </a:bodyPr>
          <a:lstStyle/>
          <a:p>
            <a:pPr algn="ctr" defTabSz="1217295">
              <a:buClr>
                <a:srgbClr val="000000"/>
              </a:buClr>
              <a:defRPr/>
            </a:pPr>
            <a:r>
              <a:rPr lang="en-US" sz="359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15</a:t>
            </a:r>
            <a:endParaRPr lang="en-US" sz="359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29" name="Straight Connector 28"/>
          <p:cNvCxnSpPr/>
          <p:nvPr/>
        </p:nvCxnSpPr>
        <p:spPr>
          <a:xfrm>
            <a:off x="908287" y="3126172"/>
            <a:ext cx="72932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44866" y="3200690"/>
            <a:ext cx="675418" cy="665695"/>
          </a:xfrm>
          <a:prstGeom prst="rect">
            <a:avLst/>
          </a:prstGeom>
          <a:noFill/>
        </p:spPr>
        <p:txBody>
          <a:bodyPr>
            <a:spAutoFit/>
          </a:bodyPr>
          <a:lstStyle/>
          <a:p>
            <a:pPr algn="ctr" defTabSz="1217295">
              <a:buClr>
                <a:srgbClr val="000000"/>
              </a:buClr>
              <a:defRPr/>
            </a:pPr>
            <a:r>
              <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 0</a:t>
            </a:r>
          </a:p>
        </p:txBody>
      </p:sp>
      <p:sp>
        <p:nvSpPr>
          <p:cNvPr id="35" name="TextBox 34"/>
          <p:cNvSpPr txBox="1"/>
          <p:nvPr/>
        </p:nvSpPr>
        <p:spPr>
          <a:xfrm>
            <a:off x="1496502" y="2549056"/>
            <a:ext cx="675418" cy="665695"/>
          </a:xfrm>
          <a:prstGeom prst="rect">
            <a:avLst/>
          </a:prstGeom>
          <a:noFill/>
        </p:spPr>
        <p:txBody>
          <a:bodyPr>
            <a:spAutoFit/>
          </a:bodyPr>
          <a:lstStyle/>
          <a:p>
            <a:pPr algn="ctr" defTabSz="1217295">
              <a:buClr>
                <a:srgbClr val="000000"/>
              </a:buClr>
              <a:defRPr/>
            </a:pPr>
            <a:r>
              <a:rPr lang="en-US" sz="372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5</a:t>
            </a:r>
            <a:endPar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37" name="TextBox 36"/>
          <p:cNvSpPr txBox="1"/>
          <p:nvPr/>
        </p:nvSpPr>
        <p:spPr>
          <a:xfrm>
            <a:off x="3665450" y="2572837"/>
            <a:ext cx="935437" cy="66569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24</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38" name="Straight Connector 37"/>
          <p:cNvCxnSpPr/>
          <p:nvPr/>
        </p:nvCxnSpPr>
        <p:spPr>
          <a:xfrm>
            <a:off x="3798630" y="3118244"/>
            <a:ext cx="73090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947665" y="3256183"/>
            <a:ext cx="677003"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0</a:t>
            </a:r>
          </a:p>
        </p:txBody>
      </p:sp>
      <p:sp>
        <p:nvSpPr>
          <p:cNvPr id="44" name="TextBox 43"/>
          <p:cNvSpPr txBox="1"/>
          <p:nvPr/>
        </p:nvSpPr>
        <p:spPr>
          <a:xfrm>
            <a:off x="4458193" y="2525273"/>
            <a:ext cx="675418"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4</a:t>
            </a:r>
          </a:p>
        </p:txBody>
      </p:sp>
      <p:sp>
        <p:nvSpPr>
          <p:cNvPr id="46" name="TextBox 45"/>
          <p:cNvSpPr txBox="1"/>
          <p:nvPr/>
        </p:nvSpPr>
        <p:spPr>
          <a:xfrm>
            <a:off x="6595429" y="2542714"/>
            <a:ext cx="886287" cy="66569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20</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47" name="Straight Connector 46"/>
          <p:cNvCxnSpPr/>
          <p:nvPr/>
        </p:nvCxnSpPr>
        <p:spPr>
          <a:xfrm>
            <a:off x="6715927" y="3134099"/>
            <a:ext cx="73090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833252" y="3260939"/>
            <a:ext cx="677003"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0</a:t>
            </a:r>
          </a:p>
        </p:txBody>
      </p:sp>
      <p:sp>
        <p:nvSpPr>
          <p:cNvPr id="53" name="TextBox 52"/>
          <p:cNvSpPr txBox="1"/>
          <p:nvPr/>
        </p:nvSpPr>
        <p:spPr>
          <a:xfrm>
            <a:off x="7277188" y="2539543"/>
            <a:ext cx="677003"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4</a:t>
            </a:r>
          </a:p>
        </p:txBody>
      </p:sp>
      <p:pic>
        <p:nvPicPr>
          <p:cNvPr id="57369" name="Picture 4" descr="Trồng cây Phác thảo, chậu hoa, nghệ nhân, nghệ thuật png | PNGEgg">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l="18762" r="19807" b="29657"/>
          <a:stretch>
            <a:fillRect/>
          </a:stretch>
        </p:blipFill>
        <p:spPr bwMode="auto">
          <a:xfrm>
            <a:off x="9389058" y="5277679"/>
            <a:ext cx="1815383" cy="14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5"/>
          <p:cNvSpPr txBox="1">
            <a:spLocks noChangeArrowheads="1"/>
          </p:cNvSpPr>
          <p:nvPr/>
        </p:nvSpPr>
        <p:spPr bwMode="auto">
          <a:xfrm>
            <a:off x="768764" y="4022785"/>
            <a:ext cx="2306885" cy="58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50000"/>
              </a:spcBef>
              <a:buNone/>
            </a:pPr>
            <a:r>
              <a:rPr lang="en-US" altLang="en-US" sz="3195" b="1">
                <a:solidFill>
                  <a:srgbClr val="FF0000"/>
                </a:solidFill>
                <a:latin typeface="HP001 4 hàng" panose="020B0603050302020204" pitchFamily="34" charset="0"/>
                <a:cs typeface="Times New Roman" panose="02020603050405020304" pitchFamily="18" charset="0"/>
              </a:rPr>
              <a:t>15 : 3 = 5</a:t>
            </a:r>
          </a:p>
        </p:txBody>
      </p:sp>
      <p:sp>
        <p:nvSpPr>
          <p:cNvPr id="50" name="TextBox 56"/>
          <p:cNvSpPr txBox="1">
            <a:spLocks noChangeArrowheads="1"/>
          </p:cNvSpPr>
          <p:nvPr/>
        </p:nvSpPr>
        <p:spPr bwMode="auto">
          <a:xfrm>
            <a:off x="3433968" y="4004533"/>
            <a:ext cx="2306883" cy="58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24 : 6 = 4</a:t>
            </a:r>
          </a:p>
        </p:txBody>
      </p:sp>
      <p:sp>
        <p:nvSpPr>
          <p:cNvPr id="51" name="TextBox 56"/>
          <p:cNvSpPr txBox="1">
            <a:spLocks noChangeArrowheads="1"/>
          </p:cNvSpPr>
          <p:nvPr/>
        </p:nvSpPr>
        <p:spPr bwMode="auto">
          <a:xfrm>
            <a:off x="6308456" y="4014959"/>
            <a:ext cx="2402014" cy="58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20 : 5 =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fill="hold"/>
                                        <p:tgtEl>
                                          <p:spTgt spid="50"/>
                                        </p:tgtEl>
                                        <p:attrNameLst>
                                          <p:attrName>ppt_x</p:attrName>
                                        </p:attrNameLst>
                                      </p:cBhvr>
                                      <p:tavLst>
                                        <p:tav tm="0">
                                          <p:val>
                                            <p:strVal val="#ppt_x"/>
                                          </p:val>
                                        </p:tav>
                                        <p:tav tm="100000">
                                          <p:val>
                                            <p:strVal val="#ppt_x"/>
                                          </p:val>
                                        </p:tav>
                                      </p:tavLst>
                                    </p:anim>
                                    <p:anim calcmode="lin" valueType="num">
                                      <p:cBhvr additive="base">
                                        <p:cTn id="5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down)">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barn(inVertical)">
                                      <p:cBhvr>
                                        <p:cTn id="69" dur="500"/>
                                        <p:tgtEl>
                                          <p:spTgt spid="4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arn(inVertical)">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additive="base">
                                        <p:cTn id="77" dur="500" fill="hold"/>
                                        <p:tgtEl>
                                          <p:spTgt spid="51"/>
                                        </p:tgtEl>
                                        <p:attrNameLst>
                                          <p:attrName>ppt_x</p:attrName>
                                        </p:attrNameLst>
                                      </p:cBhvr>
                                      <p:tavLst>
                                        <p:tav tm="0">
                                          <p:val>
                                            <p:strVal val="#ppt_x"/>
                                          </p:val>
                                        </p:tav>
                                        <p:tav tm="100000">
                                          <p:val>
                                            <p:strVal val="#ppt_x"/>
                                          </p:val>
                                        </p:tav>
                                      </p:tavLst>
                                    </p:anim>
                                    <p:anim calcmode="lin" valueType="num">
                                      <p:cBhvr additive="base">
                                        <p:cTn id="7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5" grpId="0"/>
      <p:bldP spid="37" grpId="0"/>
      <p:bldP spid="40" grpId="0"/>
      <p:bldP spid="44" grpId="0"/>
      <p:bldP spid="46" grpId="0"/>
      <p:bldP spid="48" grpId="0"/>
      <p:bldP spid="53" grpId="0"/>
      <p:bldP spid="49" grpId="0"/>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1" name="Group 2"/>
          <p:cNvGrpSpPr/>
          <p:nvPr/>
        </p:nvGrpSpPr>
        <p:grpSpPr bwMode="auto">
          <a:xfrm>
            <a:off x="159936" y="1580323"/>
            <a:ext cx="11796025" cy="4230080"/>
            <a:chOff x="897400" y="1578422"/>
            <a:chExt cx="10196960" cy="4234211"/>
          </a:xfrm>
        </p:grpSpPr>
        <p:pic>
          <p:nvPicPr>
            <p:cNvPr id="58415" name="Picture 3"/>
            <p:cNvPicPr>
              <a:picLocks noChangeAspect="1" noChangeArrowheads="1"/>
            </p:cNvPicPr>
            <p:nvPr/>
          </p:nvPicPr>
          <p:blipFill>
            <a:blip r:embed="rId2">
              <a:extLst>
                <a:ext uri="{28A0092B-C50C-407E-A947-70E740481C1C}">
                  <a14:useLocalDpi xmlns:a14="http://schemas.microsoft.com/office/drawing/2010/main" val="0"/>
                </a:ext>
              </a:extLst>
            </a:blip>
            <a:srcRect r="64758"/>
            <a:stretch>
              <a:fillRect/>
            </a:stretch>
          </p:blipFill>
          <p:spPr bwMode="auto">
            <a:xfrm rot="5400000">
              <a:off x="243136" y="2232686"/>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6" name="Picture 4"/>
            <p:cNvPicPr>
              <a:picLocks noChangeAspect="1" noChangeArrowheads="1"/>
            </p:cNvPicPr>
            <p:nvPr/>
          </p:nvPicPr>
          <p:blipFill>
            <a:blip r:embed="rId2">
              <a:extLst>
                <a:ext uri="{28A0092B-C50C-407E-A947-70E740481C1C}">
                  <a14:useLocalDpi xmlns:a14="http://schemas.microsoft.com/office/drawing/2010/main" val="0"/>
                </a:ext>
              </a:extLst>
            </a:blip>
            <a:srcRect r="64758"/>
            <a:stretch>
              <a:fillRect/>
            </a:stretch>
          </p:blipFill>
          <p:spPr bwMode="auto">
            <a:xfrm rot="5400000">
              <a:off x="3151971" y="2232686"/>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7" name="Picture 5"/>
            <p:cNvPicPr>
              <a:picLocks noChangeAspect="1" noChangeArrowheads="1"/>
            </p:cNvPicPr>
            <p:nvPr/>
          </p:nvPicPr>
          <p:blipFill>
            <a:blip r:embed="rId2">
              <a:extLst>
                <a:ext uri="{28A0092B-C50C-407E-A947-70E740481C1C}">
                  <a14:useLocalDpi xmlns:a14="http://schemas.microsoft.com/office/drawing/2010/main" val="0"/>
                </a:ext>
              </a:extLst>
            </a:blip>
            <a:srcRect r="64758"/>
            <a:stretch>
              <a:fillRect/>
            </a:stretch>
          </p:blipFill>
          <p:spPr bwMode="auto">
            <a:xfrm rot="5400000">
              <a:off x="6067510" y="2233493"/>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8" name="Picture 6"/>
            <p:cNvPicPr>
              <a:picLocks noChangeAspect="1" noChangeArrowheads="1"/>
            </p:cNvPicPr>
            <p:nvPr/>
          </p:nvPicPr>
          <p:blipFill>
            <a:blip r:embed="rId2">
              <a:extLst>
                <a:ext uri="{28A0092B-C50C-407E-A947-70E740481C1C}">
                  <a14:useLocalDpi xmlns:a14="http://schemas.microsoft.com/office/drawing/2010/main" val="0"/>
                </a:ext>
              </a:extLst>
            </a:blip>
            <a:srcRect t="49088" r="64758"/>
            <a:stretch>
              <a:fillRect/>
            </a:stretch>
          </p:blipFill>
          <p:spPr bwMode="auto">
            <a:xfrm rot="5400000">
              <a:off x="8233093" y="2950558"/>
              <a:ext cx="4233404" cy="148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2" name="Group 7"/>
          <p:cNvGrpSpPr/>
          <p:nvPr/>
        </p:nvGrpSpPr>
        <p:grpSpPr bwMode="auto">
          <a:xfrm>
            <a:off x="56880" y="1854612"/>
            <a:ext cx="1702813" cy="1138380"/>
            <a:chOff x="656295" y="1947585"/>
            <a:chExt cx="1703543" cy="1140665"/>
          </a:xfrm>
        </p:grpSpPr>
        <p:sp>
          <p:nvSpPr>
            <p:cNvPr id="9" name="TextBox 8"/>
            <p:cNvSpPr txBox="1"/>
            <p:nvPr/>
          </p:nvSpPr>
          <p:spPr>
            <a:xfrm>
              <a:off x="656295" y="1947585"/>
              <a:ext cx="1176936" cy="667031"/>
            </a:xfrm>
            <a:prstGeom prst="rect">
              <a:avLst/>
            </a:prstGeom>
            <a:noFill/>
          </p:spPr>
          <p:txBody>
            <a:bodyPr>
              <a:spAutoFit/>
            </a:bodyPr>
            <a:lstStyle/>
            <a:p>
              <a:pPr algn="ctr" defTabSz="1217295">
                <a:buClr>
                  <a:srgbClr val="000000"/>
                </a:buClr>
                <a:defRPr/>
              </a:pPr>
              <a:r>
                <a:rPr lang="en-US" sz="372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32</a:t>
              </a:r>
              <a:endPar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10" name="TextBox 9"/>
            <p:cNvSpPr txBox="1"/>
            <p:nvPr/>
          </p:nvSpPr>
          <p:spPr>
            <a:xfrm>
              <a:off x="1568340" y="1952351"/>
              <a:ext cx="666190" cy="667031"/>
            </a:xfrm>
            <a:prstGeom prst="rect">
              <a:avLst/>
            </a:prstGeom>
            <a:noFill/>
          </p:spPr>
          <p:txBody>
            <a:bodyPr>
              <a:spAutoFit/>
            </a:bodyPr>
            <a:lstStyle/>
            <a:p>
              <a:pPr algn="ctr" defTabSz="1217295">
                <a:buClr>
                  <a:srgbClr val="000000"/>
                </a:buClr>
                <a:defRPr/>
              </a:pPr>
              <a:r>
                <a:rPr lang="en-US" sz="372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6</a:t>
              </a:r>
              <a:endPar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11" name="Straight Connector 10"/>
            <p:cNvCxnSpPr/>
            <p:nvPr/>
          </p:nvCxnSpPr>
          <p:spPr>
            <a:xfrm>
              <a:off x="1628615" y="1952351"/>
              <a:ext cx="4759" cy="113589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28615" y="2500442"/>
              <a:ext cx="73122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8373" name="Group 12"/>
          <p:cNvGrpSpPr/>
          <p:nvPr/>
        </p:nvGrpSpPr>
        <p:grpSpPr bwMode="auto">
          <a:xfrm>
            <a:off x="3399088" y="1832415"/>
            <a:ext cx="1715497" cy="1128867"/>
            <a:chOff x="642440" y="1925279"/>
            <a:chExt cx="1717398" cy="1131072"/>
          </a:xfrm>
        </p:grpSpPr>
        <p:sp>
          <p:nvSpPr>
            <p:cNvPr id="14" name="TextBox 13"/>
            <p:cNvSpPr txBox="1"/>
            <p:nvPr/>
          </p:nvSpPr>
          <p:spPr>
            <a:xfrm>
              <a:off x="642440" y="1933221"/>
              <a:ext cx="1228527" cy="66699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41</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15" name="TextBox 14"/>
            <p:cNvSpPr txBox="1"/>
            <p:nvPr/>
          </p:nvSpPr>
          <p:spPr>
            <a:xfrm>
              <a:off x="1569390" y="1925279"/>
              <a:ext cx="665055" cy="6669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8</a:t>
              </a:r>
            </a:p>
          </p:txBody>
        </p:sp>
        <p:cxnSp>
          <p:nvCxnSpPr>
            <p:cNvPr id="16" name="Straight Connector 15"/>
            <p:cNvCxnSpPr/>
            <p:nvPr/>
          </p:nvCxnSpPr>
          <p:spPr>
            <a:xfrm>
              <a:off x="1626531" y="1952284"/>
              <a:ext cx="7936" cy="110406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28118" y="2513055"/>
              <a:ext cx="73172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8374" name="Group 17"/>
          <p:cNvGrpSpPr/>
          <p:nvPr/>
        </p:nvGrpSpPr>
        <p:grpSpPr bwMode="auto">
          <a:xfrm>
            <a:off x="6780931" y="1848271"/>
            <a:ext cx="1701228" cy="1117768"/>
            <a:chOff x="656295" y="1947584"/>
            <a:chExt cx="1703543" cy="1119400"/>
          </a:xfrm>
        </p:grpSpPr>
        <p:sp>
          <p:nvSpPr>
            <p:cNvPr id="19" name="TextBox 18"/>
            <p:cNvSpPr txBox="1"/>
            <p:nvPr/>
          </p:nvSpPr>
          <p:spPr>
            <a:xfrm>
              <a:off x="656295" y="1947584"/>
              <a:ext cx="1249477" cy="666667"/>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23</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20" name="TextBox 19"/>
            <p:cNvSpPr txBox="1"/>
            <p:nvPr/>
          </p:nvSpPr>
          <p:spPr>
            <a:xfrm>
              <a:off x="1569191" y="1952347"/>
              <a:ext cx="665223" cy="666667"/>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3</a:t>
              </a:r>
            </a:p>
          </p:txBody>
        </p:sp>
        <p:cxnSp>
          <p:nvCxnSpPr>
            <p:cNvPr id="21" name="Straight Connector 20"/>
            <p:cNvCxnSpPr/>
            <p:nvPr/>
          </p:nvCxnSpPr>
          <p:spPr>
            <a:xfrm flipH="1">
              <a:off x="1634284" y="1958698"/>
              <a:ext cx="12701" cy="110828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7933" y="2514429"/>
              <a:ext cx="73190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82132" y="2526859"/>
            <a:ext cx="902143" cy="665695"/>
          </a:xfrm>
          <a:prstGeom prst="rect">
            <a:avLst/>
          </a:prstGeom>
          <a:noFill/>
        </p:spPr>
        <p:txBody>
          <a:bodyPr>
            <a:spAutoFit/>
          </a:bodyPr>
          <a:lstStyle/>
          <a:p>
            <a:pPr algn="ctr" defTabSz="1217295">
              <a:buClr>
                <a:srgbClr val="000000"/>
              </a:buClr>
              <a:defRPr/>
            </a:pPr>
            <a:r>
              <a:rPr lang="en-US" sz="372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30</a:t>
            </a:r>
            <a:endPar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29" name="Straight Connector 28"/>
          <p:cNvCxnSpPr/>
          <p:nvPr/>
        </p:nvCxnSpPr>
        <p:spPr>
          <a:xfrm>
            <a:off x="302630" y="3126172"/>
            <a:ext cx="72932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5314" y="3253012"/>
            <a:ext cx="710299" cy="665695"/>
          </a:xfrm>
          <a:prstGeom prst="rect">
            <a:avLst/>
          </a:prstGeom>
          <a:noFill/>
        </p:spPr>
        <p:txBody>
          <a:bodyPr>
            <a:spAutoFit/>
          </a:bodyPr>
          <a:lstStyle/>
          <a:p>
            <a:pPr algn="ctr" defTabSz="1217295">
              <a:buClr>
                <a:srgbClr val="000000"/>
              </a:buClr>
              <a:defRPr/>
            </a:pPr>
            <a:r>
              <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 2</a:t>
            </a:r>
          </a:p>
        </p:txBody>
      </p:sp>
      <p:sp>
        <p:nvSpPr>
          <p:cNvPr id="35" name="TextBox 34"/>
          <p:cNvSpPr txBox="1"/>
          <p:nvPr/>
        </p:nvSpPr>
        <p:spPr>
          <a:xfrm>
            <a:off x="890847" y="2549056"/>
            <a:ext cx="675418" cy="665695"/>
          </a:xfrm>
          <a:prstGeom prst="rect">
            <a:avLst/>
          </a:prstGeom>
          <a:noFill/>
        </p:spPr>
        <p:txBody>
          <a:bodyPr>
            <a:spAutoFit/>
          </a:bodyPr>
          <a:lstStyle/>
          <a:p>
            <a:pPr algn="ctr" defTabSz="1217295">
              <a:buClr>
                <a:srgbClr val="000000"/>
              </a:buClr>
              <a:defRPr/>
            </a:pPr>
            <a:r>
              <a:rPr lang="en-US" sz="3725" b="1" kern="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rPr>
              <a:t>5</a:t>
            </a:r>
            <a:endParaRPr lang="en-US" sz="3725" b="1" kern="0" dirty="0">
              <a:solidFill>
                <a:srgbClr val="FF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37" name="TextBox 36"/>
          <p:cNvSpPr txBox="1"/>
          <p:nvPr/>
        </p:nvSpPr>
        <p:spPr>
          <a:xfrm>
            <a:off x="3489460" y="2514175"/>
            <a:ext cx="935437" cy="66569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40</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38" name="Straight Connector 37"/>
          <p:cNvCxnSpPr/>
          <p:nvPr/>
        </p:nvCxnSpPr>
        <p:spPr>
          <a:xfrm>
            <a:off x="3622640" y="3118244"/>
            <a:ext cx="7309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71677" y="3256183"/>
            <a:ext cx="677003"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1</a:t>
            </a:r>
          </a:p>
        </p:txBody>
      </p:sp>
      <p:sp>
        <p:nvSpPr>
          <p:cNvPr id="44" name="TextBox 43"/>
          <p:cNvSpPr txBox="1"/>
          <p:nvPr/>
        </p:nvSpPr>
        <p:spPr>
          <a:xfrm>
            <a:off x="4282203" y="2525273"/>
            <a:ext cx="675418"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5</a:t>
            </a:r>
          </a:p>
        </p:txBody>
      </p:sp>
      <p:sp>
        <p:nvSpPr>
          <p:cNvPr id="46" name="TextBox 45"/>
          <p:cNvSpPr txBox="1"/>
          <p:nvPr/>
        </p:nvSpPr>
        <p:spPr>
          <a:xfrm>
            <a:off x="6907770" y="2542714"/>
            <a:ext cx="886288" cy="66569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21</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47" name="Straight Connector 46"/>
          <p:cNvCxnSpPr/>
          <p:nvPr/>
        </p:nvCxnSpPr>
        <p:spPr>
          <a:xfrm>
            <a:off x="7028267" y="3134099"/>
            <a:ext cx="7309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145594" y="3260939"/>
            <a:ext cx="677003"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a:t>
            </a:r>
          </a:p>
        </p:txBody>
      </p:sp>
      <p:sp>
        <p:nvSpPr>
          <p:cNvPr id="53" name="TextBox 52"/>
          <p:cNvSpPr txBox="1"/>
          <p:nvPr/>
        </p:nvSpPr>
        <p:spPr>
          <a:xfrm>
            <a:off x="7634121" y="2558567"/>
            <a:ext cx="632412" cy="665695"/>
          </a:xfrm>
          <a:prstGeom prst="rect">
            <a:avLst/>
          </a:prstGeom>
          <a:noFill/>
        </p:spPr>
        <p:txBody>
          <a:bodyPr wrap="square">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7</a:t>
            </a:r>
          </a:p>
        </p:txBody>
      </p:sp>
      <p:pic>
        <p:nvPicPr>
          <p:cNvPr id="58393" name="Picture 4" descr="Trồng cây Phác thảo, chậu hoa, nghệ nhân, nghệ thuật png | PNGEgg">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l="18762" r="19807" b="29657"/>
          <a:stretch>
            <a:fillRect/>
          </a:stretch>
        </p:blipFill>
        <p:spPr bwMode="auto">
          <a:xfrm>
            <a:off x="8783402" y="5277679"/>
            <a:ext cx="1815383" cy="14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5"/>
          <p:cNvSpPr txBox="1">
            <a:spLocks noChangeArrowheads="1"/>
          </p:cNvSpPr>
          <p:nvPr/>
        </p:nvSpPr>
        <p:spPr bwMode="auto">
          <a:xfrm>
            <a:off x="236039" y="3973697"/>
            <a:ext cx="3201100" cy="58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50000"/>
              </a:spcBef>
              <a:buNone/>
            </a:pPr>
            <a:r>
              <a:rPr lang="en-US" altLang="en-US" sz="3195" b="1">
                <a:solidFill>
                  <a:srgbClr val="FF0000"/>
                </a:solidFill>
                <a:latin typeface="HP001 4 hàng" panose="020B0603050302020204" pitchFamily="34" charset="0"/>
                <a:cs typeface="Times New Roman" panose="02020603050405020304" pitchFamily="18" charset="0"/>
              </a:rPr>
              <a:t>30 : 6 =5 (dư2)</a:t>
            </a:r>
          </a:p>
        </p:txBody>
      </p:sp>
      <p:sp>
        <p:nvSpPr>
          <p:cNvPr id="50" name="TextBox 56"/>
          <p:cNvSpPr txBox="1">
            <a:spLocks noChangeArrowheads="1"/>
          </p:cNvSpPr>
          <p:nvPr/>
        </p:nvSpPr>
        <p:spPr bwMode="auto">
          <a:xfrm>
            <a:off x="3437139" y="4008618"/>
            <a:ext cx="2766675" cy="58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41: 8 =5(dư 1)</a:t>
            </a:r>
          </a:p>
        </p:txBody>
      </p:sp>
      <p:sp>
        <p:nvSpPr>
          <p:cNvPr id="51" name="TextBox 56"/>
          <p:cNvSpPr txBox="1">
            <a:spLocks noChangeArrowheads="1"/>
          </p:cNvSpPr>
          <p:nvPr/>
        </p:nvSpPr>
        <p:spPr bwMode="auto">
          <a:xfrm>
            <a:off x="6303700" y="3997520"/>
            <a:ext cx="5652261" cy="58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23 : 3 =7 (dư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fill="hold"/>
                                        <p:tgtEl>
                                          <p:spTgt spid="50"/>
                                        </p:tgtEl>
                                        <p:attrNameLst>
                                          <p:attrName>ppt_x</p:attrName>
                                        </p:attrNameLst>
                                      </p:cBhvr>
                                      <p:tavLst>
                                        <p:tav tm="0">
                                          <p:val>
                                            <p:strVal val="#ppt_x"/>
                                          </p:val>
                                        </p:tav>
                                        <p:tav tm="100000">
                                          <p:val>
                                            <p:strVal val="#ppt_x"/>
                                          </p:val>
                                        </p:tav>
                                      </p:tavLst>
                                    </p:anim>
                                    <p:anim calcmode="lin" valueType="num">
                                      <p:cBhvr additive="base">
                                        <p:cTn id="5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down)">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barn(inVertical)">
                                      <p:cBhvr>
                                        <p:cTn id="69" dur="500"/>
                                        <p:tgtEl>
                                          <p:spTgt spid="4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arn(inVertical)">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additive="base">
                                        <p:cTn id="77" dur="500" fill="hold"/>
                                        <p:tgtEl>
                                          <p:spTgt spid="51"/>
                                        </p:tgtEl>
                                        <p:attrNameLst>
                                          <p:attrName>ppt_x</p:attrName>
                                        </p:attrNameLst>
                                      </p:cBhvr>
                                      <p:tavLst>
                                        <p:tav tm="0">
                                          <p:val>
                                            <p:strVal val="#ppt_x"/>
                                          </p:val>
                                        </p:tav>
                                        <p:tav tm="100000">
                                          <p:val>
                                            <p:strVal val="#ppt_x"/>
                                          </p:val>
                                        </p:tav>
                                      </p:tavLst>
                                    </p:anim>
                                    <p:anim calcmode="lin" valueType="num">
                                      <p:cBhvr additive="base">
                                        <p:cTn id="7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5" grpId="0"/>
      <p:bldP spid="37" grpId="0"/>
      <p:bldP spid="40" grpId="0"/>
      <p:bldP spid="44" grpId="0"/>
      <p:bldP spid="46" grpId="0"/>
      <p:bldP spid="48" grpId="0"/>
      <p:bldP spid="53" grpId="0"/>
      <p:bldP spid="49"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7472" y="264321"/>
            <a:ext cx="986167" cy="530273"/>
          </a:xfrm>
          <a:prstGeom prst="rect">
            <a:avLst/>
          </a:prstGeom>
          <a:noFill/>
        </p:spPr>
        <p:txBody>
          <a:bodyPr wrap="none" rtlCol="0">
            <a:spAutoFit/>
          </a:bodyPr>
          <a:lstStyle/>
          <a:p>
            <a:pPr defTabSz="1087755"/>
            <a:r>
              <a:rPr lang="en-US" sz="2845" b="1" dirty="0" err="1">
                <a:solidFill>
                  <a:srgbClr val="0000FF"/>
                </a:solidFill>
                <a:latin typeface="Times New Roman" panose="02020603050405020304" pitchFamily="18" charset="0"/>
                <a:cs typeface="Times New Roman" panose="02020603050405020304" pitchFamily="18" charset="0"/>
              </a:rPr>
              <a:t>Bài</a:t>
            </a:r>
            <a:r>
              <a:rPr lang="en-US" sz="2845" b="1" dirty="0">
                <a:solidFill>
                  <a:srgbClr val="0000FF"/>
                </a:solidFill>
                <a:latin typeface="Times New Roman" panose="02020603050405020304" pitchFamily="18" charset="0"/>
                <a:cs typeface="Times New Roman" panose="02020603050405020304" pitchFamily="18" charset="0"/>
              </a:rPr>
              <a:t> </a:t>
            </a:r>
            <a:r>
              <a:rPr lang="en-US" sz="2845" b="1" dirty="0" smtClean="0">
                <a:solidFill>
                  <a:srgbClr val="0000FF"/>
                </a:solidFill>
                <a:latin typeface="Times New Roman" panose="02020603050405020304" pitchFamily="18" charset="0"/>
                <a:cs typeface="Times New Roman" panose="02020603050405020304" pitchFamily="18" charset="0"/>
              </a:rPr>
              <a:t>2</a:t>
            </a:r>
            <a:endParaRPr lang="en-US" sz="2845" b="1" dirty="0">
              <a:solidFill>
                <a:srgbClr val="0000FF"/>
              </a:solidFill>
              <a:latin typeface="Times New Roman" panose="02020603050405020304" pitchFamily="18" charset="0"/>
              <a:cs typeface="Times New Roman" panose="02020603050405020304" pitchFamily="18" charset="0"/>
            </a:endParaRPr>
          </a:p>
        </p:txBody>
      </p:sp>
      <p:pic>
        <p:nvPicPr>
          <p:cNvPr id="17" name="Picture 16" descr="Diagram&#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1" y="965916"/>
            <a:ext cx="11977352" cy="5795492"/>
          </a:xfrm>
          <a:prstGeom prst="rect">
            <a:avLst/>
          </a:prstGeom>
        </p:spPr>
      </p:pic>
      <p:pic>
        <p:nvPicPr>
          <p:cNvPr id="2" name="FILE_20221104_172717_Thoại 001_sd">
            <a:hlinkClick r:id="" action="ppaction://media"/>
          </p:cNvPr>
          <p:cNvPicPr/>
          <p:nvPr>
            <a:audioFile r:link="rId1"/>
            <p:extLst>
              <p:ext uri="{DAA4B4D4-6D71-4841-9C94-3DE7FCFB9230}">
                <p14:media xmlns:p14="http://schemas.microsoft.com/office/powerpoint/2010/main" r:embed="rId2">
                  <p14:trim st="1266"/>
                </p14:media>
              </p:ext>
            </p:extLst>
          </p:nvPr>
        </p:nvPicPr>
        <p:blipFill>
          <a:blip r:embed="rId5"/>
          <a:stretch>
            <a:fillRect/>
          </a:stretch>
        </p:blipFill>
        <p:spPr>
          <a:xfrm>
            <a:off x="5786120" y="3119120"/>
            <a:ext cx="619125" cy="61912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8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orizontal Scroll 10"/>
          <p:cNvSpPr/>
          <p:nvPr/>
        </p:nvSpPr>
        <p:spPr>
          <a:xfrm>
            <a:off x="527050" y="1780540"/>
            <a:ext cx="11092180" cy="3844290"/>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ysClr val="window" lastClr="FFFFFF"/>
              </a:solidFill>
              <a:effectLst/>
              <a:uLnTx/>
              <a:uFillTx/>
              <a:latin typeface="+mn-lt"/>
              <a:ea typeface="+mn-ea"/>
              <a:cs typeface="+mn-cs"/>
            </a:endParaRPr>
          </a:p>
        </p:txBody>
      </p:sp>
      <p:sp>
        <p:nvSpPr>
          <p:cNvPr id="10" name="Text Box 9"/>
          <p:cNvSpPr txBox="1"/>
          <p:nvPr/>
        </p:nvSpPr>
        <p:spPr>
          <a:xfrm>
            <a:off x="986790" y="2993390"/>
            <a:ext cx="10728325" cy="156845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Một cửa hàng có 35kg gạo, chia vào các túi nhỏ để bán, mỗi túi 4kg. Hỏi cần ít nhất bao nhiêu túi nhỏ như thế để đựng hết số gạo đó?</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779"/>
            <a:ext cx="12192000" cy="663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3"/>
          <p:cNvSpPr>
            <a:spLocks noChangeArrowheads="1" noChangeShapeType="1" noTextEdit="1"/>
          </p:cNvSpPr>
          <p:nvPr/>
        </p:nvSpPr>
        <p:spPr bwMode="auto">
          <a:xfrm>
            <a:off x="1576173" y="2864170"/>
            <a:ext cx="9474871" cy="1185548"/>
          </a:xfrm>
          <a:prstGeom prst="rect">
            <a:avLst/>
          </a:prstGeom>
        </p:spPr>
        <p:txBody>
          <a:bodyPr wrap="none" fromWordArt="1">
            <a:prstTxWarp prst="textPlain">
              <a:avLst>
                <a:gd name="adj" fmla="val 50000"/>
              </a:avLst>
            </a:prstTxWarp>
          </a:bodyPr>
          <a:lstStyle/>
          <a:p>
            <a:pPr algn="ctr" defTabSz="1087755"/>
            <a:r>
              <a:rPr lang="vi-VN" sz="4270" b="1" kern="10">
                <a:ln w="19050">
                  <a:solidFill>
                    <a:srgbClr val="FFFF00"/>
                  </a:solidFill>
                  <a:round/>
                </a:ln>
                <a:solidFill>
                  <a:srgbClr val="FF0000"/>
                </a:solidFill>
                <a:effectLst>
                  <a:outerShdw dist="35921" dir="2700000" algn="ctr" rotWithShape="0">
                    <a:srgbClr val="990000"/>
                  </a:outerShdw>
                </a:effectLst>
                <a:cs typeface="Arial" panose="020B0604020202020204"/>
              </a:rPr>
              <a:t>XIN CHÂN THÀNH CẢM ƠN </a:t>
            </a:r>
          </a:p>
          <a:p>
            <a:pPr algn="ctr" defTabSz="1087755"/>
            <a:r>
              <a:rPr lang="vi-VN" sz="4270" b="1" kern="10">
                <a:ln w="19050">
                  <a:solidFill>
                    <a:srgbClr val="FFFF00"/>
                  </a:solidFill>
                  <a:round/>
                </a:ln>
                <a:solidFill>
                  <a:srgbClr val="FF0000"/>
                </a:solidFill>
                <a:effectLst>
                  <a:outerShdw dist="35921" dir="2700000" algn="ctr" rotWithShape="0">
                    <a:srgbClr val="990000"/>
                  </a:outerShdw>
                </a:effectLst>
                <a:cs typeface="Arial" panose="020B0604020202020204"/>
              </a:rPr>
              <a:t>QUÝ THẦY CÔ GIÁO VÀ CÁC EM</a:t>
            </a:r>
            <a:endParaRPr lang="en-US" sz="427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ppt_w</p:attrName>
                                        </p:attrNameLst>
                                      </p:cBhvr>
                                      <p:tavLst>
                                        <p:tav tm="0">
                                          <p:val>
                                            <p:fltVal val="0"/>
                                          </p:val>
                                        </p:tav>
                                        <p:tav tm="100000">
                                          <p:val>
                                            <p:strVal val="#ppt_w"/>
                                          </p:val>
                                        </p:tav>
                                      </p:tavLst>
                                    </p:anim>
                                    <p:anim calcmode="lin" valueType="num">
                                      <p:cBhvr>
                                        <p:cTn id="8" dur="5000" fill="hold"/>
                                        <p:tgtEl>
                                          <p:spTgt spid="9"/>
                                        </p:tgtEl>
                                        <p:attrNameLst>
                                          <p:attrName>ppt_h</p:attrName>
                                        </p:attrNameLst>
                                      </p:cBhvr>
                                      <p:tavLst>
                                        <p:tav tm="0">
                                          <p:val>
                                            <p:fltVal val="0"/>
                                          </p:val>
                                        </p:tav>
                                        <p:tav tm="100000">
                                          <p:val>
                                            <p:strVal val="#ppt_h"/>
                                          </p:val>
                                        </p:tav>
                                      </p:tavLst>
                                    </p:anim>
                                    <p:animEffect transition="in" filter="fade">
                                      <p:cBhvr>
                                        <p:cTn id="9"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Click="0" advTm="4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POINSET3"/>
          <p:cNvPicPr>
            <a:picLocks noChangeAspect="1"/>
          </p:cNvPicPr>
          <p:nvPr/>
        </p:nvPicPr>
        <p:blipFill>
          <a:blip r:embed="rId2"/>
          <a:stretch>
            <a:fillRect/>
          </a:stretch>
        </p:blipFill>
        <p:spPr>
          <a:xfrm flipH="1">
            <a:off x="26988" y="4906963"/>
            <a:ext cx="2187575" cy="1917700"/>
          </a:xfrm>
          <a:prstGeom prst="rect">
            <a:avLst/>
          </a:prstGeom>
          <a:noFill/>
          <a:ln w="9525">
            <a:noFill/>
          </a:ln>
        </p:spPr>
      </p:pic>
      <p:sp>
        <p:nvSpPr>
          <p:cNvPr id="9" name="Text Box 3"/>
          <p:cNvSpPr txBox="1">
            <a:spLocks noChangeArrowheads="1"/>
          </p:cNvSpPr>
          <p:nvPr/>
        </p:nvSpPr>
        <p:spPr bwMode="auto">
          <a:xfrm>
            <a:off x="2395538" y="546100"/>
            <a:ext cx="75184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defRPr/>
            </a:pPr>
            <a:r>
              <a:rPr lang="en-US" altLang="en-US" sz="2620" b="1" dirty="0">
                <a:solidFill>
                  <a:srgbClr val="FF0066"/>
                </a:solidFill>
                <a:latin typeface="Times New Roman" panose="02020603050405020304" pitchFamily="18" charset="0"/>
              </a:rPr>
              <a:t>TRƯỜNG TIỂU HỌC </a:t>
            </a:r>
            <a:r>
              <a:rPr lang="en-US" altLang="en-US" sz="2620" b="1" dirty="0" smtClean="0">
                <a:solidFill>
                  <a:srgbClr val="FF0066"/>
                </a:solidFill>
                <a:latin typeface="Times New Roman" panose="02020603050405020304" pitchFamily="18" charset="0"/>
              </a:rPr>
              <a:t>THỊ TRẤN TIÊN LÃNG</a:t>
            </a:r>
            <a:endParaRPr lang="en-US" altLang="en-US" sz="2620" b="1" dirty="0">
              <a:solidFill>
                <a:srgbClr val="FF0066"/>
              </a:solidFill>
              <a:latin typeface="Times New Roman" panose="02020603050405020304" pitchFamily="18" charset="0"/>
            </a:endParaRPr>
          </a:p>
        </p:txBody>
      </p:sp>
      <p:sp>
        <p:nvSpPr>
          <p:cNvPr id="10" name="Text Box 14"/>
          <p:cNvSpPr txBox="1">
            <a:spLocks noChangeArrowheads="1"/>
          </p:cNvSpPr>
          <p:nvPr/>
        </p:nvSpPr>
        <p:spPr bwMode="auto">
          <a:xfrm>
            <a:off x="2890838" y="3257550"/>
            <a:ext cx="65151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ts val="1350"/>
              </a:spcBef>
              <a:buFontTx/>
              <a:buNone/>
            </a:pPr>
            <a:r>
              <a:rPr sz="3600" b="1"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Môn Toán lớp 3</a:t>
            </a:r>
            <a:endParaRPr sz="3600" b="1" dirty="0">
              <a:solidFill>
                <a:srgbClr val="FF0000"/>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11" name="Text Box 17"/>
          <p:cNvSpPr txBox="1">
            <a:spLocks noChangeArrowheads="1"/>
          </p:cNvSpPr>
          <p:nvPr/>
        </p:nvSpPr>
        <p:spPr bwMode="auto">
          <a:xfrm>
            <a:off x="1857375" y="1546225"/>
            <a:ext cx="8593138"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Aft>
                <a:spcPct val="0"/>
              </a:spcAft>
              <a:defRPr/>
            </a:pPr>
            <a:r>
              <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p>
          <a:p>
            <a:pPr algn="ctr" eaLnBrk="1" fontAlgn="base" hangingPunct="1">
              <a:spcAft>
                <a:spcPct val="0"/>
              </a:spcAft>
              <a:defRPr/>
            </a:pPr>
            <a:r>
              <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p>
        </p:txBody>
      </p:sp>
      <p:cxnSp>
        <p:nvCxnSpPr>
          <p:cNvPr id="13" name="Straight Connector 12"/>
          <p:cNvCxnSpPr/>
          <p:nvPr/>
        </p:nvCxnSpPr>
        <p:spPr>
          <a:xfrm flipV="1">
            <a:off x="4051300" y="1089025"/>
            <a:ext cx="44831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103" name="Picture 8" descr="animal-14[1]"/>
          <p:cNvPicPr>
            <a:picLocks noChangeAspect="1"/>
          </p:cNvPicPr>
          <p:nvPr/>
        </p:nvPicPr>
        <p:blipFill>
          <a:blip r:embed="rId3"/>
          <a:stretch>
            <a:fillRect/>
          </a:stretch>
        </p:blipFill>
        <p:spPr>
          <a:xfrm rot="417220" flipH="1">
            <a:off x="1276350" y="5359400"/>
            <a:ext cx="801688" cy="582613"/>
          </a:xfrm>
          <a:prstGeom prst="rect">
            <a:avLst/>
          </a:prstGeom>
          <a:noFill/>
          <a:ln w="9525">
            <a:noFill/>
          </a:ln>
        </p:spPr>
      </p:pic>
      <p:pic>
        <p:nvPicPr>
          <p:cNvPr id="4104" name="Picture 5" descr="POINSET2"/>
          <p:cNvPicPr>
            <a:picLocks noChangeAspect="1"/>
          </p:cNvPicPr>
          <p:nvPr/>
        </p:nvPicPr>
        <p:blipFill>
          <a:blip r:embed="rId4"/>
          <a:stretch>
            <a:fillRect/>
          </a:stretch>
        </p:blipFill>
        <p:spPr>
          <a:xfrm rot="5400000">
            <a:off x="11006138" y="-77787"/>
            <a:ext cx="1035050" cy="1238250"/>
          </a:xfrm>
          <a:prstGeom prst="rect">
            <a:avLst/>
          </a:prstGeom>
          <a:noFill/>
          <a:ln w="9525">
            <a:noFill/>
          </a:ln>
        </p:spPr>
      </p:pic>
      <p:sp>
        <p:nvSpPr>
          <p:cNvPr id="17" name="Text Box 17"/>
          <p:cNvSpPr txBox="1">
            <a:spLocks noChangeArrowheads="1"/>
          </p:cNvSpPr>
          <p:nvPr/>
        </p:nvSpPr>
        <p:spPr bwMode="auto">
          <a:xfrm>
            <a:off x="1812925" y="5746750"/>
            <a:ext cx="859313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Aft>
                <a:spcPct val="0"/>
              </a:spcAft>
              <a:defRPr/>
            </a:pPr>
            <a:r>
              <a:rPr lang="en-US" sz="4495" b="1" dirty="0" err="1">
                <a:solidFill>
                  <a:srgbClr val="0000CC"/>
                </a:solidFill>
                <a:effectLst>
                  <a:outerShdw blurRad="38100" dist="38100" dir="2700000" algn="tl">
                    <a:srgbClr val="000000">
                      <a:alpha val="43137"/>
                    </a:srgbClr>
                  </a:outerShdw>
                </a:effectLst>
                <a:latin typeface="Times New Roman" panose="02020603050405020304" pitchFamily="18" charset="0"/>
              </a:rPr>
              <a:t>Giáo</a:t>
            </a:r>
            <a:r>
              <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495" b="1" dirty="0" err="1">
                <a:solidFill>
                  <a:srgbClr val="0000CC"/>
                </a:solidFill>
                <a:effectLst>
                  <a:outerShdw blurRad="38100" dist="38100" dir="2700000" algn="tl">
                    <a:srgbClr val="000000">
                      <a:alpha val="43137"/>
                    </a:srgbClr>
                  </a:outerShdw>
                </a:effectLst>
                <a:latin typeface="Times New Roman" panose="02020603050405020304" pitchFamily="18" charset="0"/>
              </a:rPr>
              <a:t>viên</a:t>
            </a:r>
            <a:r>
              <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495"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Đoàn</a:t>
            </a:r>
            <a:r>
              <a:rPr lang="en-US" sz="4495"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495"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Thị</a:t>
            </a:r>
            <a:r>
              <a:rPr lang="en-US" sz="4495"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495"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Hường</a:t>
            </a:r>
            <a:endPar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12" name="Text Box 14"/>
          <p:cNvSpPr txBox="1">
            <a:spLocks noChangeArrowheads="1"/>
          </p:cNvSpPr>
          <p:nvPr/>
        </p:nvSpPr>
        <p:spPr bwMode="auto">
          <a:xfrm>
            <a:off x="2085219" y="4094894"/>
            <a:ext cx="8186058" cy="66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265" indent="-342265" algn="ctr">
              <a:lnSpc>
                <a:spcPct val="120000"/>
              </a:lnSpc>
            </a:pPr>
            <a:r>
              <a:rPr lang="nl-NL" sz="2995" b="1" dirty="0" smtClean="0">
                <a:solidFill>
                  <a:srgbClr val="FF0000"/>
                </a:solidFill>
                <a:latin typeface="Times New Roman" panose="02020603050405020304" pitchFamily="18" charset="0"/>
                <a:ea typeface="Times New Roman" panose="02020603050405020304" pitchFamily="18" charset="0"/>
              </a:rPr>
              <a:t>Bài 25: PHÉP CHIA HẾT, PHÉP CHIA CÓ DƯ</a:t>
            </a:r>
            <a:endParaRPr lang="en-US" sz="2995"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par>
                                <p:cTn id="12" presetID="3" presetClass="emph" presetSubtype="2" repeatCount="1000000" accel="36000" decel="20000" fill="hold" grpId="0" nodeType="withEffect">
                                  <p:stCondLst>
                                    <p:cond delay="0"/>
                                  </p:stCondLst>
                                  <p:childTnLst>
                                    <p:animClr clrSpc="rgb" dir="cw">
                                      <p:cBhvr override="childStyle">
                                        <p:cTn id="13" dur="4750" fill="hold"/>
                                        <p:tgtEl>
                                          <p:spTgt spid="17"/>
                                        </p:tgtEl>
                                        <p:attrNameLst>
                                          <p:attrName>style.color</p:attrName>
                                        </p:attrNameLst>
                                      </p:cBhvr>
                                      <p:to>
                                        <a:srgbClr val="0000FF"/>
                                      </p:to>
                                    </p:animClr>
                                  </p:childTnLst>
                                </p:cTn>
                              </p:par>
                              <p:par>
                                <p:cTn id="14" presetID="21" presetClass="emph" presetSubtype="0" repeatCount="200000" fill="hold" grpId="1" nodeType="withEffect">
                                  <p:stCondLst>
                                    <p:cond delay="0"/>
                                  </p:stCondLst>
                                  <p:childTnLst>
                                    <p:animClr clrSpc="hsl" dir="cw">
                                      <p:cBhvr override="childStyle">
                                        <p:cTn id="15" dur="2000" fill="hold"/>
                                        <p:tgtEl>
                                          <p:spTgt spid="17"/>
                                        </p:tgtEl>
                                        <p:attrNameLst>
                                          <p:attrName>style.color</p:attrName>
                                        </p:attrNameLst>
                                      </p:cBhvr>
                                      <p:by>
                                        <p:hsl h="7200000" s="0" l="0"/>
                                      </p:by>
                                    </p:animClr>
                                    <p:animClr clrSpc="hsl" dir="cw">
                                      <p:cBhvr>
                                        <p:cTn id="16" dur="2000" fill="hold"/>
                                        <p:tgtEl>
                                          <p:spTgt spid="17"/>
                                        </p:tgtEl>
                                        <p:attrNameLst>
                                          <p:attrName>fillcolor</p:attrName>
                                        </p:attrNameLst>
                                      </p:cBhvr>
                                      <p:by>
                                        <p:hsl h="7200000" s="0" l="0"/>
                                      </p:by>
                                    </p:animClr>
                                    <p:animClr clrSpc="hsl" dir="cw">
                                      <p:cBhvr>
                                        <p:cTn id="17" dur="2000" fill="hold"/>
                                        <p:tgtEl>
                                          <p:spTgt spid="17"/>
                                        </p:tgtEl>
                                        <p:attrNameLst>
                                          <p:attrName>stroke.color</p:attrName>
                                        </p:attrNameLst>
                                      </p:cBhvr>
                                      <p:by>
                                        <p:hsl h="7200000" s="0" l="0"/>
                                      </p:by>
                                    </p:animClr>
                                    <p:set>
                                      <p:cBhvr>
                                        <p:cTn id="18"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7" grpId="0"/>
      <p:bldP spid="1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348"/>
            <a:ext cx="12192000" cy="6849305"/>
            <a:chOff x="0" y="0"/>
            <a:chExt cx="12192000" cy="6858000"/>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95" dirty="0">
                <a:solidFill>
                  <a:prstClr val="white"/>
                </a:solidFill>
                <a:latin typeface="inpin heiti" charset="-122"/>
                <a:ea typeface="inpin heiti" charset="-122"/>
              </a:endParaRPr>
            </a:p>
          </p:txBody>
        </p:sp>
      </p:gr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36" y="2210279"/>
            <a:ext cx="3150411" cy="4660214"/>
          </a:xfrm>
          <a:prstGeom prst="rect">
            <a:avLst/>
          </a:prstGeom>
        </p:spPr>
      </p:pic>
      <p:sp>
        <p:nvSpPr>
          <p:cNvPr id="9" name="文本框 8"/>
          <p:cNvSpPr txBox="1"/>
          <p:nvPr/>
        </p:nvSpPr>
        <p:spPr>
          <a:xfrm>
            <a:off x="1282065" y="2386965"/>
            <a:ext cx="9431020" cy="1104900"/>
          </a:xfrm>
          <a:prstGeom prst="rect">
            <a:avLst/>
          </a:prstGeom>
          <a:noFill/>
        </p:spPr>
        <p:txBody>
          <a:bodyPr wrap="square" rtlCol="0">
            <a:spAutoFit/>
          </a:bodyPr>
          <a:lstStyle/>
          <a:p>
            <a:pPr algn="ctr"/>
            <a:r>
              <a:rPr lang="en-US" altLang="zh-CN" sz="6590" b="1" dirty="0">
                <a:solidFill>
                  <a:srgbClr val="FF0000"/>
                </a:solidFill>
                <a:latin typeface="Times New Roman" panose="02020603050405020304" pitchFamily="18" charset="0"/>
                <a:ea typeface="inpin heiti" charset="-122"/>
                <a:cs typeface="Times New Roman" panose="02020603050405020304" pitchFamily="18" charset="0"/>
              </a:rPr>
              <a:t>KHỞI ĐỘNG</a:t>
            </a:r>
            <a:endParaRPr lang="zh-CN" altLang="en-US" sz="6590" b="1" dirty="0">
              <a:solidFill>
                <a:srgbClr val="FF0000"/>
              </a:solidFill>
              <a:latin typeface="Times New Roman" panose="02020603050405020304" pitchFamily="18" charset="0"/>
              <a:ea typeface="inpin heiti" charset="-122"/>
              <a:cs typeface="Times New Roman" panose="02020603050405020304" pitchFamily="18" charset="0"/>
            </a:endParaRPr>
          </a:p>
        </p:txBody>
      </p:sp>
      <p:pic>
        <p:nvPicPr>
          <p:cNvPr id="2" name="nhạc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50839" y="6675544"/>
            <a:ext cx="152207" cy="85616"/>
          </a:xfrm>
          <a:prstGeom prst="rect">
            <a:avLst/>
          </a:prstGeom>
        </p:spPr>
      </p:pic>
      <p:sp>
        <p:nvSpPr>
          <p:cNvPr id="7" name="TextBox 56"/>
          <p:cNvSpPr txBox="1">
            <a:spLocks noChangeArrowheads="1"/>
          </p:cNvSpPr>
          <p:nvPr/>
        </p:nvSpPr>
        <p:spPr bwMode="auto">
          <a:xfrm>
            <a:off x="1134745" y="144145"/>
            <a:ext cx="1032637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087755">
              <a:spcBef>
                <a:spcPct val="0"/>
              </a:spcBef>
              <a:buNone/>
            </a:pPr>
            <a:r>
              <a:rPr lang="en-US" altLang="en-US" sz="3195" b="1">
                <a:solidFill>
                  <a:schemeClr val="tx1"/>
                </a:solidFill>
                <a:latin typeface="HP001 4 hàng" panose="020B0603050302020204" pitchFamily="34" charset="0"/>
                <a:cs typeface="Times New Roman" panose="02020603050405020304" pitchFamily="18" charset="0"/>
              </a:rPr>
              <a:t>Thứ Tư ngày 9 tháng 11 năm 2022</a:t>
            </a:r>
          </a:p>
          <a:p>
            <a:pPr algn="ctr" defTabSz="1087755">
              <a:spcBef>
                <a:spcPct val="0"/>
              </a:spcBef>
              <a:buNone/>
            </a:pPr>
            <a:r>
              <a:rPr lang="en-US" altLang="en-US" sz="3195" b="1">
                <a:solidFill>
                  <a:schemeClr val="tx1"/>
                </a:solidFill>
                <a:latin typeface="HP001 4 hàng" panose="020B0603050302020204" pitchFamily="34" charset="0"/>
                <a:cs typeface="Times New Roman" panose="02020603050405020304" pitchFamily="18" charset="0"/>
              </a:rPr>
              <a:t>Toán</a:t>
            </a:r>
            <a:r>
              <a:rPr lang="en-US" altLang="en-US" sz="3195" b="1">
                <a:solidFill>
                  <a:srgbClr val="FF0000"/>
                </a:solidFill>
                <a:latin typeface="HP001 4 hàng" panose="020B0603050302020204" pitchFamily="34" charset="0"/>
                <a:cs typeface="Times New Roman" panose="02020603050405020304" pitchFamily="18" charset="0"/>
              </a:rPr>
              <a:t> </a:t>
            </a:r>
          </a:p>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8" descr="an30"/>
          <p:cNvPicPr>
            <a:picLocks noChangeAspect="1"/>
          </p:cNvPicPr>
          <p:nvPr/>
        </p:nvPicPr>
        <p:blipFill>
          <a:blip r:embed="rId4"/>
          <a:stretch>
            <a:fillRect/>
          </a:stretch>
        </p:blipFill>
        <p:spPr>
          <a:xfrm>
            <a:off x="7948930" y="0"/>
            <a:ext cx="4160520" cy="3830320"/>
          </a:xfrm>
          <a:prstGeom prst="rect">
            <a:avLst/>
          </a:prstGeom>
          <a:noFill/>
          <a:ln w="9525">
            <a:noFill/>
          </a:ln>
        </p:spPr>
      </p:pic>
      <p:sp>
        <p:nvSpPr>
          <p:cNvPr id="2052" name="WordArt 26" descr="Paper bag"/>
          <p:cNvSpPr>
            <a:spLocks noTextEdit="1"/>
          </p:cNvSpPr>
          <p:nvPr/>
        </p:nvSpPr>
        <p:spPr>
          <a:xfrm>
            <a:off x="3429001" y="1262380"/>
            <a:ext cx="5311775" cy="1200150"/>
          </a:xfrm>
          <a:prstGeom prst="rect">
            <a:avLst/>
          </a:prstGeom>
        </p:spPr>
        <p:txBody>
          <a:bodyPr wrap="none" fromWordArt="1">
            <a:prstTxWarp prst="textPlain">
              <a:avLst>
                <a:gd name="adj" fmla="val 49764"/>
              </a:avLst>
            </a:prstTxWarp>
            <a:normAutofit/>
          </a:bodyPr>
          <a:lstStyle/>
          <a:p>
            <a:pPr algn="ctr" eaLnBrk="0" fontAlgn="base" hangingPunct="0">
              <a:spcBef>
                <a:spcPct val="0"/>
              </a:spcBef>
              <a:spcAft>
                <a:spcPct val="0"/>
              </a:spcAft>
            </a:pPr>
            <a:r>
              <a:rPr lang="en-US" sz="2800" b="1">
                <a:ln w="9525" cap="flat" cmpd="sng">
                  <a:solidFill>
                    <a:srgbClr val="008000"/>
                  </a:solidFill>
                  <a:prstDash val="solid"/>
                  <a:headEnd type="none" w="med" len="med"/>
                  <a:tailEnd type="none" w="med" len="med"/>
                </a:ln>
                <a:blipFill rotWithShape="0">
                  <a:blip r:embed="rId5"/>
                </a:blipFill>
                <a:effectLst>
                  <a:outerShdw dist="563972" dir="14049740" sx="125000" sy="125000" algn="tl" rotWithShape="0">
                    <a:srgbClr val="C7DFD3">
                      <a:alpha val="79999"/>
                    </a:srgbClr>
                  </a:outerShdw>
                </a:effectLst>
                <a:latin typeface="Times New Roman" panose="02020603050405020304" pitchFamily="18" charset="0"/>
                <a:ea typeface="Times New Roman" panose="02020603050405020304" pitchFamily="18" charset="0"/>
              </a:rPr>
              <a:t>Rung chuông vàng</a:t>
            </a:r>
          </a:p>
        </p:txBody>
      </p:sp>
      <p:sp>
        <p:nvSpPr>
          <p:cNvPr id="2053" name="WordArt 7"/>
          <p:cNvSpPr>
            <a:spLocks noTextEdit="1"/>
          </p:cNvSpPr>
          <p:nvPr/>
        </p:nvSpPr>
        <p:spPr>
          <a:xfrm>
            <a:off x="2605088" y="1400176"/>
            <a:ext cx="6919912" cy="4505325"/>
          </a:xfrm>
          <a:prstGeom prst="rect">
            <a:avLst/>
          </a:prstGeom>
        </p:spPr>
        <p:txBody>
          <a:bodyPr wrap="none" fromWordArt="1">
            <a:prstTxWarp prst="textArchUp">
              <a:avLst>
                <a:gd name="adj" fmla="val 10927565"/>
              </a:avLst>
            </a:prstTxWarp>
            <a:normAutofit/>
            <a:scene3d>
              <a:camera prst="legacyObliqueTopRight">
                <a:rot lat="0" lon="0" rev="0"/>
              </a:camera>
              <a:lightRig rig="legacyFlat3" dir="b"/>
            </a:scene3d>
            <a:sp3d extrusionH="430200" prstMaterial="legacyMatte">
              <a:extrusionClr>
                <a:srgbClr val="FF3300"/>
              </a:extrusionClr>
            </a:sp3d>
          </a:bodyPr>
          <a:lstStyle/>
          <a:p>
            <a:pPr algn="ctr" eaLnBrk="0" fontAlgn="base" hangingPunct="0">
              <a:spcBef>
                <a:spcPct val="0"/>
              </a:spcBef>
              <a:spcAft>
                <a:spcPct val="0"/>
              </a:spcAft>
            </a:pPr>
            <a:endParaRPr lang="en-US" sz="3600" b="1">
              <a:solidFill>
                <a:srgbClr val="FFFF00">
                  <a:alpha val="83920"/>
                </a:srgbClr>
              </a:solidFill>
              <a:ea typeface="Arial" panose="020B0604020202020204" pitchFamily="34" charset="0"/>
            </a:endParaRPr>
          </a:p>
        </p:txBody>
      </p:sp>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ppt_x</p:attrName>
                                        </p:attrNameLst>
                                      </p:cBhvr>
                                      <p:tavLst>
                                        <p:tav tm="0">
                                          <p:val>
                                            <p:strVal val="#ppt_x-.2"/>
                                          </p:val>
                                        </p:tav>
                                        <p:tav tm="100000">
                                          <p:val>
                                            <p:strVal val="#ppt_x"/>
                                          </p:val>
                                        </p:tav>
                                      </p:tavLst>
                                    </p:anim>
                                    <p:anim calcmode="lin" valueType="num">
                                      <p:cBhvr>
                                        <p:cTn id="8" dur="1000" fill="hold"/>
                                        <p:tgtEl>
                                          <p:spTgt spid="205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p:nvPr/>
        </p:nvSpPr>
        <p:spPr>
          <a:xfrm>
            <a:off x="3657600" y="533400"/>
            <a:ext cx="7010400" cy="1466850"/>
          </a:xfrm>
          <a:prstGeom prst="roundRect">
            <a:avLst>
              <a:gd name="adj" fmla="val 16667"/>
            </a:avLst>
          </a:prstGeom>
          <a:solidFill>
            <a:srgbClr val="C00000"/>
          </a:solidFill>
          <a:ln w="57150" cap="flat" cmpd="sng">
            <a:solidFill>
              <a:srgbClr val="0000FF"/>
            </a:solidFill>
            <a:prstDash val="solid"/>
            <a:headEnd type="none" w="med" len="med"/>
            <a:tailEnd type="none" w="med" len="med"/>
          </a:ln>
        </p:spPr>
        <p:txBody>
          <a:bodyPr wrap="none" anchor="ctr" anchorCtr="0"/>
          <a:lstStyle/>
          <a:p>
            <a:pPr algn="ctr"/>
            <a:r>
              <a:rPr lang="en-US" sz="3600" b="1" dirty="0">
                <a:solidFill>
                  <a:schemeClr val="bg1"/>
                </a:solidFill>
                <a:latin typeface="Times New Roman" panose="02020603050405020304" pitchFamily="18" charset="0"/>
              </a:rPr>
              <a:t>9 thêm 4 đơn vị được bao nhiêu?</a:t>
            </a:r>
          </a:p>
        </p:txBody>
      </p:sp>
      <p:grpSp>
        <p:nvGrpSpPr>
          <p:cNvPr id="4099" name="Group 51"/>
          <p:cNvGrpSpPr/>
          <p:nvPr/>
        </p:nvGrpSpPr>
        <p:grpSpPr>
          <a:xfrm>
            <a:off x="1781175"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tx1"/>
                </a:solidFill>
                <a:effectLst/>
                <a:uLnTx/>
                <a:uFillTx/>
                <a:latin typeface=".VnTime" pitchFamily="34" charset="0"/>
                <a:ea typeface="+mn-ea"/>
                <a:cs typeface="+mn-cs"/>
              </a:endParaRPr>
            </a:p>
          </p:txBody>
        </p:sp>
        <p:sp>
          <p:nvSpPr>
            <p:cNvPr id="4133"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pPr eaLnBrk="0" hangingPunct="0"/>
              <a:endParaRPr sz="2000" dirty="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tx1"/>
                </a:solidFill>
                <a:effectLst>
                  <a:glow rad="101600">
                    <a:schemeClr val="accent1">
                      <a:satMod val="175000"/>
                      <a:alpha val="40000"/>
                    </a:schemeClr>
                  </a:glow>
                </a:effectLst>
                <a:uLnTx/>
                <a:uFillTx/>
                <a:latin typeface=".VnTime" pitchFamily="34" charset="0"/>
                <a:ea typeface="+mn-ea"/>
                <a:cs typeface="+mn-cs"/>
              </a:endParaRPr>
            </a:p>
          </p:txBody>
        </p:sp>
      </p:grpSp>
      <p:sp>
        <p:nvSpPr>
          <p:cNvPr id="3" name="AutoShape 51"/>
          <p:cNvSpPr/>
          <p:nvPr/>
        </p:nvSpPr>
        <p:spPr>
          <a:xfrm>
            <a:off x="4038600" y="2362200"/>
            <a:ext cx="3858260" cy="822325"/>
          </a:xfrm>
          <a:prstGeom prst="roundRect">
            <a:avLst>
              <a:gd name="adj" fmla="val 16667"/>
            </a:avLst>
          </a:prstGeom>
          <a:solidFill>
            <a:srgbClr val="7030A0"/>
          </a:solidFill>
          <a:ln w="76200" cap="flat" cmpd="sng">
            <a:solidFill>
              <a:srgbClr val="FFFF00"/>
            </a:solidFill>
            <a:prstDash val="solid"/>
            <a:headEnd type="none" w="med" len="med"/>
            <a:tailEnd type="none" w="med" len="med"/>
          </a:ln>
        </p:spPr>
        <p:txBody>
          <a:bodyPr wrap="none" anchor="ctr" anchorCtr="0"/>
          <a:lstStyle/>
          <a:p>
            <a:pPr algn="ctr" eaLnBrk="0" hangingPunct="0"/>
            <a:r>
              <a:rPr lang="en-US" sz="2800" b="1" dirty="0">
                <a:solidFill>
                  <a:schemeClr val="bg1"/>
                </a:solidFill>
                <a:latin typeface="Arial" panose="020B0604020202020204" pitchFamily="34" charset="0"/>
                <a:sym typeface="+mn-ea"/>
              </a:rPr>
              <a:t>13</a:t>
            </a:r>
          </a:p>
        </p:txBody>
      </p:sp>
      <p:pic>
        <p:nvPicPr>
          <p:cNvPr id="39" name="Picture 37" descr="Blue_chapterlist"/>
          <p:cNvPicPr>
            <a:picLocks noChangeAspect="1"/>
          </p:cNvPicPr>
          <p:nvPr/>
        </p:nvPicPr>
        <p:blipFill>
          <a:blip r:embed="rId8">
            <a:clrChange>
              <a:clrFrom>
                <a:srgbClr val="FFFFFF"/>
              </a:clrFrom>
              <a:clrTo>
                <a:srgbClr val="FFFFFF">
                  <a:alpha val="0"/>
                </a:srgbClr>
              </a:clrTo>
            </a:clrChange>
          </a:blip>
          <a:stretch>
            <a:fillRect/>
          </a:stretch>
        </p:blipFill>
        <p:spPr>
          <a:xfrm>
            <a:off x="2057400" y="2620963"/>
            <a:ext cx="593725" cy="350837"/>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9">
            <a:clrChange>
              <a:clrFrom>
                <a:srgbClr val="2C2761"/>
              </a:clrFrom>
              <a:clrTo>
                <a:srgbClr val="2C2761">
                  <a:alpha val="0"/>
                </a:srgbClr>
              </a:clrTo>
            </a:clrChange>
          </a:blip>
          <a:stretch>
            <a:fillRect/>
          </a:stretch>
        </p:blipFill>
        <p:spPr>
          <a:xfrm>
            <a:off x="2590800" y="2451100"/>
            <a:ext cx="1600200" cy="673100"/>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0" name="cached_combo42.wav"/>
            </a:hlinkHover>
          </p:cNvPr>
          <p:cNvSpPr/>
          <p:nvPr/>
        </p:nvSpPr>
        <p:spPr>
          <a:xfrm>
            <a:off x="2667000" y="2514600"/>
            <a:ext cx="838200" cy="6096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2000" dirty="0">
              <a:latin typeface=".VnTime" pitchFamily="34" charset="0"/>
            </a:endParaRPr>
          </a:p>
        </p:txBody>
      </p:sp>
      <p:sp>
        <p:nvSpPr>
          <p:cNvPr id="4104" name="WordArt 226"/>
          <p:cNvSpPr>
            <a:spLocks noTextEdit="1"/>
          </p:cNvSpPr>
          <p:nvPr/>
        </p:nvSpPr>
        <p:spPr>
          <a:xfrm>
            <a:off x="2819400" y="2590800"/>
            <a:ext cx="460375" cy="387350"/>
          </a:xfrm>
          <a:prstGeom prst="rect">
            <a:avLst/>
          </a:prstGeom>
        </p:spPr>
        <p:txBody>
          <a:bodyPr wrap="none" fromWordArt="1">
            <a:prstTxWarp prst="textInflate">
              <a:avLst>
                <a:gd name="adj" fmla="val 13634"/>
              </a:avLst>
            </a:prstTxWarp>
            <a:normAutofit fontScale="62500" lnSpcReduction="20000"/>
          </a:bodyPr>
          <a:lstStyle/>
          <a:p>
            <a:pPr algn="ctr" eaLnBrk="0" hangingPunct="0"/>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4" name="AutoShape 51"/>
          <p:cNvSpPr/>
          <p:nvPr/>
        </p:nvSpPr>
        <p:spPr>
          <a:xfrm>
            <a:off x="4040505" y="3521075"/>
            <a:ext cx="3816350" cy="822325"/>
          </a:xfrm>
          <a:prstGeom prst="roundRect">
            <a:avLst>
              <a:gd name="adj" fmla="val 16667"/>
            </a:avLst>
          </a:prstGeom>
          <a:solidFill>
            <a:srgbClr val="7030A0"/>
          </a:solidFill>
          <a:ln w="76200" cap="flat" cmpd="sng">
            <a:solidFill>
              <a:srgbClr val="FFFF00"/>
            </a:solidFill>
            <a:prstDash val="solid"/>
            <a:headEnd type="none" w="med" len="med"/>
            <a:tailEnd type="none" w="med" len="med"/>
          </a:ln>
        </p:spPr>
        <p:txBody>
          <a:bodyPr wrap="none" anchor="ctr" anchorCtr="0"/>
          <a:lstStyle/>
          <a:p>
            <a:pPr algn="ctr" eaLnBrk="0" hangingPunct="0"/>
            <a:r>
              <a:rPr lang="en-US" sz="2800" b="1" dirty="0">
                <a:solidFill>
                  <a:schemeClr val="bg1"/>
                </a:solidFill>
                <a:latin typeface="Arial" panose="020B0604020202020204" pitchFamily="34" charset="0"/>
              </a:rPr>
              <a:t>5</a:t>
            </a:r>
          </a:p>
        </p:txBody>
      </p:sp>
      <p:pic>
        <p:nvPicPr>
          <p:cNvPr id="5" name="Picture 37" descr="Blue_chapterlist"/>
          <p:cNvPicPr>
            <a:picLocks noChangeAspect="1"/>
          </p:cNvPicPr>
          <p:nvPr/>
        </p:nvPicPr>
        <p:blipFill>
          <a:blip r:embed="rId8">
            <a:clrChange>
              <a:clrFrom>
                <a:srgbClr val="FFFFFF"/>
              </a:clrFrom>
              <a:clrTo>
                <a:srgbClr val="FFFFFF">
                  <a:alpha val="0"/>
                </a:srgbClr>
              </a:clrTo>
            </a:clrChange>
          </a:blip>
          <a:stretch>
            <a:fillRect/>
          </a:stretch>
        </p:blipFill>
        <p:spPr>
          <a:xfrm>
            <a:off x="2057400" y="3763963"/>
            <a:ext cx="593725" cy="350837"/>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9">
            <a:clrChange>
              <a:clrFrom>
                <a:srgbClr val="2C2761"/>
              </a:clrFrom>
              <a:clrTo>
                <a:srgbClr val="2C2761">
                  <a:alpha val="0"/>
                </a:srgbClr>
              </a:clrTo>
            </a:clrChange>
          </a:blip>
          <a:stretch>
            <a:fillRect/>
          </a:stretch>
        </p:blipFill>
        <p:spPr>
          <a:xfrm>
            <a:off x="2590800" y="3541713"/>
            <a:ext cx="1500188" cy="801687"/>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0" name="cached_combo42.wav"/>
            </a:hlinkHover>
          </p:cNvPr>
          <p:cNvSpPr/>
          <p:nvPr/>
        </p:nvSpPr>
        <p:spPr>
          <a:xfrm>
            <a:off x="2667000" y="3657600"/>
            <a:ext cx="817563" cy="6096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2000" dirty="0">
              <a:latin typeface=".VnTime" pitchFamily="34" charset="0"/>
            </a:endParaRPr>
          </a:p>
        </p:txBody>
      </p:sp>
      <p:sp>
        <p:nvSpPr>
          <p:cNvPr id="4109" name="WordArt 226"/>
          <p:cNvSpPr>
            <a:spLocks noTextEdit="1"/>
          </p:cNvSpPr>
          <p:nvPr/>
        </p:nvSpPr>
        <p:spPr>
          <a:xfrm>
            <a:off x="2892425" y="3727450"/>
            <a:ext cx="460375" cy="387350"/>
          </a:xfrm>
          <a:prstGeom prst="rect">
            <a:avLst/>
          </a:prstGeom>
        </p:spPr>
        <p:txBody>
          <a:bodyPr wrap="none" fromWordArt="1">
            <a:prstTxWarp prst="textInflate">
              <a:avLst>
                <a:gd name="adj" fmla="val 13634"/>
              </a:avLst>
            </a:prstTxWarp>
            <a:normAutofit fontScale="62500" lnSpcReduction="20000"/>
          </a:bodyPr>
          <a:lstStyle/>
          <a:p>
            <a:pPr algn="ctr" eaLnBrk="0" hangingPunct="0"/>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sp>
        <p:nvSpPr>
          <p:cNvPr id="9" name="AutoShape 51"/>
          <p:cNvSpPr/>
          <p:nvPr/>
        </p:nvSpPr>
        <p:spPr>
          <a:xfrm>
            <a:off x="4038600" y="4664075"/>
            <a:ext cx="3788410" cy="822325"/>
          </a:xfrm>
          <a:prstGeom prst="roundRect">
            <a:avLst>
              <a:gd name="adj" fmla="val 16667"/>
            </a:avLst>
          </a:prstGeom>
          <a:solidFill>
            <a:srgbClr val="7030A0"/>
          </a:solidFill>
          <a:ln w="76200" cap="flat" cmpd="sng">
            <a:solidFill>
              <a:srgbClr val="FFFF00"/>
            </a:solidFill>
            <a:prstDash val="solid"/>
            <a:headEnd type="none" w="med" len="med"/>
            <a:tailEnd type="none" w="med" len="med"/>
          </a:ln>
        </p:spPr>
        <p:txBody>
          <a:bodyPr wrap="none" anchor="ctr" anchorCtr="0"/>
          <a:lstStyle/>
          <a:p>
            <a:pPr algn="ctr" eaLnBrk="0" hangingPunct="0"/>
            <a:r>
              <a:rPr lang="en-US" sz="2800" b="1" dirty="0">
                <a:solidFill>
                  <a:schemeClr val="bg1"/>
                </a:solidFill>
                <a:latin typeface="Times New Roman" panose="02020603050405020304" pitchFamily="18" charset="0"/>
                <a:cs typeface="Times New Roman" panose="02020603050405020304" pitchFamily="18" charset="0"/>
              </a:rPr>
              <a:t>36</a:t>
            </a:r>
          </a:p>
        </p:txBody>
      </p:sp>
      <p:pic>
        <p:nvPicPr>
          <p:cNvPr id="11" name="Picture 37" descr="Blue_chapterlist"/>
          <p:cNvPicPr>
            <a:picLocks noChangeAspect="1"/>
          </p:cNvPicPr>
          <p:nvPr/>
        </p:nvPicPr>
        <p:blipFill>
          <a:blip r:embed="rId8">
            <a:clrChange>
              <a:clrFrom>
                <a:srgbClr val="FFFFFF"/>
              </a:clrFrom>
              <a:clrTo>
                <a:srgbClr val="FFFFFF">
                  <a:alpha val="0"/>
                </a:srgbClr>
              </a:clrTo>
            </a:clrChange>
          </a:blip>
          <a:stretch>
            <a:fillRect/>
          </a:stretch>
        </p:blipFill>
        <p:spPr>
          <a:xfrm>
            <a:off x="2057400" y="4906963"/>
            <a:ext cx="593725" cy="350837"/>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9">
            <a:clrChange>
              <a:clrFrom>
                <a:srgbClr val="2C2761"/>
              </a:clrFrom>
              <a:clrTo>
                <a:srgbClr val="2C2761">
                  <a:alpha val="0"/>
                </a:srgbClr>
              </a:clrTo>
            </a:clrChange>
          </a:blip>
          <a:stretch>
            <a:fillRect/>
          </a:stretch>
        </p:blipFill>
        <p:spPr>
          <a:xfrm>
            <a:off x="2590800" y="4684713"/>
            <a:ext cx="1500188" cy="801687"/>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10" name="cached_combo42.wav"/>
            </a:hlinkHover>
          </p:cNvPr>
          <p:cNvSpPr/>
          <p:nvPr/>
        </p:nvSpPr>
        <p:spPr>
          <a:xfrm>
            <a:off x="2667000" y="4724400"/>
            <a:ext cx="817563" cy="6127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2000" dirty="0">
              <a:latin typeface=".VnTime" pitchFamily="34" charset="0"/>
            </a:endParaRPr>
          </a:p>
        </p:txBody>
      </p:sp>
      <p:sp>
        <p:nvSpPr>
          <p:cNvPr id="4114" name="WordArt 226"/>
          <p:cNvSpPr>
            <a:spLocks noTextEdit="1"/>
          </p:cNvSpPr>
          <p:nvPr/>
        </p:nvSpPr>
        <p:spPr>
          <a:xfrm>
            <a:off x="2819400" y="4870450"/>
            <a:ext cx="460375" cy="387350"/>
          </a:xfrm>
          <a:prstGeom prst="rect">
            <a:avLst/>
          </a:prstGeom>
        </p:spPr>
        <p:txBody>
          <a:bodyPr wrap="none" fromWordArt="1">
            <a:prstTxWarp prst="textInflate">
              <a:avLst>
                <a:gd name="adj" fmla="val 13634"/>
              </a:avLst>
            </a:prstTxWarp>
            <a:normAutofit fontScale="62500" lnSpcReduction="20000"/>
          </a:bodyPr>
          <a:lstStyle/>
          <a:p>
            <a:pPr algn="ctr" eaLnBrk="0" hangingPunct="0"/>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
        <p:nvSpPr>
          <p:cNvPr id="6171" name="AutoShape 27"/>
          <p:cNvSpPr/>
          <p:nvPr/>
        </p:nvSpPr>
        <p:spPr>
          <a:xfrm>
            <a:off x="2209800" y="838200"/>
            <a:ext cx="1295400" cy="1371600"/>
          </a:xfrm>
          <a:prstGeom prst="sun">
            <a:avLst>
              <a:gd name="adj" fmla="val 19880"/>
            </a:avLst>
          </a:prstGeom>
          <a:gradFill rotWithShape="1">
            <a:gsLst>
              <a:gs pos="0">
                <a:srgbClr val="FF0066"/>
              </a:gs>
              <a:gs pos="100000">
                <a:srgbClr val="E9EE10"/>
              </a:gs>
            </a:gsLst>
            <a:path path="rect">
              <a:fillToRect l="50000" t="50000" r="50000" b="50000"/>
            </a:path>
            <a:tileRect/>
          </a:gradFill>
          <a:ln w="22225" cap="flat" cmpd="sng">
            <a:solidFill>
              <a:srgbClr val="800000"/>
            </a:solidFill>
            <a:prstDash val="solid"/>
            <a:miter/>
            <a:headEnd type="none" w="med" len="med"/>
            <a:tailEnd type="none" w="med" len="med"/>
          </a:ln>
        </p:spPr>
        <p:txBody>
          <a:bodyPr wrap="none" anchor="ctr" anchorCtr="0"/>
          <a:lstStyle/>
          <a:p>
            <a:endParaRPr dirty="0">
              <a:latin typeface="Arial" panose="020B0604020202020204" pitchFamily="34" charset="0"/>
            </a:endParaRPr>
          </a:p>
        </p:txBody>
      </p:sp>
      <p:sp>
        <p:nvSpPr>
          <p:cNvPr id="4116" name="WordArt 28"/>
          <p:cNvSpPr>
            <a:spLocks noTextEdit="1"/>
          </p:cNvSpPr>
          <p:nvPr/>
        </p:nvSpPr>
        <p:spPr>
          <a:xfrm>
            <a:off x="2590800" y="1295400"/>
            <a:ext cx="533400" cy="381000"/>
          </a:xfrm>
          <a:prstGeom prst="rect">
            <a:avLst/>
          </a:prstGeom>
        </p:spPr>
        <p:txBody>
          <a:bodyPr wrap="none" fromWordArt="1">
            <a:prstTxWarp prst="textPlain">
              <a:avLst>
                <a:gd name="adj" fmla="val 50000"/>
              </a:avLst>
            </a:prstTxWarp>
            <a:normAutofit fontScale="65000" lnSpcReduction="20000"/>
          </a:bodyPr>
          <a:lstStyle/>
          <a:p>
            <a:pPr algn="ctr" eaLnBrk="0" hangingPunct="0"/>
            <a:r>
              <a:rPr lang="en-US" sz="3600" b="1">
                <a:ln w="19050" cap="flat" cmpd="sng">
                  <a:solidFill>
                    <a:srgbClr val="00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Câu 1</a:t>
            </a:r>
          </a:p>
        </p:txBody>
      </p:sp>
      <p:pic>
        <p:nvPicPr>
          <p:cNvPr id="4117" name="Picture 29" descr="Picture1"/>
          <p:cNvPicPr/>
          <p:nvPr/>
        </p:nvPicPr>
        <p:blipFill>
          <a:blip r:embed="rId11"/>
          <a:stretch>
            <a:fillRect/>
          </a:stretch>
        </p:blipFill>
        <p:spPr>
          <a:xfrm>
            <a:off x="2133600" y="152400"/>
            <a:ext cx="8534400" cy="152400"/>
          </a:xfrm>
          <a:prstGeom prst="rect">
            <a:avLst/>
          </a:prstGeom>
          <a:noFill/>
          <a:ln w="9525">
            <a:noFill/>
          </a:ln>
        </p:spPr>
      </p:pic>
      <p:grpSp>
        <p:nvGrpSpPr>
          <p:cNvPr id="26" name="Group 33"/>
          <p:cNvGrpSpPr/>
          <p:nvPr/>
        </p:nvGrpSpPr>
        <p:grpSpPr>
          <a:xfrm>
            <a:off x="6400800" y="5486400"/>
            <a:ext cx="1371600" cy="1371600"/>
            <a:chOff x="4320" y="2928"/>
            <a:chExt cx="1104" cy="1104"/>
          </a:xfrm>
        </p:grpSpPr>
        <p:sp>
          <p:nvSpPr>
            <p:cNvPr id="4130" name="AutoShape 34"/>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algn="ctr"/>
              <a:endParaRPr sz="6000" b="1" dirty="0">
                <a:solidFill>
                  <a:srgbClr val="FF0066"/>
                </a:solidFill>
                <a:latin typeface=".VnHelvetInsH" pitchFamily="34" charset="0"/>
              </a:endParaRPr>
            </a:p>
          </p:txBody>
        </p:sp>
        <p:sp>
          <p:nvSpPr>
            <p:cNvPr id="4131" name="WordArt 35"/>
            <p:cNvSpPr>
              <a:spLocks noTextEdit="1"/>
            </p:cNvSpPr>
            <p:nvPr/>
          </p:nvSpPr>
          <p:spPr>
            <a:xfrm>
              <a:off x="4563" y="3168"/>
              <a:ext cx="654" cy="504"/>
            </a:xfrm>
            <a:prstGeom prst="rect">
              <a:avLst/>
            </a:prstGeom>
          </p:spPr>
          <p:txBody>
            <a:bodyPr wrap="none" fromWordArt="1">
              <a:prstTxWarp prst="textPlain">
                <a:avLst>
                  <a:gd name="adj" fmla="val 50000"/>
                </a:avLst>
              </a:prstTxWarp>
              <a:normAutofit/>
            </a:bodyPr>
            <a:lstStyle/>
            <a:p>
              <a:pPr algn="ctr"/>
              <a:r>
                <a:rPr lang="en-US" sz="2800">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4119" name="WordArt 36"/>
          <p:cNvSpPr>
            <a:spLocks noTextEdit="1"/>
          </p:cNvSpPr>
          <p:nvPr/>
        </p:nvSpPr>
        <p:spPr>
          <a:xfrm>
            <a:off x="670560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4120" name="WordArt 37"/>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4121" name="WordArt 38"/>
          <p:cNvSpPr>
            <a:spLocks noTextEdit="1"/>
          </p:cNvSpPr>
          <p:nvPr/>
        </p:nvSpPr>
        <p:spPr>
          <a:xfrm>
            <a:off x="6724650" y="581025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4122" name="WordArt 39"/>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4123" name="WordArt 40"/>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4124" name="WordArt 41"/>
          <p:cNvSpPr>
            <a:spLocks noTextEdit="1"/>
          </p:cNvSpPr>
          <p:nvPr/>
        </p:nvSpPr>
        <p:spPr>
          <a:xfrm>
            <a:off x="670560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
        <p:nvSpPr>
          <p:cNvPr id="4125" name="WordArt 42"/>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6</a:t>
            </a:r>
          </a:p>
        </p:txBody>
      </p:sp>
      <p:sp>
        <p:nvSpPr>
          <p:cNvPr id="4126" name="WordArt 43"/>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7</a:t>
            </a:r>
          </a:p>
        </p:txBody>
      </p:sp>
      <p:sp>
        <p:nvSpPr>
          <p:cNvPr id="4127" name="WordArt 44"/>
          <p:cNvSpPr>
            <a:spLocks noTextEdit="1"/>
          </p:cNvSpPr>
          <p:nvPr/>
        </p:nvSpPr>
        <p:spPr>
          <a:xfrm>
            <a:off x="6781800" y="579120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8</a:t>
            </a:r>
          </a:p>
        </p:txBody>
      </p:sp>
      <p:sp>
        <p:nvSpPr>
          <p:cNvPr id="4128" name="WordArt 45"/>
          <p:cNvSpPr>
            <a:spLocks noTextEdit="1"/>
          </p:cNvSpPr>
          <p:nvPr/>
        </p:nvSpPr>
        <p:spPr>
          <a:xfrm>
            <a:off x="6800850" y="581025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9</a:t>
            </a:r>
          </a:p>
        </p:txBody>
      </p:sp>
      <p:sp>
        <p:nvSpPr>
          <p:cNvPr id="4129" name="WordArt 46"/>
          <p:cNvSpPr>
            <a:spLocks noTextEdit="1"/>
          </p:cNvSpPr>
          <p:nvPr/>
        </p:nvSpPr>
        <p:spPr>
          <a:xfrm>
            <a:off x="6724650" y="5810250"/>
            <a:ext cx="666750" cy="742950"/>
          </a:xfrm>
          <a:prstGeom prst="rect">
            <a:avLst/>
          </a:prstGeom>
        </p:spPr>
        <p:txBody>
          <a:bodyPr wrap="none" fromWordArt="1">
            <a:prstTxWarp prst="textPlain">
              <a:avLst>
                <a:gd name="adj" fmla="val 50000"/>
              </a:avLst>
            </a:prstTxWarp>
            <a:normAutofit/>
          </a:bodyPr>
          <a:lstStyle/>
          <a:p>
            <a:pPr algn="ctr" eaLnBrk="0" hangingPunct="0"/>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16" fill="hold" nodeType="withEffect">
                                  <p:stCondLst>
                                    <p:cond delay="0"/>
                                  </p:stCondLst>
                                  <p:childTnLst>
                                    <p:set>
                                      <p:cBhvr>
                                        <p:cTn id="11" dur="1" fill="hold">
                                          <p:stCondLst>
                                            <p:cond delay="0"/>
                                          </p:stCondLst>
                                        </p:cTn>
                                        <p:tgtEl>
                                          <p:spTgt spid="4116"/>
                                        </p:tgtEl>
                                        <p:attrNameLst>
                                          <p:attrName>style.visibility</p:attrName>
                                        </p:attrNameLst>
                                      </p:cBhvr>
                                      <p:to>
                                        <p:strVal val="visible"/>
                                      </p:to>
                                    </p:set>
                                    <p:anim calcmode="lin" valueType="num">
                                      <p:cBhvr>
                                        <p:cTn id="12" dur="500" fill="hold"/>
                                        <p:tgtEl>
                                          <p:spTgt spid="4116"/>
                                        </p:tgtEl>
                                        <p:attrNameLst>
                                          <p:attrName>ppt_w</p:attrName>
                                        </p:attrNameLst>
                                      </p:cBhvr>
                                      <p:tavLst>
                                        <p:tav tm="0">
                                          <p:val>
                                            <p:fltVal val="0"/>
                                          </p:val>
                                        </p:tav>
                                        <p:tav tm="100000">
                                          <p:val>
                                            <p:strVal val="#ppt_w"/>
                                          </p:val>
                                        </p:tav>
                                      </p:tavLst>
                                    </p:anim>
                                    <p:anim calcmode="lin" valueType="num">
                                      <p:cBhvr>
                                        <p:cTn id="13" dur="500" fill="hold"/>
                                        <p:tgtEl>
                                          <p:spTgt spid="4116"/>
                                        </p:tgtEl>
                                        <p:attrNameLst>
                                          <p:attrName>ppt_h</p:attrName>
                                        </p:attrNameLst>
                                      </p:cBhvr>
                                      <p:tavLst>
                                        <p:tav tm="0">
                                          <p:val>
                                            <p:fltVal val="0"/>
                                          </p:val>
                                        </p:tav>
                                        <p:tav tm="100000">
                                          <p:val>
                                            <p:strVal val="#ppt_h"/>
                                          </p:val>
                                        </p:tav>
                                      </p:tavLst>
                                    </p:anim>
                                    <p:animEffect transition="in" filter="fade">
                                      <p:cBhvr>
                                        <p:cTn id="14" dur="500"/>
                                        <p:tgtEl>
                                          <p:spTgt spid="411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4104"/>
                                        </p:tgtEl>
                                        <p:attrNameLst>
                                          <p:attrName>style.visibility</p:attrName>
                                        </p:attrNameLst>
                                      </p:cBhvr>
                                      <p:to>
                                        <p:strVal val="visible"/>
                                      </p:to>
                                    </p:set>
                                    <p:animEffect transition="in" filter="checkerboard(across)">
                                      <p:cBhvr>
                                        <p:cTn id="34" dur="500"/>
                                        <p:tgtEl>
                                          <p:spTgt spid="410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4109"/>
                                        </p:tgtEl>
                                        <p:attrNameLst>
                                          <p:attrName>style.visibility</p:attrName>
                                        </p:attrNameLst>
                                      </p:cBhvr>
                                      <p:to>
                                        <p:strVal val="visible"/>
                                      </p:to>
                                    </p:set>
                                    <p:animEffect transition="in" filter="checkerboard(across)">
                                      <p:cBhvr>
                                        <p:cTn id="51" dur="500"/>
                                        <p:tgtEl>
                                          <p:spTgt spid="4109"/>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4114"/>
                                        </p:tgtEl>
                                        <p:attrNameLst>
                                          <p:attrName>style.visibility</p:attrName>
                                        </p:attrNameLst>
                                      </p:cBhvr>
                                      <p:to>
                                        <p:strVal val="visible"/>
                                      </p:to>
                                    </p:set>
                                    <p:animEffect transition="in" filter="checkerboard(across)">
                                      <p:cBhvr>
                                        <p:cTn id="68" dur="500"/>
                                        <p:tgtEl>
                                          <p:spTgt spid="4114"/>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4129"/>
                                        </p:tgtEl>
                                        <p:attrNameLst>
                                          <p:attrName>style.visibility</p:attrName>
                                        </p:attrNameLst>
                                      </p:cBhvr>
                                      <p:to>
                                        <p:strVal val="visible"/>
                                      </p:to>
                                    </p:set>
                                    <p:animEffect transition="in" filter="dissolve">
                                      <p:cBhvr>
                                        <p:cTn id="76" dur="500"/>
                                        <p:tgtEl>
                                          <p:spTgt spid="4129"/>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p:stCondLst>
                              <p:cond delay="500"/>
                            </p:stCondLst>
                            <p:childTnLst>
                              <p:par>
                                <p:cTn id="78" presetID="53" presetClass="exit" presetSubtype="16" fill="hold" nodeType="afterEffect">
                                  <p:stCondLst>
                                    <p:cond delay="0"/>
                                  </p:stCondLst>
                                  <p:childTnLst>
                                    <p:anim calcmode="lin" valueType="num">
                                      <p:cBhvr>
                                        <p:cTn id="79" dur="500"/>
                                        <p:tgtEl>
                                          <p:spTgt spid="4129"/>
                                        </p:tgtEl>
                                        <p:attrNameLst>
                                          <p:attrName>ppt_w</p:attrName>
                                        </p:attrNameLst>
                                      </p:cBhvr>
                                      <p:tavLst>
                                        <p:tav tm="0">
                                          <p:val>
                                            <p:strVal val="ppt_w"/>
                                          </p:val>
                                        </p:tav>
                                        <p:tav tm="100000">
                                          <p:val>
                                            <p:fltVal val="0"/>
                                          </p:val>
                                        </p:tav>
                                      </p:tavLst>
                                    </p:anim>
                                    <p:anim calcmode="lin" valueType="num">
                                      <p:cBhvr>
                                        <p:cTn id="80" dur="500"/>
                                        <p:tgtEl>
                                          <p:spTgt spid="4129"/>
                                        </p:tgtEl>
                                        <p:attrNameLst>
                                          <p:attrName>ppt_h</p:attrName>
                                        </p:attrNameLst>
                                      </p:cBhvr>
                                      <p:tavLst>
                                        <p:tav tm="0">
                                          <p:val>
                                            <p:strVal val="ppt_h"/>
                                          </p:val>
                                        </p:tav>
                                        <p:tav tm="100000">
                                          <p:val>
                                            <p:fltVal val="0"/>
                                          </p:val>
                                        </p:tav>
                                      </p:tavLst>
                                    </p:anim>
                                    <p:animEffect transition="out" filter="fade">
                                      <p:cBhvr>
                                        <p:cTn id="81" dur="500"/>
                                        <p:tgtEl>
                                          <p:spTgt spid="4129"/>
                                        </p:tgtEl>
                                      </p:cBhvr>
                                    </p:animEffect>
                                    <p:set>
                                      <p:cBhvr>
                                        <p:cTn id="82" dur="1" fill="hold">
                                          <p:stCondLst>
                                            <p:cond delay="499"/>
                                          </p:stCondLst>
                                        </p:cTn>
                                        <p:tgtEl>
                                          <p:spTgt spid="4129"/>
                                        </p:tgtEl>
                                        <p:attrNameLst>
                                          <p:attrName>style.visibility</p:attrName>
                                        </p:attrNameLst>
                                      </p:cBhvr>
                                      <p:to>
                                        <p:strVal val="hidden"/>
                                      </p:to>
                                    </p:set>
                                  </p:childTnLst>
                                </p:cTn>
                              </p:par>
                            </p:childTnLst>
                          </p:cTn>
                        </p:par>
                        <p:par>
                          <p:cTn id="83" fill="hold">
                            <p:stCondLst>
                              <p:cond delay="1000"/>
                            </p:stCondLst>
                            <p:childTnLst>
                              <p:par>
                                <p:cTn id="84" presetID="9" presetClass="entr" presetSubtype="0" fill="hold" nodeType="afterEffect">
                                  <p:stCondLst>
                                    <p:cond delay="0"/>
                                  </p:stCondLst>
                                  <p:childTnLst>
                                    <p:set>
                                      <p:cBhvr>
                                        <p:cTn id="85" dur="1" fill="hold">
                                          <p:stCondLst>
                                            <p:cond delay="0"/>
                                          </p:stCondLst>
                                        </p:cTn>
                                        <p:tgtEl>
                                          <p:spTgt spid="4128"/>
                                        </p:tgtEl>
                                        <p:attrNameLst>
                                          <p:attrName>style.visibility</p:attrName>
                                        </p:attrNameLst>
                                      </p:cBhvr>
                                      <p:to>
                                        <p:strVal val="visible"/>
                                      </p:to>
                                    </p:set>
                                    <p:animEffect transition="in" filter="dissolve">
                                      <p:cBhvr>
                                        <p:cTn id="86" dur="500"/>
                                        <p:tgtEl>
                                          <p:spTgt spid="4128"/>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p:stCondLst>
                              <p:cond delay="1500"/>
                            </p:stCondLst>
                            <p:childTnLst>
                              <p:par>
                                <p:cTn id="88" presetID="53" presetClass="exit" presetSubtype="16" fill="hold" nodeType="afterEffect">
                                  <p:stCondLst>
                                    <p:cond delay="0"/>
                                  </p:stCondLst>
                                  <p:childTnLst>
                                    <p:anim calcmode="lin" valueType="num">
                                      <p:cBhvr>
                                        <p:cTn id="89" dur="500"/>
                                        <p:tgtEl>
                                          <p:spTgt spid="4128"/>
                                        </p:tgtEl>
                                        <p:attrNameLst>
                                          <p:attrName>ppt_w</p:attrName>
                                        </p:attrNameLst>
                                      </p:cBhvr>
                                      <p:tavLst>
                                        <p:tav tm="0">
                                          <p:val>
                                            <p:strVal val="ppt_w"/>
                                          </p:val>
                                        </p:tav>
                                        <p:tav tm="100000">
                                          <p:val>
                                            <p:fltVal val="0"/>
                                          </p:val>
                                        </p:tav>
                                      </p:tavLst>
                                    </p:anim>
                                    <p:anim calcmode="lin" valueType="num">
                                      <p:cBhvr>
                                        <p:cTn id="90" dur="500"/>
                                        <p:tgtEl>
                                          <p:spTgt spid="4128"/>
                                        </p:tgtEl>
                                        <p:attrNameLst>
                                          <p:attrName>ppt_h</p:attrName>
                                        </p:attrNameLst>
                                      </p:cBhvr>
                                      <p:tavLst>
                                        <p:tav tm="0">
                                          <p:val>
                                            <p:strVal val="ppt_h"/>
                                          </p:val>
                                        </p:tav>
                                        <p:tav tm="100000">
                                          <p:val>
                                            <p:fltVal val="0"/>
                                          </p:val>
                                        </p:tav>
                                      </p:tavLst>
                                    </p:anim>
                                    <p:animEffect transition="out" filter="fade">
                                      <p:cBhvr>
                                        <p:cTn id="91" dur="500"/>
                                        <p:tgtEl>
                                          <p:spTgt spid="4128"/>
                                        </p:tgtEl>
                                      </p:cBhvr>
                                    </p:animEffect>
                                    <p:set>
                                      <p:cBhvr>
                                        <p:cTn id="92" dur="1" fill="hold">
                                          <p:stCondLst>
                                            <p:cond delay="499"/>
                                          </p:stCondLst>
                                        </p:cTn>
                                        <p:tgtEl>
                                          <p:spTgt spid="4128"/>
                                        </p:tgtEl>
                                        <p:attrNameLst>
                                          <p:attrName>style.visibility</p:attrName>
                                        </p:attrNameLst>
                                      </p:cBhvr>
                                      <p:to>
                                        <p:strVal val="hidden"/>
                                      </p:to>
                                    </p:set>
                                  </p:childTnLst>
                                </p:cTn>
                              </p:par>
                            </p:childTnLst>
                          </p:cTn>
                        </p:par>
                        <p:par>
                          <p:cTn id="93" fill="hold">
                            <p:stCondLst>
                              <p:cond delay="2000"/>
                            </p:stCondLst>
                            <p:childTnLst>
                              <p:par>
                                <p:cTn id="94" presetID="9" presetClass="entr" presetSubtype="0" fill="hold" nodeType="afterEffect">
                                  <p:stCondLst>
                                    <p:cond delay="0"/>
                                  </p:stCondLst>
                                  <p:childTnLst>
                                    <p:set>
                                      <p:cBhvr>
                                        <p:cTn id="95" dur="1" fill="hold">
                                          <p:stCondLst>
                                            <p:cond delay="0"/>
                                          </p:stCondLst>
                                        </p:cTn>
                                        <p:tgtEl>
                                          <p:spTgt spid="4127"/>
                                        </p:tgtEl>
                                        <p:attrNameLst>
                                          <p:attrName>style.visibility</p:attrName>
                                        </p:attrNameLst>
                                      </p:cBhvr>
                                      <p:to>
                                        <p:strVal val="visible"/>
                                      </p:to>
                                    </p:set>
                                    <p:animEffect transition="in" filter="dissolve">
                                      <p:cBhvr>
                                        <p:cTn id="96" dur="500"/>
                                        <p:tgtEl>
                                          <p:spTgt spid="4127"/>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p:stCondLst>
                              <p:cond delay="2500"/>
                            </p:stCondLst>
                            <p:childTnLst>
                              <p:par>
                                <p:cTn id="98" presetID="53" presetClass="exit" presetSubtype="16" fill="hold" nodeType="afterEffect">
                                  <p:stCondLst>
                                    <p:cond delay="0"/>
                                  </p:stCondLst>
                                  <p:childTnLst>
                                    <p:anim calcmode="lin" valueType="num">
                                      <p:cBhvr>
                                        <p:cTn id="99" dur="500"/>
                                        <p:tgtEl>
                                          <p:spTgt spid="4127"/>
                                        </p:tgtEl>
                                        <p:attrNameLst>
                                          <p:attrName>ppt_w</p:attrName>
                                        </p:attrNameLst>
                                      </p:cBhvr>
                                      <p:tavLst>
                                        <p:tav tm="0">
                                          <p:val>
                                            <p:strVal val="ppt_w"/>
                                          </p:val>
                                        </p:tav>
                                        <p:tav tm="100000">
                                          <p:val>
                                            <p:fltVal val="0"/>
                                          </p:val>
                                        </p:tav>
                                      </p:tavLst>
                                    </p:anim>
                                    <p:anim calcmode="lin" valueType="num">
                                      <p:cBhvr>
                                        <p:cTn id="100" dur="500"/>
                                        <p:tgtEl>
                                          <p:spTgt spid="4127"/>
                                        </p:tgtEl>
                                        <p:attrNameLst>
                                          <p:attrName>ppt_h</p:attrName>
                                        </p:attrNameLst>
                                      </p:cBhvr>
                                      <p:tavLst>
                                        <p:tav tm="0">
                                          <p:val>
                                            <p:strVal val="ppt_h"/>
                                          </p:val>
                                        </p:tav>
                                        <p:tav tm="100000">
                                          <p:val>
                                            <p:fltVal val="0"/>
                                          </p:val>
                                        </p:tav>
                                      </p:tavLst>
                                    </p:anim>
                                    <p:animEffect transition="out" filter="fade">
                                      <p:cBhvr>
                                        <p:cTn id="101" dur="500"/>
                                        <p:tgtEl>
                                          <p:spTgt spid="4127"/>
                                        </p:tgtEl>
                                      </p:cBhvr>
                                    </p:animEffect>
                                    <p:set>
                                      <p:cBhvr>
                                        <p:cTn id="102" dur="1" fill="hold">
                                          <p:stCondLst>
                                            <p:cond delay="499"/>
                                          </p:stCondLst>
                                        </p:cTn>
                                        <p:tgtEl>
                                          <p:spTgt spid="4127"/>
                                        </p:tgtEl>
                                        <p:attrNameLst>
                                          <p:attrName>style.visibility</p:attrName>
                                        </p:attrNameLst>
                                      </p:cBhvr>
                                      <p:to>
                                        <p:strVal val="hidden"/>
                                      </p:to>
                                    </p:set>
                                  </p:childTnLst>
                                </p:cTn>
                              </p:par>
                            </p:childTnLst>
                          </p:cTn>
                        </p:par>
                        <p:par>
                          <p:cTn id="103" fill="hold">
                            <p:stCondLst>
                              <p:cond delay="3000"/>
                            </p:stCondLst>
                            <p:childTnLst>
                              <p:par>
                                <p:cTn id="104" presetID="9" presetClass="entr" presetSubtype="0" fill="hold" nodeType="afterEffect">
                                  <p:stCondLst>
                                    <p:cond delay="0"/>
                                  </p:stCondLst>
                                  <p:childTnLst>
                                    <p:set>
                                      <p:cBhvr>
                                        <p:cTn id="105" dur="1" fill="hold">
                                          <p:stCondLst>
                                            <p:cond delay="0"/>
                                          </p:stCondLst>
                                        </p:cTn>
                                        <p:tgtEl>
                                          <p:spTgt spid="4126"/>
                                        </p:tgtEl>
                                        <p:attrNameLst>
                                          <p:attrName>style.visibility</p:attrName>
                                        </p:attrNameLst>
                                      </p:cBhvr>
                                      <p:to>
                                        <p:strVal val="visible"/>
                                      </p:to>
                                    </p:set>
                                    <p:animEffect transition="in" filter="dissolve">
                                      <p:cBhvr>
                                        <p:cTn id="106" dur="500"/>
                                        <p:tgtEl>
                                          <p:spTgt spid="4126"/>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p:stCondLst>
                              <p:cond delay="3500"/>
                            </p:stCondLst>
                            <p:childTnLst>
                              <p:par>
                                <p:cTn id="108" presetID="53" presetClass="exit" presetSubtype="16" fill="hold" nodeType="afterEffect">
                                  <p:stCondLst>
                                    <p:cond delay="0"/>
                                  </p:stCondLst>
                                  <p:childTnLst>
                                    <p:anim calcmode="lin" valueType="num">
                                      <p:cBhvr>
                                        <p:cTn id="109" dur="500"/>
                                        <p:tgtEl>
                                          <p:spTgt spid="4126"/>
                                        </p:tgtEl>
                                        <p:attrNameLst>
                                          <p:attrName>ppt_w</p:attrName>
                                        </p:attrNameLst>
                                      </p:cBhvr>
                                      <p:tavLst>
                                        <p:tav tm="0">
                                          <p:val>
                                            <p:strVal val="ppt_w"/>
                                          </p:val>
                                        </p:tav>
                                        <p:tav tm="100000">
                                          <p:val>
                                            <p:fltVal val="0"/>
                                          </p:val>
                                        </p:tav>
                                      </p:tavLst>
                                    </p:anim>
                                    <p:anim calcmode="lin" valueType="num">
                                      <p:cBhvr>
                                        <p:cTn id="110" dur="500"/>
                                        <p:tgtEl>
                                          <p:spTgt spid="4126"/>
                                        </p:tgtEl>
                                        <p:attrNameLst>
                                          <p:attrName>ppt_h</p:attrName>
                                        </p:attrNameLst>
                                      </p:cBhvr>
                                      <p:tavLst>
                                        <p:tav tm="0">
                                          <p:val>
                                            <p:strVal val="ppt_h"/>
                                          </p:val>
                                        </p:tav>
                                        <p:tav tm="100000">
                                          <p:val>
                                            <p:fltVal val="0"/>
                                          </p:val>
                                        </p:tav>
                                      </p:tavLst>
                                    </p:anim>
                                    <p:animEffect transition="out" filter="fade">
                                      <p:cBhvr>
                                        <p:cTn id="111" dur="500"/>
                                        <p:tgtEl>
                                          <p:spTgt spid="4126"/>
                                        </p:tgtEl>
                                      </p:cBhvr>
                                    </p:animEffect>
                                    <p:set>
                                      <p:cBhvr>
                                        <p:cTn id="112" dur="1" fill="hold">
                                          <p:stCondLst>
                                            <p:cond delay="499"/>
                                          </p:stCondLst>
                                        </p:cTn>
                                        <p:tgtEl>
                                          <p:spTgt spid="4126"/>
                                        </p:tgtEl>
                                        <p:attrNameLst>
                                          <p:attrName>style.visibility</p:attrName>
                                        </p:attrNameLst>
                                      </p:cBhvr>
                                      <p:to>
                                        <p:strVal val="hidden"/>
                                      </p:to>
                                    </p:set>
                                  </p:childTnLst>
                                </p:cTn>
                              </p:par>
                            </p:childTnLst>
                          </p:cTn>
                        </p:par>
                        <p:par>
                          <p:cTn id="113" fill="hold">
                            <p:stCondLst>
                              <p:cond delay="4000"/>
                            </p:stCondLst>
                            <p:childTnLst>
                              <p:par>
                                <p:cTn id="114" presetID="9" presetClass="entr" presetSubtype="0" fill="hold" nodeType="afterEffect">
                                  <p:stCondLst>
                                    <p:cond delay="0"/>
                                  </p:stCondLst>
                                  <p:childTnLst>
                                    <p:set>
                                      <p:cBhvr>
                                        <p:cTn id="115" dur="1" fill="hold">
                                          <p:stCondLst>
                                            <p:cond delay="0"/>
                                          </p:stCondLst>
                                        </p:cTn>
                                        <p:tgtEl>
                                          <p:spTgt spid="4125"/>
                                        </p:tgtEl>
                                        <p:attrNameLst>
                                          <p:attrName>style.visibility</p:attrName>
                                        </p:attrNameLst>
                                      </p:cBhvr>
                                      <p:to>
                                        <p:strVal val="visible"/>
                                      </p:to>
                                    </p:set>
                                    <p:animEffect transition="in" filter="dissolve">
                                      <p:cBhvr>
                                        <p:cTn id="116" dur="500"/>
                                        <p:tgtEl>
                                          <p:spTgt spid="4125"/>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p:stCondLst>
                              <p:cond delay="4500"/>
                            </p:stCondLst>
                            <p:childTnLst>
                              <p:par>
                                <p:cTn id="118" presetID="53" presetClass="exit" presetSubtype="16" fill="hold" nodeType="afterEffect">
                                  <p:stCondLst>
                                    <p:cond delay="0"/>
                                  </p:stCondLst>
                                  <p:childTnLst>
                                    <p:anim calcmode="lin" valueType="num">
                                      <p:cBhvr>
                                        <p:cTn id="119" dur="500"/>
                                        <p:tgtEl>
                                          <p:spTgt spid="4125"/>
                                        </p:tgtEl>
                                        <p:attrNameLst>
                                          <p:attrName>ppt_w</p:attrName>
                                        </p:attrNameLst>
                                      </p:cBhvr>
                                      <p:tavLst>
                                        <p:tav tm="0">
                                          <p:val>
                                            <p:strVal val="ppt_w"/>
                                          </p:val>
                                        </p:tav>
                                        <p:tav tm="100000">
                                          <p:val>
                                            <p:fltVal val="0"/>
                                          </p:val>
                                        </p:tav>
                                      </p:tavLst>
                                    </p:anim>
                                    <p:anim calcmode="lin" valueType="num">
                                      <p:cBhvr>
                                        <p:cTn id="120" dur="500"/>
                                        <p:tgtEl>
                                          <p:spTgt spid="4125"/>
                                        </p:tgtEl>
                                        <p:attrNameLst>
                                          <p:attrName>ppt_h</p:attrName>
                                        </p:attrNameLst>
                                      </p:cBhvr>
                                      <p:tavLst>
                                        <p:tav tm="0">
                                          <p:val>
                                            <p:strVal val="ppt_h"/>
                                          </p:val>
                                        </p:tav>
                                        <p:tav tm="100000">
                                          <p:val>
                                            <p:fltVal val="0"/>
                                          </p:val>
                                        </p:tav>
                                      </p:tavLst>
                                    </p:anim>
                                    <p:animEffect transition="out" filter="fade">
                                      <p:cBhvr>
                                        <p:cTn id="121" dur="500"/>
                                        <p:tgtEl>
                                          <p:spTgt spid="4125"/>
                                        </p:tgtEl>
                                      </p:cBhvr>
                                    </p:animEffect>
                                    <p:set>
                                      <p:cBhvr>
                                        <p:cTn id="122" dur="1" fill="hold">
                                          <p:stCondLst>
                                            <p:cond delay="499"/>
                                          </p:stCondLst>
                                        </p:cTn>
                                        <p:tgtEl>
                                          <p:spTgt spid="4125"/>
                                        </p:tgtEl>
                                        <p:attrNameLst>
                                          <p:attrName>style.visibility</p:attrName>
                                        </p:attrNameLst>
                                      </p:cBhvr>
                                      <p:to>
                                        <p:strVal val="hidden"/>
                                      </p:to>
                                    </p:set>
                                  </p:childTnLst>
                                </p:cTn>
                              </p:par>
                            </p:childTnLst>
                          </p:cTn>
                        </p:par>
                        <p:par>
                          <p:cTn id="123" fill="hold">
                            <p:stCondLst>
                              <p:cond delay="5000"/>
                            </p:stCondLst>
                            <p:childTnLst>
                              <p:par>
                                <p:cTn id="124" presetID="9" presetClass="entr" presetSubtype="0" fill="hold" nodeType="afterEffect">
                                  <p:stCondLst>
                                    <p:cond delay="0"/>
                                  </p:stCondLst>
                                  <p:childTnLst>
                                    <p:set>
                                      <p:cBhvr>
                                        <p:cTn id="125" dur="1" fill="hold">
                                          <p:stCondLst>
                                            <p:cond delay="0"/>
                                          </p:stCondLst>
                                        </p:cTn>
                                        <p:tgtEl>
                                          <p:spTgt spid="4124"/>
                                        </p:tgtEl>
                                        <p:attrNameLst>
                                          <p:attrName>style.visibility</p:attrName>
                                        </p:attrNameLst>
                                      </p:cBhvr>
                                      <p:to>
                                        <p:strVal val="visible"/>
                                      </p:to>
                                    </p:set>
                                    <p:animEffect transition="in" filter="dissolve">
                                      <p:cBhvr>
                                        <p:cTn id="126" dur="500"/>
                                        <p:tgtEl>
                                          <p:spTgt spid="4124"/>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p:stCondLst>
                              <p:cond delay="5500"/>
                            </p:stCondLst>
                            <p:childTnLst>
                              <p:par>
                                <p:cTn id="128" presetID="53" presetClass="exit" presetSubtype="16" fill="hold" nodeType="afterEffect">
                                  <p:stCondLst>
                                    <p:cond delay="0"/>
                                  </p:stCondLst>
                                  <p:childTnLst>
                                    <p:anim calcmode="lin" valueType="num">
                                      <p:cBhvr>
                                        <p:cTn id="129" dur="500"/>
                                        <p:tgtEl>
                                          <p:spTgt spid="4124"/>
                                        </p:tgtEl>
                                        <p:attrNameLst>
                                          <p:attrName>ppt_w</p:attrName>
                                        </p:attrNameLst>
                                      </p:cBhvr>
                                      <p:tavLst>
                                        <p:tav tm="0">
                                          <p:val>
                                            <p:strVal val="ppt_w"/>
                                          </p:val>
                                        </p:tav>
                                        <p:tav tm="100000">
                                          <p:val>
                                            <p:fltVal val="0"/>
                                          </p:val>
                                        </p:tav>
                                      </p:tavLst>
                                    </p:anim>
                                    <p:anim calcmode="lin" valueType="num">
                                      <p:cBhvr>
                                        <p:cTn id="130" dur="500"/>
                                        <p:tgtEl>
                                          <p:spTgt spid="4124"/>
                                        </p:tgtEl>
                                        <p:attrNameLst>
                                          <p:attrName>ppt_h</p:attrName>
                                        </p:attrNameLst>
                                      </p:cBhvr>
                                      <p:tavLst>
                                        <p:tav tm="0">
                                          <p:val>
                                            <p:strVal val="ppt_h"/>
                                          </p:val>
                                        </p:tav>
                                        <p:tav tm="100000">
                                          <p:val>
                                            <p:fltVal val="0"/>
                                          </p:val>
                                        </p:tav>
                                      </p:tavLst>
                                    </p:anim>
                                    <p:animEffect transition="out" filter="fade">
                                      <p:cBhvr>
                                        <p:cTn id="131" dur="500"/>
                                        <p:tgtEl>
                                          <p:spTgt spid="4124"/>
                                        </p:tgtEl>
                                      </p:cBhvr>
                                    </p:animEffect>
                                    <p:set>
                                      <p:cBhvr>
                                        <p:cTn id="132" dur="1" fill="hold">
                                          <p:stCondLst>
                                            <p:cond delay="499"/>
                                          </p:stCondLst>
                                        </p:cTn>
                                        <p:tgtEl>
                                          <p:spTgt spid="4124"/>
                                        </p:tgtEl>
                                        <p:attrNameLst>
                                          <p:attrName>style.visibility</p:attrName>
                                        </p:attrNameLst>
                                      </p:cBhvr>
                                      <p:to>
                                        <p:strVal val="hidden"/>
                                      </p:to>
                                    </p:set>
                                  </p:childTnLst>
                                </p:cTn>
                              </p:par>
                            </p:childTnLst>
                          </p:cTn>
                        </p:par>
                        <p:par>
                          <p:cTn id="133" fill="hold">
                            <p:stCondLst>
                              <p:cond delay="6000"/>
                            </p:stCondLst>
                            <p:childTnLst>
                              <p:par>
                                <p:cTn id="134" presetID="9" presetClass="entr" presetSubtype="0" fill="hold" nodeType="afterEffect">
                                  <p:stCondLst>
                                    <p:cond delay="0"/>
                                  </p:stCondLst>
                                  <p:childTnLst>
                                    <p:set>
                                      <p:cBhvr>
                                        <p:cTn id="135" dur="1" fill="hold">
                                          <p:stCondLst>
                                            <p:cond delay="0"/>
                                          </p:stCondLst>
                                        </p:cTn>
                                        <p:tgtEl>
                                          <p:spTgt spid="4123"/>
                                        </p:tgtEl>
                                        <p:attrNameLst>
                                          <p:attrName>style.visibility</p:attrName>
                                        </p:attrNameLst>
                                      </p:cBhvr>
                                      <p:to>
                                        <p:strVal val="visible"/>
                                      </p:to>
                                    </p:set>
                                    <p:animEffect transition="in" filter="dissolve">
                                      <p:cBhvr>
                                        <p:cTn id="136" dur="500"/>
                                        <p:tgtEl>
                                          <p:spTgt spid="4123"/>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p:stCondLst>
                              <p:cond delay="6500"/>
                            </p:stCondLst>
                            <p:childTnLst>
                              <p:par>
                                <p:cTn id="138" presetID="53" presetClass="exit" presetSubtype="16" fill="hold" nodeType="afterEffect">
                                  <p:stCondLst>
                                    <p:cond delay="0"/>
                                  </p:stCondLst>
                                  <p:childTnLst>
                                    <p:anim calcmode="lin" valueType="num">
                                      <p:cBhvr>
                                        <p:cTn id="139" dur="500"/>
                                        <p:tgtEl>
                                          <p:spTgt spid="4123"/>
                                        </p:tgtEl>
                                        <p:attrNameLst>
                                          <p:attrName>ppt_w</p:attrName>
                                        </p:attrNameLst>
                                      </p:cBhvr>
                                      <p:tavLst>
                                        <p:tav tm="0">
                                          <p:val>
                                            <p:strVal val="ppt_w"/>
                                          </p:val>
                                        </p:tav>
                                        <p:tav tm="100000">
                                          <p:val>
                                            <p:fltVal val="0"/>
                                          </p:val>
                                        </p:tav>
                                      </p:tavLst>
                                    </p:anim>
                                    <p:anim calcmode="lin" valueType="num">
                                      <p:cBhvr>
                                        <p:cTn id="140" dur="500"/>
                                        <p:tgtEl>
                                          <p:spTgt spid="4123"/>
                                        </p:tgtEl>
                                        <p:attrNameLst>
                                          <p:attrName>ppt_h</p:attrName>
                                        </p:attrNameLst>
                                      </p:cBhvr>
                                      <p:tavLst>
                                        <p:tav tm="0">
                                          <p:val>
                                            <p:strVal val="ppt_h"/>
                                          </p:val>
                                        </p:tav>
                                        <p:tav tm="100000">
                                          <p:val>
                                            <p:fltVal val="0"/>
                                          </p:val>
                                        </p:tav>
                                      </p:tavLst>
                                    </p:anim>
                                    <p:animEffect transition="out" filter="fade">
                                      <p:cBhvr>
                                        <p:cTn id="141" dur="500"/>
                                        <p:tgtEl>
                                          <p:spTgt spid="4123"/>
                                        </p:tgtEl>
                                      </p:cBhvr>
                                    </p:animEffect>
                                    <p:set>
                                      <p:cBhvr>
                                        <p:cTn id="142" dur="1" fill="hold">
                                          <p:stCondLst>
                                            <p:cond delay="499"/>
                                          </p:stCondLst>
                                        </p:cTn>
                                        <p:tgtEl>
                                          <p:spTgt spid="4123"/>
                                        </p:tgtEl>
                                        <p:attrNameLst>
                                          <p:attrName>style.visibility</p:attrName>
                                        </p:attrNameLst>
                                      </p:cBhvr>
                                      <p:to>
                                        <p:strVal val="hidden"/>
                                      </p:to>
                                    </p:set>
                                  </p:childTnLst>
                                </p:cTn>
                              </p:par>
                            </p:childTnLst>
                          </p:cTn>
                        </p:par>
                        <p:par>
                          <p:cTn id="143" fill="hold">
                            <p:stCondLst>
                              <p:cond delay="7000"/>
                            </p:stCondLst>
                            <p:childTnLst>
                              <p:par>
                                <p:cTn id="144" presetID="9" presetClass="entr" presetSubtype="0" fill="hold" nodeType="afterEffect">
                                  <p:stCondLst>
                                    <p:cond delay="0"/>
                                  </p:stCondLst>
                                  <p:childTnLst>
                                    <p:set>
                                      <p:cBhvr>
                                        <p:cTn id="145" dur="1" fill="hold">
                                          <p:stCondLst>
                                            <p:cond delay="0"/>
                                          </p:stCondLst>
                                        </p:cTn>
                                        <p:tgtEl>
                                          <p:spTgt spid="4122"/>
                                        </p:tgtEl>
                                        <p:attrNameLst>
                                          <p:attrName>style.visibility</p:attrName>
                                        </p:attrNameLst>
                                      </p:cBhvr>
                                      <p:to>
                                        <p:strVal val="visible"/>
                                      </p:to>
                                    </p:set>
                                    <p:animEffect transition="in" filter="dissolve">
                                      <p:cBhvr>
                                        <p:cTn id="146" dur="500"/>
                                        <p:tgtEl>
                                          <p:spTgt spid="4122"/>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p:stCondLst>
                              <p:cond delay="7500"/>
                            </p:stCondLst>
                            <p:childTnLst>
                              <p:par>
                                <p:cTn id="148" presetID="53" presetClass="exit" presetSubtype="16" fill="hold" nodeType="afterEffect">
                                  <p:stCondLst>
                                    <p:cond delay="0"/>
                                  </p:stCondLst>
                                  <p:childTnLst>
                                    <p:anim calcmode="lin" valueType="num">
                                      <p:cBhvr>
                                        <p:cTn id="149" dur="500"/>
                                        <p:tgtEl>
                                          <p:spTgt spid="4122"/>
                                        </p:tgtEl>
                                        <p:attrNameLst>
                                          <p:attrName>ppt_w</p:attrName>
                                        </p:attrNameLst>
                                      </p:cBhvr>
                                      <p:tavLst>
                                        <p:tav tm="0">
                                          <p:val>
                                            <p:strVal val="ppt_w"/>
                                          </p:val>
                                        </p:tav>
                                        <p:tav tm="100000">
                                          <p:val>
                                            <p:fltVal val="0"/>
                                          </p:val>
                                        </p:tav>
                                      </p:tavLst>
                                    </p:anim>
                                    <p:anim calcmode="lin" valueType="num">
                                      <p:cBhvr>
                                        <p:cTn id="150" dur="500"/>
                                        <p:tgtEl>
                                          <p:spTgt spid="4122"/>
                                        </p:tgtEl>
                                        <p:attrNameLst>
                                          <p:attrName>ppt_h</p:attrName>
                                        </p:attrNameLst>
                                      </p:cBhvr>
                                      <p:tavLst>
                                        <p:tav tm="0">
                                          <p:val>
                                            <p:strVal val="ppt_h"/>
                                          </p:val>
                                        </p:tav>
                                        <p:tav tm="100000">
                                          <p:val>
                                            <p:fltVal val="0"/>
                                          </p:val>
                                        </p:tav>
                                      </p:tavLst>
                                    </p:anim>
                                    <p:animEffect transition="out" filter="fade">
                                      <p:cBhvr>
                                        <p:cTn id="151" dur="500"/>
                                        <p:tgtEl>
                                          <p:spTgt spid="4122"/>
                                        </p:tgtEl>
                                      </p:cBhvr>
                                    </p:animEffect>
                                    <p:set>
                                      <p:cBhvr>
                                        <p:cTn id="152" dur="1" fill="hold">
                                          <p:stCondLst>
                                            <p:cond delay="499"/>
                                          </p:stCondLst>
                                        </p:cTn>
                                        <p:tgtEl>
                                          <p:spTgt spid="4122"/>
                                        </p:tgtEl>
                                        <p:attrNameLst>
                                          <p:attrName>style.visibility</p:attrName>
                                        </p:attrNameLst>
                                      </p:cBhvr>
                                      <p:to>
                                        <p:strVal val="hidden"/>
                                      </p:to>
                                    </p:set>
                                  </p:childTnLst>
                                </p:cTn>
                              </p:par>
                            </p:childTnLst>
                          </p:cTn>
                        </p:par>
                        <p:par>
                          <p:cTn id="153" fill="hold">
                            <p:stCondLst>
                              <p:cond delay="8000"/>
                            </p:stCondLst>
                            <p:childTnLst>
                              <p:par>
                                <p:cTn id="154" presetID="9" presetClass="entr" presetSubtype="0" fill="hold" nodeType="afterEffect">
                                  <p:stCondLst>
                                    <p:cond delay="0"/>
                                  </p:stCondLst>
                                  <p:childTnLst>
                                    <p:set>
                                      <p:cBhvr>
                                        <p:cTn id="155" dur="1" fill="hold">
                                          <p:stCondLst>
                                            <p:cond delay="0"/>
                                          </p:stCondLst>
                                        </p:cTn>
                                        <p:tgtEl>
                                          <p:spTgt spid="4121"/>
                                        </p:tgtEl>
                                        <p:attrNameLst>
                                          <p:attrName>style.visibility</p:attrName>
                                        </p:attrNameLst>
                                      </p:cBhvr>
                                      <p:to>
                                        <p:strVal val="visible"/>
                                      </p:to>
                                    </p:set>
                                    <p:animEffect transition="in" filter="dissolve">
                                      <p:cBhvr>
                                        <p:cTn id="156" dur="500"/>
                                        <p:tgtEl>
                                          <p:spTgt spid="4121"/>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p:stCondLst>
                              <p:cond delay="8500"/>
                            </p:stCondLst>
                            <p:childTnLst>
                              <p:par>
                                <p:cTn id="158" presetID="53" presetClass="exit" presetSubtype="16" fill="hold" nodeType="afterEffect">
                                  <p:stCondLst>
                                    <p:cond delay="0"/>
                                  </p:stCondLst>
                                  <p:childTnLst>
                                    <p:anim calcmode="lin" valueType="num">
                                      <p:cBhvr>
                                        <p:cTn id="159" dur="500"/>
                                        <p:tgtEl>
                                          <p:spTgt spid="4121"/>
                                        </p:tgtEl>
                                        <p:attrNameLst>
                                          <p:attrName>ppt_w</p:attrName>
                                        </p:attrNameLst>
                                      </p:cBhvr>
                                      <p:tavLst>
                                        <p:tav tm="0">
                                          <p:val>
                                            <p:strVal val="ppt_w"/>
                                          </p:val>
                                        </p:tav>
                                        <p:tav tm="100000">
                                          <p:val>
                                            <p:fltVal val="0"/>
                                          </p:val>
                                        </p:tav>
                                      </p:tavLst>
                                    </p:anim>
                                    <p:anim calcmode="lin" valueType="num">
                                      <p:cBhvr>
                                        <p:cTn id="160" dur="500"/>
                                        <p:tgtEl>
                                          <p:spTgt spid="4121"/>
                                        </p:tgtEl>
                                        <p:attrNameLst>
                                          <p:attrName>ppt_h</p:attrName>
                                        </p:attrNameLst>
                                      </p:cBhvr>
                                      <p:tavLst>
                                        <p:tav tm="0">
                                          <p:val>
                                            <p:strVal val="ppt_h"/>
                                          </p:val>
                                        </p:tav>
                                        <p:tav tm="100000">
                                          <p:val>
                                            <p:fltVal val="0"/>
                                          </p:val>
                                        </p:tav>
                                      </p:tavLst>
                                    </p:anim>
                                    <p:animEffect transition="out" filter="fade">
                                      <p:cBhvr>
                                        <p:cTn id="161" dur="500"/>
                                        <p:tgtEl>
                                          <p:spTgt spid="4121"/>
                                        </p:tgtEl>
                                      </p:cBhvr>
                                    </p:animEffect>
                                    <p:set>
                                      <p:cBhvr>
                                        <p:cTn id="162" dur="1" fill="hold">
                                          <p:stCondLst>
                                            <p:cond delay="499"/>
                                          </p:stCondLst>
                                        </p:cTn>
                                        <p:tgtEl>
                                          <p:spTgt spid="4121"/>
                                        </p:tgtEl>
                                        <p:attrNameLst>
                                          <p:attrName>style.visibility</p:attrName>
                                        </p:attrNameLst>
                                      </p:cBhvr>
                                      <p:to>
                                        <p:strVal val="hidden"/>
                                      </p:to>
                                    </p:set>
                                  </p:childTnLst>
                                </p:cTn>
                              </p:par>
                            </p:childTnLst>
                          </p:cTn>
                        </p:par>
                        <p:par>
                          <p:cTn id="163" fill="hold">
                            <p:stCondLst>
                              <p:cond delay="9000"/>
                            </p:stCondLst>
                            <p:childTnLst>
                              <p:par>
                                <p:cTn id="164" presetID="9" presetClass="entr" presetSubtype="0" fill="hold" nodeType="afterEffect">
                                  <p:stCondLst>
                                    <p:cond delay="0"/>
                                  </p:stCondLst>
                                  <p:childTnLst>
                                    <p:set>
                                      <p:cBhvr>
                                        <p:cTn id="165" dur="1" fill="hold">
                                          <p:stCondLst>
                                            <p:cond delay="0"/>
                                          </p:stCondLst>
                                        </p:cTn>
                                        <p:tgtEl>
                                          <p:spTgt spid="4120"/>
                                        </p:tgtEl>
                                        <p:attrNameLst>
                                          <p:attrName>style.visibility</p:attrName>
                                        </p:attrNameLst>
                                      </p:cBhvr>
                                      <p:to>
                                        <p:strVal val="visible"/>
                                      </p:to>
                                    </p:set>
                                    <p:animEffect transition="in" filter="dissolve">
                                      <p:cBhvr>
                                        <p:cTn id="166" dur="500"/>
                                        <p:tgtEl>
                                          <p:spTgt spid="4120"/>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p:stCondLst>
                              <p:cond delay="9500"/>
                            </p:stCondLst>
                            <p:childTnLst>
                              <p:par>
                                <p:cTn id="168" presetID="53" presetClass="exit" presetSubtype="16" fill="hold" nodeType="afterEffect">
                                  <p:stCondLst>
                                    <p:cond delay="0"/>
                                  </p:stCondLst>
                                  <p:childTnLst>
                                    <p:anim calcmode="lin" valueType="num">
                                      <p:cBhvr>
                                        <p:cTn id="169" dur="500"/>
                                        <p:tgtEl>
                                          <p:spTgt spid="4120"/>
                                        </p:tgtEl>
                                        <p:attrNameLst>
                                          <p:attrName>ppt_w</p:attrName>
                                        </p:attrNameLst>
                                      </p:cBhvr>
                                      <p:tavLst>
                                        <p:tav tm="0">
                                          <p:val>
                                            <p:strVal val="ppt_w"/>
                                          </p:val>
                                        </p:tav>
                                        <p:tav tm="100000">
                                          <p:val>
                                            <p:fltVal val="0"/>
                                          </p:val>
                                        </p:tav>
                                      </p:tavLst>
                                    </p:anim>
                                    <p:anim calcmode="lin" valueType="num">
                                      <p:cBhvr>
                                        <p:cTn id="170" dur="500"/>
                                        <p:tgtEl>
                                          <p:spTgt spid="4120"/>
                                        </p:tgtEl>
                                        <p:attrNameLst>
                                          <p:attrName>ppt_h</p:attrName>
                                        </p:attrNameLst>
                                      </p:cBhvr>
                                      <p:tavLst>
                                        <p:tav tm="0">
                                          <p:val>
                                            <p:strVal val="ppt_h"/>
                                          </p:val>
                                        </p:tav>
                                        <p:tav tm="100000">
                                          <p:val>
                                            <p:fltVal val="0"/>
                                          </p:val>
                                        </p:tav>
                                      </p:tavLst>
                                    </p:anim>
                                    <p:animEffect transition="out" filter="fade">
                                      <p:cBhvr>
                                        <p:cTn id="171" dur="500"/>
                                        <p:tgtEl>
                                          <p:spTgt spid="4120"/>
                                        </p:tgtEl>
                                      </p:cBhvr>
                                    </p:animEffect>
                                    <p:set>
                                      <p:cBhvr>
                                        <p:cTn id="172" dur="1" fill="hold">
                                          <p:stCondLst>
                                            <p:cond delay="499"/>
                                          </p:stCondLst>
                                        </p:cTn>
                                        <p:tgtEl>
                                          <p:spTgt spid="4120"/>
                                        </p:tgtEl>
                                        <p:attrNameLst>
                                          <p:attrName>style.visibility</p:attrName>
                                        </p:attrNameLst>
                                      </p:cBhvr>
                                      <p:to>
                                        <p:strVal val="hidden"/>
                                      </p:to>
                                    </p:set>
                                  </p:childTnLst>
                                </p:cTn>
                              </p:par>
                            </p:childTnLst>
                          </p:cTn>
                        </p:par>
                        <p:par>
                          <p:cTn id="173" fill="hold">
                            <p:stCondLst>
                              <p:cond delay="10000"/>
                            </p:stCondLst>
                            <p:childTnLst>
                              <p:par>
                                <p:cTn id="174" presetID="9" presetClass="entr" presetSubtype="0" fill="hold" nodeType="afterEffect">
                                  <p:stCondLst>
                                    <p:cond delay="0"/>
                                  </p:stCondLst>
                                  <p:childTnLst>
                                    <p:set>
                                      <p:cBhvr>
                                        <p:cTn id="175" dur="1" fill="hold">
                                          <p:stCondLst>
                                            <p:cond delay="0"/>
                                          </p:stCondLst>
                                        </p:cTn>
                                        <p:tgtEl>
                                          <p:spTgt spid="4119"/>
                                        </p:tgtEl>
                                        <p:attrNameLst>
                                          <p:attrName>style.visibility</p:attrName>
                                        </p:attrNameLst>
                                      </p:cBhvr>
                                      <p:to>
                                        <p:strVal val="visible"/>
                                      </p:to>
                                    </p:set>
                                    <p:animEffect transition="in" filter="dissolve">
                                      <p:cBhvr>
                                        <p:cTn id="176" dur="500"/>
                                        <p:tgtEl>
                                          <p:spTgt spid="4119"/>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p:stCondLst>
                              <p:cond delay="10500"/>
                            </p:stCondLst>
                            <p:childTnLst>
                              <p:par>
                                <p:cTn id="178" presetID="53" presetClass="exit" presetSubtype="16" fill="hold" nodeType="afterEffect">
                                  <p:stCondLst>
                                    <p:cond delay="0"/>
                                  </p:stCondLst>
                                  <p:childTnLst>
                                    <p:anim calcmode="lin" valueType="num">
                                      <p:cBhvr>
                                        <p:cTn id="179" dur="500"/>
                                        <p:tgtEl>
                                          <p:spTgt spid="4119"/>
                                        </p:tgtEl>
                                        <p:attrNameLst>
                                          <p:attrName>ppt_w</p:attrName>
                                        </p:attrNameLst>
                                      </p:cBhvr>
                                      <p:tavLst>
                                        <p:tav tm="0">
                                          <p:val>
                                            <p:strVal val="ppt_w"/>
                                          </p:val>
                                        </p:tav>
                                        <p:tav tm="100000">
                                          <p:val>
                                            <p:fltVal val="0"/>
                                          </p:val>
                                        </p:tav>
                                      </p:tavLst>
                                    </p:anim>
                                    <p:anim calcmode="lin" valueType="num">
                                      <p:cBhvr>
                                        <p:cTn id="180" dur="500"/>
                                        <p:tgtEl>
                                          <p:spTgt spid="4119"/>
                                        </p:tgtEl>
                                        <p:attrNameLst>
                                          <p:attrName>ppt_h</p:attrName>
                                        </p:attrNameLst>
                                      </p:cBhvr>
                                      <p:tavLst>
                                        <p:tav tm="0">
                                          <p:val>
                                            <p:strVal val="ppt_h"/>
                                          </p:val>
                                        </p:tav>
                                        <p:tav tm="100000">
                                          <p:val>
                                            <p:fltVal val="0"/>
                                          </p:val>
                                        </p:tav>
                                      </p:tavLst>
                                    </p:anim>
                                    <p:animEffect transition="out" filter="fade">
                                      <p:cBhvr>
                                        <p:cTn id="181" dur="500"/>
                                        <p:tgtEl>
                                          <p:spTgt spid="4119"/>
                                        </p:tgtEl>
                                      </p:cBhvr>
                                    </p:animEffect>
                                    <p:set>
                                      <p:cBhvr>
                                        <p:cTn id="182" dur="1" fill="hold">
                                          <p:stCondLst>
                                            <p:cond delay="499"/>
                                          </p:stCondLst>
                                        </p:cTn>
                                        <p:tgtEl>
                                          <p:spTgt spid="4119"/>
                                        </p:tgtEl>
                                        <p:attrNameLst>
                                          <p:attrName>style.visibility</p:attrName>
                                        </p:attrNameLst>
                                      </p:cBhvr>
                                      <p:to>
                                        <p:strVal val="hidden"/>
                                      </p:to>
                                    </p:set>
                                  </p:childTnLst>
                                </p:cTn>
                              </p:par>
                              <p:par>
                                <p:cTn id="183" presetID="53" presetClass="entr" presetSubtype="16" fill="hold" nodeType="withEffect">
                                  <p:stCondLst>
                                    <p:cond delay="0"/>
                                  </p:stCondLst>
                                  <p:childTnLst>
                                    <p:set>
                                      <p:cBhvr>
                                        <p:cTn id="184" dur="1" fill="hold">
                                          <p:stCondLst>
                                            <p:cond delay="0"/>
                                          </p:stCondLst>
                                        </p:cTn>
                                        <p:tgtEl>
                                          <p:spTgt spid="26"/>
                                        </p:tgtEl>
                                        <p:attrNameLst>
                                          <p:attrName>style.visibility</p:attrName>
                                        </p:attrNameLst>
                                      </p:cBhvr>
                                      <p:to>
                                        <p:strVal val="visible"/>
                                      </p:to>
                                    </p:set>
                                    <p:anim calcmode="lin" valueType="num">
                                      <p:cBhvr>
                                        <p:cTn id="185" dur="500" fill="hold"/>
                                        <p:tgtEl>
                                          <p:spTgt spid="26"/>
                                        </p:tgtEl>
                                        <p:attrNameLst>
                                          <p:attrName>ppt_w</p:attrName>
                                        </p:attrNameLst>
                                      </p:cBhvr>
                                      <p:tavLst>
                                        <p:tav tm="0">
                                          <p:val>
                                            <p:fltVal val="0"/>
                                          </p:val>
                                        </p:tav>
                                        <p:tav tm="100000">
                                          <p:val>
                                            <p:strVal val="#ppt_w"/>
                                          </p:val>
                                        </p:tav>
                                      </p:tavLst>
                                    </p:anim>
                                    <p:anim calcmode="lin" valueType="num">
                                      <p:cBhvr>
                                        <p:cTn id="186" dur="500" fill="hold"/>
                                        <p:tgtEl>
                                          <p:spTgt spid="26"/>
                                        </p:tgtEl>
                                        <p:attrNameLst>
                                          <p:attrName>ppt_h</p:attrName>
                                        </p:attrNameLst>
                                      </p:cBhvr>
                                      <p:tavLst>
                                        <p:tav tm="0">
                                          <p:val>
                                            <p:fltVal val="0"/>
                                          </p:val>
                                        </p:tav>
                                        <p:tav tm="100000">
                                          <p:val>
                                            <p:strVal val="#ppt_h"/>
                                          </p:val>
                                        </p:tav>
                                      </p:tavLst>
                                    </p:anim>
                                    <p:animEffect transition="in" filter="fade">
                                      <p:cBhvr>
                                        <p:cTn id="187" dur="500"/>
                                        <p:tgtEl>
                                          <p:spTgt spid="26"/>
                                        </p:tgtEl>
                                      </p:cBhvr>
                                    </p:animEffect>
                                  </p:childTnLst>
                                  <p:subTnLst>
                                    <p:audio>
                                      <p:cMediaNode>
                                        <p:cTn display="0" masterRel="sameClick">
                                          <p:stCondLst>
                                            <p:cond evt="begin" delay="0">
                                              <p:tn val="183"/>
                                            </p:cond>
                                          </p:stCondLst>
                                          <p:endCondLst>
                                            <p:cond evt="onStopAudio" delay="0">
                                              <p:tgtEl>
                                                <p:sldTgt/>
                                              </p:tgtEl>
                                            </p:cond>
                                          </p:endCondLst>
                                        </p:cTn>
                                        <p:tgtEl>
                                          <p:sndTgt r:embed="rId6" name="Reng reng.wav"/>
                                        </p:tgtEl>
                                      </p:cMediaNode>
                                    </p:audio>
                                  </p:subTnLst>
                                </p:cTn>
                              </p:par>
                            </p:childTnLst>
                          </p:cTn>
                        </p:par>
                      </p:childTnLst>
                    </p:cTn>
                  </p:par>
                  <p:par>
                    <p:cTn id="188" fill="hold">
                      <p:stCondLst>
                        <p:cond delay="indefinite"/>
                      </p:stCondLst>
                      <p:childTnLst>
                        <p:par>
                          <p:cTn id="189" fill="hold">
                            <p:stCondLst>
                              <p:cond delay="0"/>
                            </p:stCondLst>
                            <p:childTnLst>
                              <p:par>
                                <p:cTn id="190" presetID="2" presetClass="exit" presetSubtype="1" fill="hold" nodeType="clickEffect">
                                  <p:stCondLst>
                                    <p:cond delay="0"/>
                                  </p:stCondLst>
                                  <p:childTnLst>
                                    <p:anim calcmode="lin" valueType="num">
                                      <p:cBhvr additive="base">
                                        <p:cTn id="191" dur="1000"/>
                                        <p:tgtEl>
                                          <p:spTgt spid="26"/>
                                        </p:tgtEl>
                                        <p:attrNameLst>
                                          <p:attrName>ppt_x</p:attrName>
                                        </p:attrNameLst>
                                      </p:cBhvr>
                                      <p:tavLst>
                                        <p:tav tm="0">
                                          <p:val>
                                            <p:strVal val="ppt_x"/>
                                          </p:val>
                                        </p:tav>
                                        <p:tav tm="100000">
                                          <p:val>
                                            <p:strVal val="ppt_x"/>
                                          </p:val>
                                        </p:tav>
                                      </p:tavLst>
                                    </p:anim>
                                    <p:anim calcmode="lin" valueType="num">
                                      <p:cBhvr additive="base">
                                        <p:cTn id="192" dur="1000"/>
                                        <p:tgtEl>
                                          <p:spTgt spid="26"/>
                                        </p:tgtEl>
                                        <p:attrNameLst>
                                          <p:attrName>ppt_y</p:attrName>
                                        </p:attrNameLst>
                                      </p:cBhvr>
                                      <p:tavLst>
                                        <p:tav tm="0">
                                          <p:val>
                                            <p:strVal val="ppt_y"/>
                                          </p:val>
                                        </p:tav>
                                        <p:tav tm="100000">
                                          <p:val>
                                            <p:strVal val="0-ppt_h/2"/>
                                          </p:val>
                                        </p:tav>
                                      </p:tavLst>
                                    </p:anim>
                                    <p:set>
                                      <p:cBhvr>
                                        <p:cTn id="193" dur="1" fill="hold">
                                          <p:stCondLst>
                                            <p:cond delay="999"/>
                                          </p:stCondLst>
                                        </p:cTn>
                                        <p:tgtEl>
                                          <p:spTgt spid="26"/>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23" presetClass="emph" presetSubtype="0" fill="hold" grpId="1" nodeType="clickEffect">
                                  <p:stCondLst>
                                    <p:cond delay="0"/>
                                  </p:stCondLst>
                                  <p:iterate type="lt">
                                    <p:tmPct val="0"/>
                                  </p:iterate>
                                  <p:childTnLst>
                                    <p:animClr clrSpc="hsl" dir="cw">
                                      <p:cBhvr override="childStyle">
                                        <p:cTn id="197" dur="500" fill="hold"/>
                                        <p:tgtEl>
                                          <p:spTgt spid="3"/>
                                        </p:tgtEl>
                                        <p:attrNameLst>
                                          <p:attrName>style.color</p:attrName>
                                        </p:attrNameLst>
                                      </p:cBhvr>
                                      <p:by>
                                        <p:hsl h="10842353" s="0" l="0"/>
                                      </p:by>
                                    </p:animClr>
                                    <p:animClr clrSpc="hsl" dir="cw">
                                      <p:cBhvr>
                                        <p:cTn id="198" dur="500" fill="hold"/>
                                        <p:tgtEl>
                                          <p:spTgt spid="3"/>
                                        </p:tgtEl>
                                        <p:attrNameLst>
                                          <p:attrName>fillcolor</p:attrName>
                                        </p:attrNameLst>
                                      </p:cBhvr>
                                      <p:by>
                                        <p:hsl h="10842353" s="0" l="0"/>
                                      </p:by>
                                    </p:animClr>
                                    <p:animClr clrSpc="hsl" dir="cw">
                                      <p:cBhvr>
                                        <p:cTn id="199" dur="500" fill="hold"/>
                                        <p:tgtEl>
                                          <p:spTgt spid="3"/>
                                        </p:tgtEl>
                                        <p:attrNameLst>
                                          <p:attrName>stroke.color</p:attrName>
                                        </p:attrNameLst>
                                      </p:cBhvr>
                                      <p:by>
                                        <p:hsl h="10842353" s="0" l="0"/>
                                      </p:by>
                                    </p:animClr>
                                    <p:set>
                                      <p:cBhvr>
                                        <p:cTn id="200" dur="500" fill="hold"/>
                                        <p:tgtEl>
                                          <p:spTgt spid="3"/>
                                        </p:tgtEl>
                                        <p:attrNameLst>
                                          <p:attrName>fill.type</p:attrName>
                                        </p:attrNameLst>
                                      </p:cBhvr>
                                      <p:to>
                                        <p:strVal val="solid"/>
                                      </p:to>
                                    </p:set>
                                  </p:childTnLst>
                                  <p:subTnLst>
                                    <p:audio>
                                      <p:cMediaNode>
                                        <p:cTn display="0" masterRel="sameClick">
                                          <p:stCondLst>
                                            <p:cond evt="begin" delay="0">
                                              <p:tn val="196"/>
                                            </p:cond>
                                          </p:stCondLst>
                                          <p:endCondLst>
                                            <p:cond evt="onStopAudio" delay="0">
                                              <p:tgtEl>
                                                <p:sldTgt/>
                                              </p:tgtEl>
                                            </p:cond>
                                          </p:endCondLst>
                                        </p:cTn>
                                        <p:tgtEl>
                                          <p:sndTgt r:embed="rId7" name="FELIZ2.WAV"/>
                                        </p:tgtEl>
                                      </p:cMediaNode>
                                    </p:audio>
                                  </p:subTnLst>
                                </p:cTn>
                              </p:par>
                              <p:par>
                                <p:cTn id="201" presetID="26" presetClass="entr" presetSubtype="0" fill="hold" grpId="0" nodeType="withEffect">
                                  <p:stCondLst>
                                    <p:cond delay="0"/>
                                  </p:stCondLst>
                                  <p:iterate type="lt">
                                    <p:tmPct val="0"/>
                                  </p:iterate>
                                  <p:childTnLst>
                                    <p:set>
                                      <p:cBhvr>
                                        <p:cTn id="202" dur="1" fill="hold">
                                          <p:stCondLst>
                                            <p:cond delay="0"/>
                                          </p:stCondLst>
                                        </p:cTn>
                                        <p:tgtEl>
                                          <p:spTgt spid="3"/>
                                        </p:tgtEl>
                                        <p:attrNameLst>
                                          <p:attrName>style.visibility</p:attrName>
                                        </p:attrNameLst>
                                      </p:cBhvr>
                                      <p:to>
                                        <p:strVal val="visible"/>
                                      </p:to>
                                    </p:set>
                                    <p:animEffect transition="in" filter="wipe(down)">
                                      <p:cBhvr>
                                        <p:cTn id="203" dur="580">
                                          <p:stCondLst>
                                            <p:cond delay="0"/>
                                          </p:stCondLst>
                                        </p:cTn>
                                        <p:tgtEl>
                                          <p:spTgt spid="3"/>
                                        </p:tgtEl>
                                      </p:cBhvr>
                                    </p:animEffect>
                                    <p:anim calcmode="lin" valueType="num">
                                      <p:cBhvr>
                                        <p:cTn id="20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9" dur="26">
                                          <p:stCondLst>
                                            <p:cond delay="650"/>
                                          </p:stCondLst>
                                        </p:cTn>
                                        <p:tgtEl>
                                          <p:spTgt spid="3"/>
                                        </p:tgtEl>
                                      </p:cBhvr>
                                      <p:to x="100000" y="60000"/>
                                    </p:animScale>
                                    <p:animScale>
                                      <p:cBhvr>
                                        <p:cTn id="210" dur="166" decel="50000">
                                          <p:stCondLst>
                                            <p:cond delay="676"/>
                                          </p:stCondLst>
                                        </p:cTn>
                                        <p:tgtEl>
                                          <p:spTgt spid="3"/>
                                        </p:tgtEl>
                                      </p:cBhvr>
                                      <p:to x="100000" y="100000"/>
                                    </p:animScale>
                                    <p:animScale>
                                      <p:cBhvr>
                                        <p:cTn id="211" dur="26">
                                          <p:stCondLst>
                                            <p:cond delay="1312"/>
                                          </p:stCondLst>
                                        </p:cTn>
                                        <p:tgtEl>
                                          <p:spTgt spid="3"/>
                                        </p:tgtEl>
                                      </p:cBhvr>
                                      <p:to x="100000" y="80000"/>
                                    </p:animScale>
                                    <p:animScale>
                                      <p:cBhvr>
                                        <p:cTn id="212" dur="166" decel="50000">
                                          <p:stCondLst>
                                            <p:cond delay="1338"/>
                                          </p:stCondLst>
                                        </p:cTn>
                                        <p:tgtEl>
                                          <p:spTgt spid="3"/>
                                        </p:tgtEl>
                                      </p:cBhvr>
                                      <p:to x="100000" y="100000"/>
                                    </p:animScale>
                                    <p:animScale>
                                      <p:cBhvr>
                                        <p:cTn id="213" dur="26">
                                          <p:stCondLst>
                                            <p:cond delay="1642"/>
                                          </p:stCondLst>
                                        </p:cTn>
                                        <p:tgtEl>
                                          <p:spTgt spid="3"/>
                                        </p:tgtEl>
                                      </p:cBhvr>
                                      <p:to x="100000" y="90000"/>
                                    </p:animScale>
                                    <p:animScale>
                                      <p:cBhvr>
                                        <p:cTn id="214" dur="166" decel="50000">
                                          <p:stCondLst>
                                            <p:cond delay="1668"/>
                                          </p:stCondLst>
                                        </p:cTn>
                                        <p:tgtEl>
                                          <p:spTgt spid="3"/>
                                        </p:tgtEl>
                                      </p:cBhvr>
                                      <p:to x="100000" y="100000"/>
                                    </p:animScale>
                                    <p:animScale>
                                      <p:cBhvr>
                                        <p:cTn id="215" dur="26">
                                          <p:stCondLst>
                                            <p:cond delay="1808"/>
                                          </p:stCondLst>
                                        </p:cTn>
                                        <p:tgtEl>
                                          <p:spTgt spid="3"/>
                                        </p:tgtEl>
                                      </p:cBhvr>
                                      <p:to x="100000" y="95000"/>
                                    </p:animScale>
                                    <p:animScale>
                                      <p:cBhvr>
                                        <p:cTn id="216" dur="166" decel="50000">
                                          <p:stCondLst>
                                            <p:cond delay="1834"/>
                                          </p:stCondLst>
                                        </p:cTn>
                                        <p:tgtEl>
                                          <p:spTgt spid="3"/>
                                        </p:tgtEl>
                                      </p:cBhvr>
                                      <p:to x="100000" y="100000"/>
                                    </p:animScale>
                                  </p:childTnLst>
                                  <p:subTnLst>
                                    <p:audio>
                                      <p:cMediaNode>
                                        <p:cTn display="0" masterRel="sameClick">
                                          <p:stCondLst>
                                            <p:cond evt="begin" delay="0">
                                              <p:tn val="201"/>
                                            </p:cond>
                                          </p:stCondLst>
                                          <p:endCondLst>
                                            <p:cond evt="onStopAudio" delay="0">
                                              <p:tgtEl>
                                                <p:sldTgt/>
                                              </p:tgtEl>
                                            </p:cond>
                                          </p:endCondLst>
                                        </p:cTn>
                                        <p:tgtEl>
                                          <p:sndTgt r:embed="rId7" name="FELIZ2.WAV"/>
                                        </p:tgtEl>
                                      </p:cMediaNode>
                                    </p:audio>
                                  </p:subTnLst>
                                </p:cTn>
                              </p:par>
                              <p:par>
                                <p:cTn id="217" presetID="23" presetClass="emph" presetSubtype="0" fill="hold" grpId="0" nodeType="withEffect">
                                  <p:stCondLst>
                                    <p:cond delay="0"/>
                                  </p:stCondLst>
                                  <p:childTnLst>
                                    <p:animClr clrSpc="hsl" dir="cw">
                                      <p:cBhvr override="childStyle">
                                        <p:cTn id="218" dur="500" fill="hold"/>
                                        <p:tgtEl>
                                          <p:spTgt spid="1043"/>
                                        </p:tgtEl>
                                        <p:attrNameLst>
                                          <p:attrName>style.color</p:attrName>
                                        </p:attrNameLst>
                                      </p:cBhvr>
                                      <p:by>
                                        <p:hsl h="10842353" s="0" l="0"/>
                                      </p:by>
                                    </p:animClr>
                                    <p:animClr clrSpc="hsl" dir="cw">
                                      <p:cBhvr>
                                        <p:cTn id="219" dur="500" fill="hold"/>
                                        <p:tgtEl>
                                          <p:spTgt spid="1043"/>
                                        </p:tgtEl>
                                        <p:attrNameLst>
                                          <p:attrName>fillcolor</p:attrName>
                                        </p:attrNameLst>
                                      </p:cBhvr>
                                      <p:by>
                                        <p:hsl h="10842353" s="0" l="0"/>
                                      </p:by>
                                    </p:animClr>
                                    <p:animClr clrSpc="hsl" dir="cw">
                                      <p:cBhvr>
                                        <p:cTn id="220" dur="500" fill="hold"/>
                                        <p:tgtEl>
                                          <p:spTgt spid="1043"/>
                                        </p:tgtEl>
                                        <p:attrNameLst>
                                          <p:attrName>stroke.color</p:attrName>
                                        </p:attrNameLst>
                                      </p:cBhvr>
                                      <p:by>
                                        <p:hsl h="10842353" s="0" l="0"/>
                                      </p:by>
                                    </p:animClr>
                                    <p:set>
                                      <p:cBhvr>
                                        <p:cTn id="221"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1043" grpId="0" bldLvl="0" animBg="1"/>
      <p:bldP spid="6171" grpId="0" bldLvl="0" animBg="1"/>
      <p:bldP spid="6171"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p:nvPr/>
        </p:nvSpPr>
        <p:spPr>
          <a:xfrm>
            <a:off x="3581400" y="533400"/>
            <a:ext cx="7010400" cy="1524000"/>
          </a:xfrm>
          <a:prstGeom prst="roundRect">
            <a:avLst>
              <a:gd name="adj" fmla="val 16667"/>
            </a:avLst>
          </a:prstGeom>
          <a:solidFill>
            <a:srgbClr val="C00000"/>
          </a:solidFill>
          <a:ln w="57150" cap="flat" cmpd="sng">
            <a:solidFill>
              <a:srgbClr val="0000FF"/>
            </a:solidFill>
            <a:prstDash val="solid"/>
            <a:headEnd type="none" w="med" len="med"/>
            <a:tailEnd type="none" w="med" len="med"/>
          </a:ln>
        </p:spPr>
        <p:txBody>
          <a:bodyPr wrap="none" anchor="ctr" anchorCtr="0"/>
          <a:lstStyle/>
          <a:p>
            <a:pPr algn="ctr" fontAlgn="base">
              <a:spcBef>
                <a:spcPct val="0"/>
              </a:spcBef>
              <a:spcAft>
                <a:spcPct val="0"/>
              </a:spcAft>
            </a:pPr>
            <a:r>
              <a:rPr lang="en-US" sz="3600" b="1" dirty="0">
                <a:solidFill>
                  <a:srgbClr val="FFFFFF"/>
                </a:solidFill>
                <a:latin typeface="Times New Roman" panose="02020603050405020304" pitchFamily="18" charset="0"/>
              </a:rPr>
              <a:t>7 gấp 6 lần được bao nhiêu?</a:t>
            </a:r>
          </a:p>
        </p:txBody>
      </p:sp>
      <p:grpSp>
        <p:nvGrpSpPr>
          <p:cNvPr id="5123" name="Group 51"/>
          <p:cNvGrpSpPr/>
          <p:nvPr/>
        </p:nvGrpSpPr>
        <p:grpSpPr>
          <a:xfrm>
            <a:off x="1781176"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latin typeface=".VnTime" pitchFamily="34" charset="0"/>
              </a:endParaRPr>
            </a:p>
          </p:txBody>
        </p:sp>
        <p:sp>
          <p:nvSpPr>
            <p:cNvPr id="5157"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pPr eaLnBrk="0" fontAlgn="base" hangingPunct="0">
                <a:spcBef>
                  <a:spcPct val="0"/>
                </a:spcBef>
                <a:spcAft>
                  <a:spcPct val="0"/>
                </a:spcAft>
              </a:pPr>
              <a:endParaRPr sz="2000" dirty="0">
                <a:solidFill>
                  <a:srgbClr val="000000"/>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effectLst>
                  <a:glow rad="101600">
                    <a:srgbClr val="BBE0E3">
                      <a:satMod val="175000"/>
                      <a:alpha val="40000"/>
                    </a:srgbClr>
                  </a:glow>
                </a:effectLst>
                <a:latin typeface=".VnTime" pitchFamily="34" charset="0"/>
              </a:endParaRPr>
            </a:p>
          </p:txBody>
        </p:sp>
      </p:grpSp>
      <p:pic>
        <p:nvPicPr>
          <p:cNvPr id="39" name="Picture 37" descr="Blue_chapterlist"/>
          <p:cNvPicPr>
            <a:picLocks noChangeAspect="1"/>
          </p:cNvPicPr>
          <p:nvPr/>
        </p:nvPicPr>
        <p:blipFill>
          <a:blip r:embed="rId8">
            <a:clrChange>
              <a:clrFrom>
                <a:srgbClr val="FFFFFF"/>
              </a:clrFrom>
              <a:clrTo>
                <a:srgbClr val="FFFFFF">
                  <a:alpha val="0"/>
                </a:srgbClr>
              </a:clrTo>
            </a:clrChange>
          </a:blip>
          <a:stretch>
            <a:fillRect/>
          </a:stretch>
        </p:blipFill>
        <p:spPr>
          <a:xfrm>
            <a:off x="2057401" y="2620964"/>
            <a:ext cx="593725" cy="350837"/>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9">
            <a:clrChange>
              <a:clrFrom>
                <a:srgbClr val="2C2761"/>
              </a:clrFrom>
              <a:clrTo>
                <a:srgbClr val="2C2761">
                  <a:alpha val="0"/>
                </a:srgbClr>
              </a:clrTo>
            </a:clrChange>
          </a:blip>
          <a:stretch>
            <a:fillRect/>
          </a:stretch>
        </p:blipFill>
        <p:spPr>
          <a:xfrm>
            <a:off x="2590800" y="2451100"/>
            <a:ext cx="1600200" cy="673100"/>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0" name="cached_combo42.wav"/>
            </a:hlinkHover>
          </p:cNvPr>
          <p:cNvSpPr/>
          <p:nvPr/>
        </p:nvSpPr>
        <p:spPr>
          <a:xfrm>
            <a:off x="2667000" y="2514600"/>
            <a:ext cx="838200" cy="6096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fontAlgn="base" hangingPunct="0">
              <a:spcBef>
                <a:spcPct val="0"/>
              </a:spcBef>
              <a:spcAft>
                <a:spcPct val="0"/>
              </a:spcAft>
            </a:pPr>
            <a:endParaRPr sz="2000" dirty="0">
              <a:solidFill>
                <a:srgbClr val="000000"/>
              </a:solidFill>
              <a:latin typeface=".VnTime" pitchFamily="34" charset="0"/>
            </a:endParaRPr>
          </a:p>
        </p:txBody>
      </p:sp>
      <p:sp>
        <p:nvSpPr>
          <p:cNvPr id="5127" name="WordArt 226"/>
          <p:cNvSpPr>
            <a:spLocks noTextEdit="1"/>
          </p:cNvSpPr>
          <p:nvPr/>
        </p:nvSpPr>
        <p:spPr>
          <a:xfrm>
            <a:off x="2971801" y="2590800"/>
            <a:ext cx="384175" cy="387350"/>
          </a:xfrm>
          <a:prstGeom prst="rect">
            <a:avLst/>
          </a:prstGeom>
        </p:spPr>
        <p:txBody>
          <a:bodyPr wrap="none" fromWordArt="1">
            <a:prstTxWarp prst="textInflate">
              <a:avLst>
                <a:gd name="adj" fmla="val 13634"/>
              </a:avLst>
            </a:prstTxWarp>
            <a:normAutofit fontScale="62500" lnSpcReduction="20000"/>
          </a:bodyPr>
          <a:lstStyle/>
          <a:p>
            <a:pPr algn="ctr" eaLnBrk="0" fontAlgn="base" hangingPunct="0">
              <a:spcBef>
                <a:spcPct val="0"/>
              </a:spcBef>
              <a:spcAft>
                <a:spcPct val="0"/>
              </a:spcAft>
            </a:pPr>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pic>
        <p:nvPicPr>
          <p:cNvPr id="5" name="Picture 37" descr="Blue_chapterlist"/>
          <p:cNvPicPr>
            <a:picLocks noChangeAspect="1"/>
          </p:cNvPicPr>
          <p:nvPr/>
        </p:nvPicPr>
        <p:blipFill>
          <a:blip r:embed="rId8">
            <a:clrChange>
              <a:clrFrom>
                <a:srgbClr val="FFFFFF"/>
              </a:clrFrom>
              <a:clrTo>
                <a:srgbClr val="FFFFFF">
                  <a:alpha val="0"/>
                </a:srgbClr>
              </a:clrTo>
            </a:clrChange>
          </a:blip>
          <a:stretch>
            <a:fillRect/>
          </a:stretch>
        </p:blipFill>
        <p:spPr>
          <a:xfrm>
            <a:off x="2057401" y="3763964"/>
            <a:ext cx="593725" cy="350837"/>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9">
            <a:clrChange>
              <a:clrFrom>
                <a:srgbClr val="2C2761"/>
              </a:clrFrom>
              <a:clrTo>
                <a:srgbClr val="2C2761">
                  <a:alpha val="0"/>
                </a:srgbClr>
              </a:clrTo>
            </a:clrChange>
          </a:blip>
          <a:stretch>
            <a:fillRect/>
          </a:stretch>
        </p:blipFill>
        <p:spPr>
          <a:xfrm>
            <a:off x="2590800" y="3541714"/>
            <a:ext cx="1500188" cy="801687"/>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0" name="cached_combo42.wav"/>
            </a:hlinkHover>
          </p:cNvPr>
          <p:cNvSpPr/>
          <p:nvPr/>
        </p:nvSpPr>
        <p:spPr>
          <a:xfrm>
            <a:off x="2667001" y="3657600"/>
            <a:ext cx="817563" cy="6096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fontAlgn="base" hangingPunct="0">
              <a:spcBef>
                <a:spcPct val="0"/>
              </a:spcBef>
              <a:spcAft>
                <a:spcPct val="0"/>
              </a:spcAft>
            </a:pPr>
            <a:endParaRPr sz="2000" dirty="0">
              <a:solidFill>
                <a:srgbClr val="000000"/>
              </a:solidFill>
              <a:latin typeface=".VnTime" pitchFamily="34" charset="0"/>
            </a:endParaRPr>
          </a:p>
        </p:txBody>
      </p:sp>
      <p:sp>
        <p:nvSpPr>
          <p:cNvPr id="5131" name="WordArt 226"/>
          <p:cNvSpPr>
            <a:spLocks noTextEdit="1"/>
          </p:cNvSpPr>
          <p:nvPr/>
        </p:nvSpPr>
        <p:spPr>
          <a:xfrm>
            <a:off x="2892426" y="3727450"/>
            <a:ext cx="460375" cy="387350"/>
          </a:xfrm>
          <a:prstGeom prst="rect">
            <a:avLst/>
          </a:prstGeom>
        </p:spPr>
        <p:txBody>
          <a:bodyPr wrap="none" fromWordArt="1">
            <a:prstTxWarp prst="textInflate">
              <a:avLst>
                <a:gd name="adj" fmla="val 13634"/>
              </a:avLst>
            </a:prstTxWarp>
            <a:normAutofit fontScale="62500" lnSpcReduction="20000"/>
          </a:bodyPr>
          <a:lstStyle/>
          <a:p>
            <a:pPr algn="ctr" eaLnBrk="0" fontAlgn="base" hangingPunct="0">
              <a:spcBef>
                <a:spcPct val="0"/>
              </a:spcBef>
              <a:spcAft>
                <a:spcPct val="0"/>
              </a:spcAft>
            </a:pPr>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pic>
        <p:nvPicPr>
          <p:cNvPr id="11" name="Picture 37" descr="Blue_chapterlist"/>
          <p:cNvPicPr>
            <a:picLocks noChangeAspect="1"/>
          </p:cNvPicPr>
          <p:nvPr/>
        </p:nvPicPr>
        <p:blipFill>
          <a:blip r:embed="rId8">
            <a:clrChange>
              <a:clrFrom>
                <a:srgbClr val="FFFFFF"/>
              </a:clrFrom>
              <a:clrTo>
                <a:srgbClr val="FFFFFF">
                  <a:alpha val="0"/>
                </a:srgbClr>
              </a:clrTo>
            </a:clrChange>
          </a:blip>
          <a:stretch>
            <a:fillRect/>
          </a:stretch>
        </p:blipFill>
        <p:spPr>
          <a:xfrm>
            <a:off x="2057401" y="4906964"/>
            <a:ext cx="593725" cy="350837"/>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9">
            <a:clrChange>
              <a:clrFrom>
                <a:srgbClr val="2C2761"/>
              </a:clrFrom>
              <a:clrTo>
                <a:srgbClr val="2C2761">
                  <a:alpha val="0"/>
                </a:srgbClr>
              </a:clrTo>
            </a:clrChange>
          </a:blip>
          <a:stretch>
            <a:fillRect/>
          </a:stretch>
        </p:blipFill>
        <p:spPr>
          <a:xfrm>
            <a:off x="2590800" y="4684714"/>
            <a:ext cx="1500188" cy="801687"/>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10" name="cached_combo42.wav"/>
            </a:hlinkHover>
          </p:cNvPr>
          <p:cNvSpPr/>
          <p:nvPr/>
        </p:nvSpPr>
        <p:spPr>
          <a:xfrm>
            <a:off x="2667001" y="4724401"/>
            <a:ext cx="817563" cy="6127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fontAlgn="base" hangingPunct="0">
              <a:spcBef>
                <a:spcPct val="0"/>
              </a:spcBef>
              <a:spcAft>
                <a:spcPct val="0"/>
              </a:spcAft>
            </a:pPr>
            <a:endParaRPr sz="2000" dirty="0">
              <a:solidFill>
                <a:srgbClr val="000000"/>
              </a:solidFill>
              <a:latin typeface=".VnTime" pitchFamily="34" charset="0"/>
            </a:endParaRPr>
          </a:p>
        </p:txBody>
      </p:sp>
      <p:sp>
        <p:nvSpPr>
          <p:cNvPr id="5135" name="WordArt 226"/>
          <p:cNvSpPr>
            <a:spLocks noTextEdit="1"/>
          </p:cNvSpPr>
          <p:nvPr/>
        </p:nvSpPr>
        <p:spPr>
          <a:xfrm>
            <a:off x="2819401" y="4870450"/>
            <a:ext cx="460375" cy="387350"/>
          </a:xfrm>
          <a:prstGeom prst="rect">
            <a:avLst/>
          </a:prstGeom>
        </p:spPr>
        <p:txBody>
          <a:bodyPr wrap="none" fromWordArt="1">
            <a:prstTxWarp prst="textInflate">
              <a:avLst>
                <a:gd name="adj" fmla="val 13634"/>
              </a:avLst>
            </a:prstTxWarp>
            <a:normAutofit fontScale="62500" lnSpcReduction="20000"/>
          </a:bodyPr>
          <a:lstStyle/>
          <a:p>
            <a:pPr algn="ctr" eaLnBrk="0" fontAlgn="base" hangingPunct="0">
              <a:spcBef>
                <a:spcPct val="0"/>
              </a:spcBef>
              <a:spcAft>
                <a:spcPct val="0"/>
              </a:spcAft>
            </a:pPr>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
        <p:nvSpPr>
          <p:cNvPr id="6171" name="AutoShape 27"/>
          <p:cNvSpPr/>
          <p:nvPr/>
        </p:nvSpPr>
        <p:spPr>
          <a:xfrm>
            <a:off x="2209800" y="838200"/>
            <a:ext cx="1295400" cy="1371600"/>
          </a:xfrm>
          <a:prstGeom prst="sun">
            <a:avLst>
              <a:gd name="adj" fmla="val 19880"/>
            </a:avLst>
          </a:prstGeom>
          <a:gradFill rotWithShape="1">
            <a:gsLst>
              <a:gs pos="0">
                <a:srgbClr val="FF0066"/>
              </a:gs>
              <a:gs pos="100000">
                <a:srgbClr val="E9EE10"/>
              </a:gs>
            </a:gsLst>
            <a:path path="rect">
              <a:fillToRect l="50000" t="50000" r="50000" b="50000"/>
            </a:path>
            <a:tileRect/>
          </a:gradFill>
          <a:ln w="22225" cap="flat" cmpd="sng">
            <a:solidFill>
              <a:srgbClr val="800000"/>
            </a:solidFill>
            <a:prstDash val="solid"/>
            <a:miter/>
            <a:headEnd type="none" w="med" len="med"/>
            <a:tailEnd type="none" w="med" len="med"/>
          </a:ln>
        </p:spPr>
        <p:txBody>
          <a:bodyPr wrap="none" anchor="ctr" anchorCtr="0"/>
          <a:lstStyle/>
          <a:p>
            <a:pPr fontAlgn="base">
              <a:spcBef>
                <a:spcPct val="0"/>
              </a:spcBef>
              <a:spcAft>
                <a:spcPct val="0"/>
              </a:spcAft>
            </a:pPr>
            <a:endParaRPr dirty="0">
              <a:solidFill>
                <a:srgbClr val="000000"/>
              </a:solidFill>
            </a:endParaRPr>
          </a:p>
        </p:txBody>
      </p:sp>
      <p:sp>
        <p:nvSpPr>
          <p:cNvPr id="5137" name="WordArt 28"/>
          <p:cNvSpPr>
            <a:spLocks noTextEdit="1"/>
          </p:cNvSpPr>
          <p:nvPr/>
        </p:nvSpPr>
        <p:spPr>
          <a:xfrm>
            <a:off x="2590800" y="1295400"/>
            <a:ext cx="533400" cy="381000"/>
          </a:xfrm>
          <a:prstGeom prst="rect">
            <a:avLst/>
          </a:prstGeom>
        </p:spPr>
        <p:txBody>
          <a:bodyPr wrap="none" fromWordArt="1">
            <a:prstTxWarp prst="textPlain">
              <a:avLst>
                <a:gd name="adj" fmla="val 50000"/>
              </a:avLst>
            </a:prstTxWarp>
            <a:normAutofit fontScale="62500" lnSpcReduction="20000"/>
          </a:bodyPr>
          <a:lstStyle/>
          <a:p>
            <a:pPr algn="ctr" eaLnBrk="0" fontAlgn="base" hangingPunct="0">
              <a:spcBef>
                <a:spcPct val="0"/>
              </a:spcBef>
              <a:spcAft>
                <a:spcPct val="0"/>
              </a:spcAft>
            </a:pPr>
            <a:r>
              <a:rPr lang="en-US" sz="3600" b="1">
                <a:ln w="19050" cap="flat" cmpd="sng">
                  <a:solidFill>
                    <a:srgbClr val="00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Câu 2</a:t>
            </a:r>
          </a:p>
        </p:txBody>
      </p:sp>
      <p:pic>
        <p:nvPicPr>
          <p:cNvPr id="5138" name="Picture 29" descr="Picture1"/>
          <p:cNvPicPr/>
          <p:nvPr/>
        </p:nvPicPr>
        <p:blipFill>
          <a:blip r:embed="rId11"/>
          <a:stretch>
            <a:fillRect/>
          </a:stretch>
        </p:blipFill>
        <p:spPr>
          <a:xfrm>
            <a:off x="2133600" y="152400"/>
            <a:ext cx="8534400" cy="152400"/>
          </a:xfrm>
          <a:prstGeom prst="rect">
            <a:avLst/>
          </a:prstGeom>
          <a:noFill/>
          <a:ln w="9525">
            <a:noFill/>
          </a:ln>
        </p:spPr>
      </p:pic>
      <p:grpSp>
        <p:nvGrpSpPr>
          <p:cNvPr id="26" name="Group 33"/>
          <p:cNvGrpSpPr/>
          <p:nvPr/>
        </p:nvGrpSpPr>
        <p:grpSpPr>
          <a:xfrm>
            <a:off x="6400800" y="5486400"/>
            <a:ext cx="1371600" cy="1371600"/>
            <a:chOff x="4320" y="2928"/>
            <a:chExt cx="1104" cy="1104"/>
          </a:xfrm>
        </p:grpSpPr>
        <p:sp>
          <p:nvSpPr>
            <p:cNvPr id="5154" name="AutoShape 34"/>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algn="ctr" fontAlgn="base">
                <a:spcBef>
                  <a:spcPct val="0"/>
                </a:spcBef>
                <a:spcAft>
                  <a:spcPct val="0"/>
                </a:spcAft>
              </a:pPr>
              <a:endParaRPr sz="6000" b="1" dirty="0">
                <a:solidFill>
                  <a:srgbClr val="FF0066"/>
                </a:solidFill>
                <a:latin typeface=".VnHelvetInsH" pitchFamily="34" charset="0"/>
              </a:endParaRPr>
            </a:p>
          </p:txBody>
        </p:sp>
        <p:sp>
          <p:nvSpPr>
            <p:cNvPr id="5155" name="WordArt 35"/>
            <p:cNvSpPr>
              <a:spLocks noTextEdit="1"/>
            </p:cNvSpPr>
            <p:nvPr/>
          </p:nvSpPr>
          <p:spPr>
            <a:xfrm>
              <a:off x="4563" y="3168"/>
              <a:ext cx="654" cy="504"/>
            </a:xfrm>
            <a:prstGeom prst="rect">
              <a:avLst/>
            </a:prstGeom>
          </p:spPr>
          <p:txBody>
            <a:bodyPr wrap="none" fromWordArt="1">
              <a:prstTxWarp prst="textPlain">
                <a:avLst>
                  <a:gd name="adj" fmla="val 50000"/>
                </a:avLst>
              </a:prstTxWarp>
              <a:normAutofit/>
            </a:bodyPr>
            <a:lstStyle/>
            <a:p>
              <a:pPr algn="ctr" fontAlgn="base">
                <a:spcBef>
                  <a:spcPct val="0"/>
                </a:spcBef>
                <a:spcAft>
                  <a:spcPct val="0"/>
                </a:spcAft>
              </a:pPr>
              <a:r>
                <a:rPr lang="en-US" sz="2800">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5140" name="WordArt 36"/>
          <p:cNvSpPr>
            <a:spLocks noTextEdit="1"/>
          </p:cNvSpPr>
          <p:nvPr/>
        </p:nvSpPr>
        <p:spPr>
          <a:xfrm>
            <a:off x="670560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5141" name="WordArt 37"/>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5142" name="WordArt 38"/>
          <p:cNvSpPr>
            <a:spLocks noTextEdit="1"/>
          </p:cNvSpPr>
          <p:nvPr/>
        </p:nvSpPr>
        <p:spPr>
          <a:xfrm>
            <a:off x="6724650" y="581025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5143" name="WordArt 39"/>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5144" name="WordArt 40"/>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5145" name="WordArt 41"/>
          <p:cNvSpPr>
            <a:spLocks noTextEdit="1"/>
          </p:cNvSpPr>
          <p:nvPr/>
        </p:nvSpPr>
        <p:spPr>
          <a:xfrm>
            <a:off x="670560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
        <p:nvSpPr>
          <p:cNvPr id="5146" name="WordArt 42"/>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6</a:t>
            </a:r>
          </a:p>
        </p:txBody>
      </p:sp>
      <p:sp>
        <p:nvSpPr>
          <p:cNvPr id="5147" name="WordArt 43"/>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7</a:t>
            </a:r>
          </a:p>
        </p:txBody>
      </p:sp>
      <p:sp>
        <p:nvSpPr>
          <p:cNvPr id="5148" name="WordArt 44"/>
          <p:cNvSpPr>
            <a:spLocks noTextEdit="1"/>
          </p:cNvSpPr>
          <p:nvPr/>
        </p:nvSpPr>
        <p:spPr>
          <a:xfrm>
            <a:off x="678180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8</a:t>
            </a:r>
          </a:p>
        </p:txBody>
      </p:sp>
      <p:sp>
        <p:nvSpPr>
          <p:cNvPr id="5149" name="WordArt 45"/>
          <p:cNvSpPr>
            <a:spLocks noTextEdit="1"/>
          </p:cNvSpPr>
          <p:nvPr/>
        </p:nvSpPr>
        <p:spPr>
          <a:xfrm>
            <a:off x="6800850" y="581025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9</a:t>
            </a:r>
          </a:p>
        </p:txBody>
      </p:sp>
      <p:sp>
        <p:nvSpPr>
          <p:cNvPr id="5150" name="WordArt 46"/>
          <p:cNvSpPr>
            <a:spLocks noTextEdit="1"/>
          </p:cNvSpPr>
          <p:nvPr/>
        </p:nvSpPr>
        <p:spPr>
          <a:xfrm>
            <a:off x="6724650" y="581025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10</a:t>
            </a:r>
          </a:p>
        </p:txBody>
      </p:sp>
      <p:sp>
        <p:nvSpPr>
          <p:cNvPr id="11303" name="Text Box 39"/>
          <p:cNvSpPr txBox="1">
            <a:spLocks noChangeArrowheads="1"/>
          </p:cNvSpPr>
          <p:nvPr/>
        </p:nvSpPr>
        <p:spPr bwMode="auto">
          <a:xfrm>
            <a:off x="4267200" y="2362200"/>
            <a:ext cx="4244975" cy="706755"/>
          </a:xfrm>
          <a:prstGeom prst="rect">
            <a:avLst/>
          </a:prstGeom>
          <a:solidFill>
            <a:srgbClr val="800080"/>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eaLnBrk="0" fontAlgn="base" hangingPunct="0">
              <a:spcBef>
                <a:spcPct val="0"/>
              </a:spcBef>
              <a:spcAft>
                <a:spcPct val="0"/>
              </a:spcAft>
              <a:defRPr/>
            </a:pPr>
            <a:r>
              <a:rPr lang="en-US" sz="4000" b="1">
                <a:solidFill>
                  <a:srgbClr val="FFFFFF"/>
                </a:solidFill>
                <a:effectLst>
                  <a:outerShdw blurRad="38100" dist="38100" dir="2700000" algn="tl">
                    <a:srgbClr val="000000"/>
                  </a:outerShdw>
                </a:effectLst>
              </a:rPr>
              <a:t>13</a:t>
            </a:r>
          </a:p>
        </p:txBody>
      </p:sp>
      <p:sp>
        <p:nvSpPr>
          <p:cNvPr id="11304" name="Text Box 40"/>
          <p:cNvSpPr txBox="1">
            <a:spLocks noChangeArrowheads="1"/>
          </p:cNvSpPr>
          <p:nvPr/>
        </p:nvSpPr>
        <p:spPr bwMode="auto">
          <a:xfrm>
            <a:off x="4267200" y="3546475"/>
            <a:ext cx="4241800" cy="706755"/>
          </a:xfrm>
          <a:prstGeom prst="rect">
            <a:avLst/>
          </a:prstGeom>
          <a:solidFill>
            <a:srgbClr val="800080"/>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eaLnBrk="0" fontAlgn="base" hangingPunct="0">
              <a:spcBef>
                <a:spcPct val="0"/>
              </a:spcBef>
              <a:spcAft>
                <a:spcPct val="0"/>
              </a:spcAft>
              <a:defRPr/>
            </a:pPr>
            <a:r>
              <a:rPr lang="en-US" sz="4000" b="1">
                <a:solidFill>
                  <a:srgbClr val="FFFFFF"/>
                </a:solidFill>
                <a:effectLst>
                  <a:outerShdw blurRad="38100" dist="38100" dir="2700000" algn="tl">
                    <a:srgbClr val="000000"/>
                  </a:outerShdw>
                </a:effectLst>
              </a:rPr>
              <a:t>42</a:t>
            </a:r>
          </a:p>
        </p:txBody>
      </p:sp>
      <p:sp>
        <p:nvSpPr>
          <p:cNvPr id="11305" name="Text Box 41"/>
          <p:cNvSpPr txBox="1">
            <a:spLocks noChangeArrowheads="1"/>
          </p:cNvSpPr>
          <p:nvPr/>
        </p:nvSpPr>
        <p:spPr bwMode="auto">
          <a:xfrm>
            <a:off x="4191000" y="4648200"/>
            <a:ext cx="4332605" cy="706755"/>
          </a:xfrm>
          <a:prstGeom prst="rect">
            <a:avLst/>
          </a:prstGeom>
          <a:solidFill>
            <a:srgbClr val="800080"/>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eaLnBrk="0" fontAlgn="base" hangingPunct="0">
              <a:spcBef>
                <a:spcPct val="0"/>
              </a:spcBef>
              <a:spcAft>
                <a:spcPct val="0"/>
              </a:spcAft>
              <a:defRPr/>
            </a:pPr>
            <a:r>
              <a:rPr lang="en-US" sz="4000" b="1">
                <a:solidFill>
                  <a:srgbClr val="FFFFFF"/>
                </a:solidFill>
                <a:effectLst>
                  <a:outerShdw blurRad="38100" dist="38100" dir="2700000" algn="tl">
                    <a:srgbClr val="000000"/>
                  </a:outerShdw>
                </a:effectLst>
              </a:rPr>
              <a:t>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16" fill="hold" nodeType="withEffect">
                                  <p:stCondLst>
                                    <p:cond delay="0"/>
                                  </p:stCondLst>
                                  <p:childTnLst>
                                    <p:set>
                                      <p:cBhvr>
                                        <p:cTn id="11" dur="1" fill="hold">
                                          <p:stCondLst>
                                            <p:cond delay="0"/>
                                          </p:stCondLst>
                                        </p:cTn>
                                        <p:tgtEl>
                                          <p:spTgt spid="5137"/>
                                        </p:tgtEl>
                                        <p:attrNameLst>
                                          <p:attrName>style.visibility</p:attrName>
                                        </p:attrNameLst>
                                      </p:cBhvr>
                                      <p:to>
                                        <p:strVal val="visible"/>
                                      </p:to>
                                    </p:set>
                                    <p:anim calcmode="lin" valueType="num">
                                      <p:cBhvr>
                                        <p:cTn id="12" dur="500" fill="hold"/>
                                        <p:tgtEl>
                                          <p:spTgt spid="5137"/>
                                        </p:tgtEl>
                                        <p:attrNameLst>
                                          <p:attrName>ppt_w</p:attrName>
                                        </p:attrNameLst>
                                      </p:cBhvr>
                                      <p:tavLst>
                                        <p:tav tm="0">
                                          <p:val>
                                            <p:fltVal val="0"/>
                                          </p:val>
                                        </p:tav>
                                        <p:tav tm="100000">
                                          <p:val>
                                            <p:strVal val="#ppt_w"/>
                                          </p:val>
                                        </p:tav>
                                      </p:tavLst>
                                    </p:anim>
                                    <p:anim calcmode="lin" valueType="num">
                                      <p:cBhvr>
                                        <p:cTn id="13" dur="500" fill="hold"/>
                                        <p:tgtEl>
                                          <p:spTgt spid="5137"/>
                                        </p:tgtEl>
                                        <p:attrNameLst>
                                          <p:attrName>ppt_h</p:attrName>
                                        </p:attrNameLst>
                                      </p:cBhvr>
                                      <p:tavLst>
                                        <p:tav tm="0">
                                          <p:val>
                                            <p:fltVal val="0"/>
                                          </p:val>
                                        </p:tav>
                                        <p:tav tm="100000">
                                          <p:val>
                                            <p:strVal val="#ppt_h"/>
                                          </p:val>
                                        </p:tav>
                                      </p:tavLst>
                                    </p:anim>
                                    <p:animEffect transition="in" filter="fade">
                                      <p:cBhvr>
                                        <p:cTn id="14" dur="500"/>
                                        <p:tgtEl>
                                          <p:spTgt spid="5137"/>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1303"/>
                                        </p:tgtEl>
                                        <p:attrNameLst>
                                          <p:attrName>style.visibility</p:attrName>
                                        </p:attrNameLst>
                                      </p:cBhvr>
                                      <p:to>
                                        <p:strVal val="visible"/>
                                      </p:to>
                                    </p:set>
                                    <p:anim calcmode="lin" valueType="num">
                                      <p:cBhvr additive="base">
                                        <p:cTn id="28" dur="500" fill="hold"/>
                                        <p:tgtEl>
                                          <p:spTgt spid="11303"/>
                                        </p:tgtEl>
                                        <p:attrNameLst>
                                          <p:attrName>ppt_x</p:attrName>
                                        </p:attrNameLst>
                                      </p:cBhvr>
                                      <p:tavLst>
                                        <p:tav tm="0">
                                          <p:val>
                                            <p:strVal val="1+#ppt_w/2"/>
                                          </p:val>
                                        </p:tav>
                                        <p:tav tm="100000">
                                          <p:val>
                                            <p:strVal val="#ppt_x"/>
                                          </p:val>
                                        </p:tav>
                                      </p:tavLst>
                                    </p:anim>
                                    <p:anim calcmode="lin" valueType="num">
                                      <p:cBhvr additive="base">
                                        <p:cTn id="29" dur="500" fill="hold"/>
                                        <p:tgtEl>
                                          <p:spTgt spid="11303"/>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5127"/>
                                        </p:tgtEl>
                                        <p:attrNameLst>
                                          <p:attrName>style.visibility</p:attrName>
                                        </p:attrNameLst>
                                      </p:cBhvr>
                                      <p:to>
                                        <p:strVal val="visible"/>
                                      </p:to>
                                    </p:set>
                                    <p:animEffect transition="in" filter="checkerboard(across)">
                                      <p:cBhvr>
                                        <p:cTn id="38" dur="500"/>
                                        <p:tgtEl>
                                          <p:spTgt spid="512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1304"/>
                                        </p:tgtEl>
                                        <p:attrNameLst>
                                          <p:attrName>style.visibility</p:attrName>
                                        </p:attrNameLst>
                                      </p:cBhvr>
                                      <p:to>
                                        <p:strVal val="visible"/>
                                      </p:to>
                                    </p:set>
                                    <p:anim calcmode="lin" valueType="num">
                                      <p:cBhvr additive="base">
                                        <p:cTn id="46" dur="500" fill="hold"/>
                                        <p:tgtEl>
                                          <p:spTgt spid="11304"/>
                                        </p:tgtEl>
                                        <p:attrNameLst>
                                          <p:attrName>ppt_x</p:attrName>
                                        </p:attrNameLst>
                                      </p:cBhvr>
                                      <p:tavLst>
                                        <p:tav tm="0">
                                          <p:val>
                                            <p:strVal val="1+#ppt_w/2"/>
                                          </p:val>
                                        </p:tav>
                                        <p:tav tm="100000">
                                          <p:val>
                                            <p:strVal val="#ppt_x"/>
                                          </p:val>
                                        </p:tav>
                                      </p:tavLst>
                                    </p:anim>
                                    <p:anim calcmode="lin" valueType="num">
                                      <p:cBhvr additive="base">
                                        <p:cTn id="47" dur="500" fill="hold"/>
                                        <p:tgtEl>
                                          <p:spTgt spid="11304"/>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5131"/>
                                        </p:tgtEl>
                                        <p:attrNameLst>
                                          <p:attrName>style.visibility</p:attrName>
                                        </p:attrNameLst>
                                      </p:cBhvr>
                                      <p:to>
                                        <p:strVal val="visible"/>
                                      </p:to>
                                    </p:set>
                                    <p:animEffect transition="in" filter="checkerboard(across)">
                                      <p:cBhvr>
                                        <p:cTn id="56" dur="500"/>
                                        <p:tgtEl>
                                          <p:spTgt spid="5131"/>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2" presetClass="entr" presetSubtype="2" fill="hold" grpId="0" nodeType="withEffect">
                                  <p:stCondLst>
                                    <p:cond delay="0"/>
                                  </p:stCondLst>
                                  <p:childTnLst>
                                    <p:set>
                                      <p:cBhvr>
                                        <p:cTn id="63" dur="1" fill="hold">
                                          <p:stCondLst>
                                            <p:cond delay="0"/>
                                          </p:stCondLst>
                                        </p:cTn>
                                        <p:tgtEl>
                                          <p:spTgt spid="11305"/>
                                        </p:tgtEl>
                                        <p:attrNameLst>
                                          <p:attrName>style.visibility</p:attrName>
                                        </p:attrNameLst>
                                      </p:cBhvr>
                                      <p:to>
                                        <p:strVal val="visible"/>
                                      </p:to>
                                    </p:set>
                                    <p:anim calcmode="lin" valueType="num">
                                      <p:cBhvr additive="base">
                                        <p:cTn id="64" dur="500" fill="hold"/>
                                        <p:tgtEl>
                                          <p:spTgt spid="11305"/>
                                        </p:tgtEl>
                                        <p:attrNameLst>
                                          <p:attrName>ppt_x</p:attrName>
                                        </p:attrNameLst>
                                      </p:cBhvr>
                                      <p:tavLst>
                                        <p:tav tm="0">
                                          <p:val>
                                            <p:strVal val="1+#ppt_w/2"/>
                                          </p:val>
                                        </p:tav>
                                        <p:tav tm="100000">
                                          <p:val>
                                            <p:strVal val="#ppt_x"/>
                                          </p:val>
                                        </p:tav>
                                      </p:tavLst>
                                    </p:anim>
                                    <p:anim calcmode="lin" valueType="num">
                                      <p:cBhvr additive="base">
                                        <p:cTn id="65" dur="500" fill="hold"/>
                                        <p:tgtEl>
                                          <p:spTgt spid="11305"/>
                                        </p:tgtEl>
                                        <p:attrNameLst>
                                          <p:attrName>ppt_y</p:attrName>
                                        </p:attrNameLst>
                                      </p:cBhvr>
                                      <p:tavLst>
                                        <p:tav tm="0">
                                          <p:val>
                                            <p:strVal val="#ppt_y"/>
                                          </p:val>
                                        </p:tav>
                                        <p:tav tm="100000">
                                          <p:val>
                                            <p:strVal val="#ppt_y"/>
                                          </p:val>
                                        </p:tav>
                                      </p:tavLst>
                                    </p:anim>
                                  </p:childTnLst>
                                </p:cTn>
                              </p:par>
                              <p:par>
                                <p:cTn id="66" presetID="5" presetClass="entr" presetSubtype="1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heckerboard(across)">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4" name="Chimes 3-CL (2).wav"/>
                                        </p:tgtEl>
                                      </p:cMediaNode>
                                    </p:audio>
                                  </p:subTnLst>
                                </p:cTn>
                              </p:par>
                              <p:par>
                                <p:cTn id="69" presetID="5"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heckerboard(across)">
                                      <p:cBhvr>
                                        <p:cTn id="71" dur="500"/>
                                        <p:tgtEl>
                                          <p:spTgt spid="13"/>
                                        </p:tgtEl>
                                      </p:cBhvr>
                                    </p:animEffect>
                                  </p:childTnLst>
                                </p:cTn>
                              </p:par>
                              <p:par>
                                <p:cTn id="72" presetID="5" presetClass="entr" presetSubtype="10" fill="hold" nodeType="withEffect">
                                  <p:stCondLst>
                                    <p:cond delay="0"/>
                                  </p:stCondLst>
                                  <p:childTnLst>
                                    <p:set>
                                      <p:cBhvr>
                                        <p:cTn id="73" dur="1" fill="hold">
                                          <p:stCondLst>
                                            <p:cond delay="0"/>
                                          </p:stCondLst>
                                        </p:cTn>
                                        <p:tgtEl>
                                          <p:spTgt spid="5135"/>
                                        </p:tgtEl>
                                        <p:attrNameLst>
                                          <p:attrName>style.visibility</p:attrName>
                                        </p:attrNameLst>
                                      </p:cBhvr>
                                      <p:to>
                                        <p:strVal val="visible"/>
                                      </p:to>
                                    </p:set>
                                    <p:animEffect transition="in" filter="checkerboard(across)">
                                      <p:cBhvr>
                                        <p:cTn id="74" dur="500"/>
                                        <p:tgtEl>
                                          <p:spTgt spid="5135"/>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5150"/>
                                        </p:tgtEl>
                                        <p:attrNameLst>
                                          <p:attrName>style.visibility</p:attrName>
                                        </p:attrNameLst>
                                      </p:cBhvr>
                                      <p:to>
                                        <p:strVal val="visible"/>
                                      </p:to>
                                    </p:set>
                                    <p:animEffect transition="in" filter="dissolve">
                                      <p:cBhvr>
                                        <p:cTn id="79" dur="500"/>
                                        <p:tgtEl>
                                          <p:spTgt spid="5150"/>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p:stCondLst>
                              <p:cond delay="500"/>
                            </p:stCondLst>
                            <p:childTnLst>
                              <p:par>
                                <p:cTn id="81" presetID="53" presetClass="exit" presetSubtype="16" fill="hold" nodeType="afterEffect">
                                  <p:stCondLst>
                                    <p:cond delay="0"/>
                                  </p:stCondLst>
                                  <p:childTnLst>
                                    <p:anim calcmode="lin" valueType="num">
                                      <p:cBhvr>
                                        <p:cTn id="82" dur="500"/>
                                        <p:tgtEl>
                                          <p:spTgt spid="5150"/>
                                        </p:tgtEl>
                                        <p:attrNameLst>
                                          <p:attrName>ppt_w</p:attrName>
                                        </p:attrNameLst>
                                      </p:cBhvr>
                                      <p:tavLst>
                                        <p:tav tm="0">
                                          <p:val>
                                            <p:strVal val="ppt_w"/>
                                          </p:val>
                                        </p:tav>
                                        <p:tav tm="100000">
                                          <p:val>
                                            <p:fltVal val="0"/>
                                          </p:val>
                                        </p:tav>
                                      </p:tavLst>
                                    </p:anim>
                                    <p:anim calcmode="lin" valueType="num">
                                      <p:cBhvr>
                                        <p:cTn id="83" dur="500"/>
                                        <p:tgtEl>
                                          <p:spTgt spid="5150"/>
                                        </p:tgtEl>
                                        <p:attrNameLst>
                                          <p:attrName>ppt_h</p:attrName>
                                        </p:attrNameLst>
                                      </p:cBhvr>
                                      <p:tavLst>
                                        <p:tav tm="0">
                                          <p:val>
                                            <p:strVal val="ppt_h"/>
                                          </p:val>
                                        </p:tav>
                                        <p:tav tm="100000">
                                          <p:val>
                                            <p:fltVal val="0"/>
                                          </p:val>
                                        </p:tav>
                                      </p:tavLst>
                                    </p:anim>
                                    <p:animEffect transition="out" filter="fade">
                                      <p:cBhvr>
                                        <p:cTn id="84" dur="500"/>
                                        <p:tgtEl>
                                          <p:spTgt spid="5150"/>
                                        </p:tgtEl>
                                      </p:cBhvr>
                                    </p:animEffect>
                                    <p:set>
                                      <p:cBhvr>
                                        <p:cTn id="85" dur="1" fill="hold">
                                          <p:stCondLst>
                                            <p:cond delay="499"/>
                                          </p:stCondLst>
                                        </p:cTn>
                                        <p:tgtEl>
                                          <p:spTgt spid="5150"/>
                                        </p:tgtEl>
                                        <p:attrNameLst>
                                          <p:attrName>style.visibility</p:attrName>
                                        </p:attrNameLst>
                                      </p:cBhvr>
                                      <p:to>
                                        <p:strVal val="hidden"/>
                                      </p:to>
                                    </p:set>
                                  </p:childTnLst>
                                </p:cTn>
                              </p:par>
                            </p:childTnLst>
                          </p:cTn>
                        </p:par>
                        <p:par>
                          <p:cTn id="86" fill="hold">
                            <p:stCondLst>
                              <p:cond delay="1000"/>
                            </p:stCondLst>
                            <p:childTnLst>
                              <p:par>
                                <p:cTn id="87" presetID="9" presetClass="entr" presetSubtype="0" fill="hold" nodeType="afterEffect">
                                  <p:stCondLst>
                                    <p:cond delay="0"/>
                                  </p:stCondLst>
                                  <p:childTnLst>
                                    <p:set>
                                      <p:cBhvr>
                                        <p:cTn id="88" dur="1" fill="hold">
                                          <p:stCondLst>
                                            <p:cond delay="0"/>
                                          </p:stCondLst>
                                        </p:cTn>
                                        <p:tgtEl>
                                          <p:spTgt spid="5149"/>
                                        </p:tgtEl>
                                        <p:attrNameLst>
                                          <p:attrName>style.visibility</p:attrName>
                                        </p:attrNameLst>
                                      </p:cBhvr>
                                      <p:to>
                                        <p:strVal val="visible"/>
                                      </p:to>
                                    </p:set>
                                    <p:animEffect transition="in" filter="dissolve">
                                      <p:cBhvr>
                                        <p:cTn id="89" dur="500"/>
                                        <p:tgtEl>
                                          <p:spTgt spid="5149"/>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p:stCondLst>
                              <p:cond delay="1500"/>
                            </p:stCondLst>
                            <p:childTnLst>
                              <p:par>
                                <p:cTn id="91" presetID="53" presetClass="exit" presetSubtype="16" fill="hold" nodeType="afterEffect">
                                  <p:stCondLst>
                                    <p:cond delay="0"/>
                                  </p:stCondLst>
                                  <p:childTnLst>
                                    <p:anim calcmode="lin" valueType="num">
                                      <p:cBhvr>
                                        <p:cTn id="92" dur="500"/>
                                        <p:tgtEl>
                                          <p:spTgt spid="5149"/>
                                        </p:tgtEl>
                                        <p:attrNameLst>
                                          <p:attrName>ppt_w</p:attrName>
                                        </p:attrNameLst>
                                      </p:cBhvr>
                                      <p:tavLst>
                                        <p:tav tm="0">
                                          <p:val>
                                            <p:strVal val="ppt_w"/>
                                          </p:val>
                                        </p:tav>
                                        <p:tav tm="100000">
                                          <p:val>
                                            <p:fltVal val="0"/>
                                          </p:val>
                                        </p:tav>
                                      </p:tavLst>
                                    </p:anim>
                                    <p:anim calcmode="lin" valueType="num">
                                      <p:cBhvr>
                                        <p:cTn id="93" dur="500"/>
                                        <p:tgtEl>
                                          <p:spTgt spid="5149"/>
                                        </p:tgtEl>
                                        <p:attrNameLst>
                                          <p:attrName>ppt_h</p:attrName>
                                        </p:attrNameLst>
                                      </p:cBhvr>
                                      <p:tavLst>
                                        <p:tav tm="0">
                                          <p:val>
                                            <p:strVal val="ppt_h"/>
                                          </p:val>
                                        </p:tav>
                                        <p:tav tm="100000">
                                          <p:val>
                                            <p:fltVal val="0"/>
                                          </p:val>
                                        </p:tav>
                                      </p:tavLst>
                                    </p:anim>
                                    <p:animEffect transition="out" filter="fade">
                                      <p:cBhvr>
                                        <p:cTn id="94" dur="500"/>
                                        <p:tgtEl>
                                          <p:spTgt spid="5149"/>
                                        </p:tgtEl>
                                      </p:cBhvr>
                                    </p:animEffect>
                                    <p:set>
                                      <p:cBhvr>
                                        <p:cTn id="95" dur="1" fill="hold">
                                          <p:stCondLst>
                                            <p:cond delay="499"/>
                                          </p:stCondLst>
                                        </p:cTn>
                                        <p:tgtEl>
                                          <p:spTgt spid="5149"/>
                                        </p:tgtEl>
                                        <p:attrNameLst>
                                          <p:attrName>style.visibility</p:attrName>
                                        </p:attrNameLst>
                                      </p:cBhvr>
                                      <p:to>
                                        <p:strVal val="hidden"/>
                                      </p:to>
                                    </p:set>
                                  </p:childTnLst>
                                </p:cTn>
                              </p:par>
                            </p:childTnLst>
                          </p:cTn>
                        </p:par>
                        <p:par>
                          <p:cTn id="96" fill="hold">
                            <p:stCondLst>
                              <p:cond delay="2000"/>
                            </p:stCondLst>
                            <p:childTnLst>
                              <p:par>
                                <p:cTn id="97" presetID="9" presetClass="entr" presetSubtype="0" fill="hold" nodeType="afterEffect">
                                  <p:stCondLst>
                                    <p:cond delay="0"/>
                                  </p:stCondLst>
                                  <p:childTnLst>
                                    <p:set>
                                      <p:cBhvr>
                                        <p:cTn id="98" dur="1" fill="hold">
                                          <p:stCondLst>
                                            <p:cond delay="0"/>
                                          </p:stCondLst>
                                        </p:cTn>
                                        <p:tgtEl>
                                          <p:spTgt spid="5148"/>
                                        </p:tgtEl>
                                        <p:attrNameLst>
                                          <p:attrName>style.visibility</p:attrName>
                                        </p:attrNameLst>
                                      </p:cBhvr>
                                      <p:to>
                                        <p:strVal val="visible"/>
                                      </p:to>
                                    </p:set>
                                    <p:animEffect transition="in" filter="dissolve">
                                      <p:cBhvr>
                                        <p:cTn id="99" dur="500"/>
                                        <p:tgtEl>
                                          <p:spTgt spid="5148"/>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p:stCondLst>
                              <p:cond delay="2500"/>
                            </p:stCondLst>
                            <p:childTnLst>
                              <p:par>
                                <p:cTn id="101" presetID="53" presetClass="exit" presetSubtype="16" fill="hold" nodeType="afterEffect">
                                  <p:stCondLst>
                                    <p:cond delay="0"/>
                                  </p:stCondLst>
                                  <p:childTnLst>
                                    <p:anim calcmode="lin" valueType="num">
                                      <p:cBhvr>
                                        <p:cTn id="102" dur="500"/>
                                        <p:tgtEl>
                                          <p:spTgt spid="5148"/>
                                        </p:tgtEl>
                                        <p:attrNameLst>
                                          <p:attrName>ppt_w</p:attrName>
                                        </p:attrNameLst>
                                      </p:cBhvr>
                                      <p:tavLst>
                                        <p:tav tm="0">
                                          <p:val>
                                            <p:strVal val="ppt_w"/>
                                          </p:val>
                                        </p:tav>
                                        <p:tav tm="100000">
                                          <p:val>
                                            <p:fltVal val="0"/>
                                          </p:val>
                                        </p:tav>
                                      </p:tavLst>
                                    </p:anim>
                                    <p:anim calcmode="lin" valueType="num">
                                      <p:cBhvr>
                                        <p:cTn id="103" dur="500"/>
                                        <p:tgtEl>
                                          <p:spTgt spid="5148"/>
                                        </p:tgtEl>
                                        <p:attrNameLst>
                                          <p:attrName>ppt_h</p:attrName>
                                        </p:attrNameLst>
                                      </p:cBhvr>
                                      <p:tavLst>
                                        <p:tav tm="0">
                                          <p:val>
                                            <p:strVal val="ppt_h"/>
                                          </p:val>
                                        </p:tav>
                                        <p:tav tm="100000">
                                          <p:val>
                                            <p:fltVal val="0"/>
                                          </p:val>
                                        </p:tav>
                                      </p:tavLst>
                                    </p:anim>
                                    <p:animEffect transition="out" filter="fade">
                                      <p:cBhvr>
                                        <p:cTn id="104" dur="500"/>
                                        <p:tgtEl>
                                          <p:spTgt spid="5148"/>
                                        </p:tgtEl>
                                      </p:cBhvr>
                                    </p:animEffect>
                                    <p:set>
                                      <p:cBhvr>
                                        <p:cTn id="105" dur="1" fill="hold">
                                          <p:stCondLst>
                                            <p:cond delay="499"/>
                                          </p:stCondLst>
                                        </p:cTn>
                                        <p:tgtEl>
                                          <p:spTgt spid="5148"/>
                                        </p:tgtEl>
                                        <p:attrNameLst>
                                          <p:attrName>style.visibility</p:attrName>
                                        </p:attrNameLst>
                                      </p:cBhvr>
                                      <p:to>
                                        <p:strVal val="hidden"/>
                                      </p:to>
                                    </p:set>
                                  </p:childTnLst>
                                </p:cTn>
                              </p:par>
                            </p:childTnLst>
                          </p:cTn>
                        </p:par>
                        <p:par>
                          <p:cTn id="106" fill="hold">
                            <p:stCondLst>
                              <p:cond delay="3000"/>
                            </p:stCondLst>
                            <p:childTnLst>
                              <p:par>
                                <p:cTn id="107" presetID="9" presetClass="entr" presetSubtype="0" fill="hold" nodeType="afterEffect">
                                  <p:stCondLst>
                                    <p:cond delay="0"/>
                                  </p:stCondLst>
                                  <p:childTnLst>
                                    <p:set>
                                      <p:cBhvr>
                                        <p:cTn id="108" dur="1" fill="hold">
                                          <p:stCondLst>
                                            <p:cond delay="0"/>
                                          </p:stCondLst>
                                        </p:cTn>
                                        <p:tgtEl>
                                          <p:spTgt spid="5147"/>
                                        </p:tgtEl>
                                        <p:attrNameLst>
                                          <p:attrName>style.visibility</p:attrName>
                                        </p:attrNameLst>
                                      </p:cBhvr>
                                      <p:to>
                                        <p:strVal val="visible"/>
                                      </p:to>
                                    </p:set>
                                    <p:animEffect transition="in" filter="dissolve">
                                      <p:cBhvr>
                                        <p:cTn id="109" dur="500"/>
                                        <p:tgtEl>
                                          <p:spTgt spid="5147"/>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p:stCondLst>
                              <p:cond delay="3500"/>
                            </p:stCondLst>
                            <p:childTnLst>
                              <p:par>
                                <p:cTn id="111" presetID="53" presetClass="exit" presetSubtype="16" fill="hold" nodeType="afterEffect">
                                  <p:stCondLst>
                                    <p:cond delay="0"/>
                                  </p:stCondLst>
                                  <p:childTnLst>
                                    <p:anim calcmode="lin" valueType="num">
                                      <p:cBhvr>
                                        <p:cTn id="112" dur="500"/>
                                        <p:tgtEl>
                                          <p:spTgt spid="5147"/>
                                        </p:tgtEl>
                                        <p:attrNameLst>
                                          <p:attrName>ppt_w</p:attrName>
                                        </p:attrNameLst>
                                      </p:cBhvr>
                                      <p:tavLst>
                                        <p:tav tm="0">
                                          <p:val>
                                            <p:strVal val="ppt_w"/>
                                          </p:val>
                                        </p:tav>
                                        <p:tav tm="100000">
                                          <p:val>
                                            <p:fltVal val="0"/>
                                          </p:val>
                                        </p:tav>
                                      </p:tavLst>
                                    </p:anim>
                                    <p:anim calcmode="lin" valueType="num">
                                      <p:cBhvr>
                                        <p:cTn id="113" dur="500"/>
                                        <p:tgtEl>
                                          <p:spTgt spid="5147"/>
                                        </p:tgtEl>
                                        <p:attrNameLst>
                                          <p:attrName>ppt_h</p:attrName>
                                        </p:attrNameLst>
                                      </p:cBhvr>
                                      <p:tavLst>
                                        <p:tav tm="0">
                                          <p:val>
                                            <p:strVal val="ppt_h"/>
                                          </p:val>
                                        </p:tav>
                                        <p:tav tm="100000">
                                          <p:val>
                                            <p:fltVal val="0"/>
                                          </p:val>
                                        </p:tav>
                                      </p:tavLst>
                                    </p:anim>
                                    <p:animEffect transition="out" filter="fade">
                                      <p:cBhvr>
                                        <p:cTn id="114" dur="500"/>
                                        <p:tgtEl>
                                          <p:spTgt spid="5147"/>
                                        </p:tgtEl>
                                      </p:cBhvr>
                                    </p:animEffect>
                                    <p:set>
                                      <p:cBhvr>
                                        <p:cTn id="115" dur="1" fill="hold">
                                          <p:stCondLst>
                                            <p:cond delay="499"/>
                                          </p:stCondLst>
                                        </p:cTn>
                                        <p:tgtEl>
                                          <p:spTgt spid="5147"/>
                                        </p:tgtEl>
                                        <p:attrNameLst>
                                          <p:attrName>style.visibility</p:attrName>
                                        </p:attrNameLst>
                                      </p:cBhvr>
                                      <p:to>
                                        <p:strVal val="hidden"/>
                                      </p:to>
                                    </p:set>
                                  </p:childTnLst>
                                </p:cTn>
                              </p:par>
                            </p:childTnLst>
                          </p:cTn>
                        </p:par>
                        <p:par>
                          <p:cTn id="116" fill="hold">
                            <p:stCondLst>
                              <p:cond delay="4000"/>
                            </p:stCondLst>
                            <p:childTnLst>
                              <p:par>
                                <p:cTn id="117" presetID="9" presetClass="entr" presetSubtype="0" fill="hold" nodeType="afterEffect">
                                  <p:stCondLst>
                                    <p:cond delay="0"/>
                                  </p:stCondLst>
                                  <p:childTnLst>
                                    <p:set>
                                      <p:cBhvr>
                                        <p:cTn id="118" dur="1" fill="hold">
                                          <p:stCondLst>
                                            <p:cond delay="0"/>
                                          </p:stCondLst>
                                        </p:cTn>
                                        <p:tgtEl>
                                          <p:spTgt spid="5146"/>
                                        </p:tgtEl>
                                        <p:attrNameLst>
                                          <p:attrName>style.visibility</p:attrName>
                                        </p:attrNameLst>
                                      </p:cBhvr>
                                      <p:to>
                                        <p:strVal val="visible"/>
                                      </p:to>
                                    </p:set>
                                    <p:animEffect transition="in" filter="dissolve">
                                      <p:cBhvr>
                                        <p:cTn id="119" dur="500"/>
                                        <p:tgtEl>
                                          <p:spTgt spid="5146"/>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p:stCondLst>
                              <p:cond delay="4500"/>
                            </p:stCondLst>
                            <p:childTnLst>
                              <p:par>
                                <p:cTn id="121" presetID="53" presetClass="exit" presetSubtype="16" fill="hold" nodeType="afterEffect">
                                  <p:stCondLst>
                                    <p:cond delay="0"/>
                                  </p:stCondLst>
                                  <p:childTnLst>
                                    <p:anim calcmode="lin" valueType="num">
                                      <p:cBhvr>
                                        <p:cTn id="122" dur="500"/>
                                        <p:tgtEl>
                                          <p:spTgt spid="5146"/>
                                        </p:tgtEl>
                                        <p:attrNameLst>
                                          <p:attrName>ppt_w</p:attrName>
                                        </p:attrNameLst>
                                      </p:cBhvr>
                                      <p:tavLst>
                                        <p:tav tm="0">
                                          <p:val>
                                            <p:strVal val="ppt_w"/>
                                          </p:val>
                                        </p:tav>
                                        <p:tav tm="100000">
                                          <p:val>
                                            <p:fltVal val="0"/>
                                          </p:val>
                                        </p:tav>
                                      </p:tavLst>
                                    </p:anim>
                                    <p:anim calcmode="lin" valueType="num">
                                      <p:cBhvr>
                                        <p:cTn id="123" dur="500"/>
                                        <p:tgtEl>
                                          <p:spTgt spid="5146"/>
                                        </p:tgtEl>
                                        <p:attrNameLst>
                                          <p:attrName>ppt_h</p:attrName>
                                        </p:attrNameLst>
                                      </p:cBhvr>
                                      <p:tavLst>
                                        <p:tav tm="0">
                                          <p:val>
                                            <p:strVal val="ppt_h"/>
                                          </p:val>
                                        </p:tav>
                                        <p:tav tm="100000">
                                          <p:val>
                                            <p:fltVal val="0"/>
                                          </p:val>
                                        </p:tav>
                                      </p:tavLst>
                                    </p:anim>
                                    <p:animEffect transition="out" filter="fade">
                                      <p:cBhvr>
                                        <p:cTn id="124" dur="500"/>
                                        <p:tgtEl>
                                          <p:spTgt spid="5146"/>
                                        </p:tgtEl>
                                      </p:cBhvr>
                                    </p:animEffect>
                                    <p:set>
                                      <p:cBhvr>
                                        <p:cTn id="125" dur="1" fill="hold">
                                          <p:stCondLst>
                                            <p:cond delay="499"/>
                                          </p:stCondLst>
                                        </p:cTn>
                                        <p:tgtEl>
                                          <p:spTgt spid="5146"/>
                                        </p:tgtEl>
                                        <p:attrNameLst>
                                          <p:attrName>style.visibility</p:attrName>
                                        </p:attrNameLst>
                                      </p:cBhvr>
                                      <p:to>
                                        <p:strVal val="hidden"/>
                                      </p:to>
                                    </p:set>
                                  </p:childTnLst>
                                </p:cTn>
                              </p:par>
                            </p:childTnLst>
                          </p:cTn>
                        </p:par>
                        <p:par>
                          <p:cTn id="126" fill="hold">
                            <p:stCondLst>
                              <p:cond delay="5000"/>
                            </p:stCondLst>
                            <p:childTnLst>
                              <p:par>
                                <p:cTn id="127" presetID="9" presetClass="entr" presetSubtype="0" fill="hold" nodeType="afterEffect">
                                  <p:stCondLst>
                                    <p:cond delay="0"/>
                                  </p:stCondLst>
                                  <p:childTnLst>
                                    <p:set>
                                      <p:cBhvr>
                                        <p:cTn id="128" dur="1" fill="hold">
                                          <p:stCondLst>
                                            <p:cond delay="0"/>
                                          </p:stCondLst>
                                        </p:cTn>
                                        <p:tgtEl>
                                          <p:spTgt spid="5145"/>
                                        </p:tgtEl>
                                        <p:attrNameLst>
                                          <p:attrName>style.visibility</p:attrName>
                                        </p:attrNameLst>
                                      </p:cBhvr>
                                      <p:to>
                                        <p:strVal val="visible"/>
                                      </p:to>
                                    </p:set>
                                    <p:animEffect transition="in" filter="dissolve">
                                      <p:cBhvr>
                                        <p:cTn id="129" dur="500"/>
                                        <p:tgtEl>
                                          <p:spTgt spid="5145"/>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p:stCondLst>
                              <p:cond delay="5500"/>
                            </p:stCondLst>
                            <p:childTnLst>
                              <p:par>
                                <p:cTn id="131" presetID="53" presetClass="exit" presetSubtype="16" fill="hold" nodeType="afterEffect">
                                  <p:stCondLst>
                                    <p:cond delay="0"/>
                                  </p:stCondLst>
                                  <p:childTnLst>
                                    <p:anim calcmode="lin" valueType="num">
                                      <p:cBhvr>
                                        <p:cTn id="132" dur="500"/>
                                        <p:tgtEl>
                                          <p:spTgt spid="5145"/>
                                        </p:tgtEl>
                                        <p:attrNameLst>
                                          <p:attrName>ppt_w</p:attrName>
                                        </p:attrNameLst>
                                      </p:cBhvr>
                                      <p:tavLst>
                                        <p:tav tm="0">
                                          <p:val>
                                            <p:strVal val="ppt_w"/>
                                          </p:val>
                                        </p:tav>
                                        <p:tav tm="100000">
                                          <p:val>
                                            <p:fltVal val="0"/>
                                          </p:val>
                                        </p:tav>
                                      </p:tavLst>
                                    </p:anim>
                                    <p:anim calcmode="lin" valueType="num">
                                      <p:cBhvr>
                                        <p:cTn id="133" dur="500"/>
                                        <p:tgtEl>
                                          <p:spTgt spid="5145"/>
                                        </p:tgtEl>
                                        <p:attrNameLst>
                                          <p:attrName>ppt_h</p:attrName>
                                        </p:attrNameLst>
                                      </p:cBhvr>
                                      <p:tavLst>
                                        <p:tav tm="0">
                                          <p:val>
                                            <p:strVal val="ppt_h"/>
                                          </p:val>
                                        </p:tav>
                                        <p:tav tm="100000">
                                          <p:val>
                                            <p:fltVal val="0"/>
                                          </p:val>
                                        </p:tav>
                                      </p:tavLst>
                                    </p:anim>
                                    <p:animEffect transition="out" filter="fade">
                                      <p:cBhvr>
                                        <p:cTn id="134" dur="500"/>
                                        <p:tgtEl>
                                          <p:spTgt spid="5145"/>
                                        </p:tgtEl>
                                      </p:cBhvr>
                                    </p:animEffect>
                                    <p:set>
                                      <p:cBhvr>
                                        <p:cTn id="135" dur="1" fill="hold">
                                          <p:stCondLst>
                                            <p:cond delay="499"/>
                                          </p:stCondLst>
                                        </p:cTn>
                                        <p:tgtEl>
                                          <p:spTgt spid="5145"/>
                                        </p:tgtEl>
                                        <p:attrNameLst>
                                          <p:attrName>style.visibility</p:attrName>
                                        </p:attrNameLst>
                                      </p:cBhvr>
                                      <p:to>
                                        <p:strVal val="hidden"/>
                                      </p:to>
                                    </p:set>
                                  </p:childTnLst>
                                </p:cTn>
                              </p:par>
                            </p:childTnLst>
                          </p:cTn>
                        </p:par>
                        <p:par>
                          <p:cTn id="136" fill="hold">
                            <p:stCondLst>
                              <p:cond delay="6000"/>
                            </p:stCondLst>
                            <p:childTnLst>
                              <p:par>
                                <p:cTn id="137" presetID="9" presetClass="entr" presetSubtype="0" fill="hold" nodeType="afterEffect">
                                  <p:stCondLst>
                                    <p:cond delay="0"/>
                                  </p:stCondLst>
                                  <p:childTnLst>
                                    <p:set>
                                      <p:cBhvr>
                                        <p:cTn id="138" dur="1" fill="hold">
                                          <p:stCondLst>
                                            <p:cond delay="0"/>
                                          </p:stCondLst>
                                        </p:cTn>
                                        <p:tgtEl>
                                          <p:spTgt spid="5144"/>
                                        </p:tgtEl>
                                        <p:attrNameLst>
                                          <p:attrName>style.visibility</p:attrName>
                                        </p:attrNameLst>
                                      </p:cBhvr>
                                      <p:to>
                                        <p:strVal val="visible"/>
                                      </p:to>
                                    </p:set>
                                    <p:animEffect transition="in" filter="dissolve">
                                      <p:cBhvr>
                                        <p:cTn id="139" dur="500"/>
                                        <p:tgtEl>
                                          <p:spTgt spid="5144"/>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p:stCondLst>
                              <p:cond delay="6500"/>
                            </p:stCondLst>
                            <p:childTnLst>
                              <p:par>
                                <p:cTn id="141" presetID="53" presetClass="exit" presetSubtype="16" fill="hold" nodeType="afterEffect">
                                  <p:stCondLst>
                                    <p:cond delay="0"/>
                                  </p:stCondLst>
                                  <p:childTnLst>
                                    <p:anim calcmode="lin" valueType="num">
                                      <p:cBhvr>
                                        <p:cTn id="142" dur="500"/>
                                        <p:tgtEl>
                                          <p:spTgt spid="5144"/>
                                        </p:tgtEl>
                                        <p:attrNameLst>
                                          <p:attrName>ppt_w</p:attrName>
                                        </p:attrNameLst>
                                      </p:cBhvr>
                                      <p:tavLst>
                                        <p:tav tm="0">
                                          <p:val>
                                            <p:strVal val="ppt_w"/>
                                          </p:val>
                                        </p:tav>
                                        <p:tav tm="100000">
                                          <p:val>
                                            <p:fltVal val="0"/>
                                          </p:val>
                                        </p:tav>
                                      </p:tavLst>
                                    </p:anim>
                                    <p:anim calcmode="lin" valueType="num">
                                      <p:cBhvr>
                                        <p:cTn id="143" dur="500"/>
                                        <p:tgtEl>
                                          <p:spTgt spid="5144"/>
                                        </p:tgtEl>
                                        <p:attrNameLst>
                                          <p:attrName>ppt_h</p:attrName>
                                        </p:attrNameLst>
                                      </p:cBhvr>
                                      <p:tavLst>
                                        <p:tav tm="0">
                                          <p:val>
                                            <p:strVal val="ppt_h"/>
                                          </p:val>
                                        </p:tav>
                                        <p:tav tm="100000">
                                          <p:val>
                                            <p:fltVal val="0"/>
                                          </p:val>
                                        </p:tav>
                                      </p:tavLst>
                                    </p:anim>
                                    <p:animEffect transition="out" filter="fade">
                                      <p:cBhvr>
                                        <p:cTn id="144" dur="500"/>
                                        <p:tgtEl>
                                          <p:spTgt spid="5144"/>
                                        </p:tgtEl>
                                      </p:cBhvr>
                                    </p:animEffect>
                                    <p:set>
                                      <p:cBhvr>
                                        <p:cTn id="145" dur="1" fill="hold">
                                          <p:stCondLst>
                                            <p:cond delay="499"/>
                                          </p:stCondLst>
                                        </p:cTn>
                                        <p:tgtEl>
                                          <p:spTgt spid="5144"/>
                                        </p:tgtEl>
                                        <p:attrNameLst>
                                          <p:attrName>style.visibility</p:attrName>
                                        </p:attrNameLst>
                                      </p:cBhvr>
                                      <p:to>
                                        <p:strVal val="hidden"/>
                                      </p:to>
                                    </p:set>
                                  </p:childTnLst>
                                </p:cTn>
                              </p:par>
                            </p:childTnLst>
                          </p:cTn>
                        </p:par>
                        <p:par>
                          <p:cTn id="146" fill="hold">
                            <p:stCondLst>
                              <p:cond delay="7000"/>
                            </p:stCondLst>
                            <p:childTnLst>
                              <p:par>
                                <p:cTn id="147" presetID="9" presetClass="entr" presetSubtype="0" fill="hold" nodeType="afterEffect">
                                  <p:stCondLst>
                                    <p:cond delay="0"/>
                                  </p:stCondLst>
                                  <p:childTnLst>
                                    <p:set>
                                      <p:cBhvr>
                                        <p:cTn id="148" dur="1" fill="hold">
                                          <p:stCondLst>
                                            <p:cond delay="0"/>
                                          </p:stCondLst>
                                        </p:cTn>
                                        <p:tgtEl>
                                          <p:spTgt spid="5143"/>
                                        </p:tgtEl>
                                        <p:attrNameLst>
                                          <p:attrName>style.visibility</p:attrName>
                                        </p:attrNameLst>
                                      </p:cBhvr>
                                      <p:to>
                                        <p:strVal val="visible"/>
                                      </p:to>
                                    </p:set>
                                    <p:animEffect transition="in" filter="dissolve">
                                      <p:cBhvr>
                                        <p:cTn id="149" dur="500"/>
                                        <p:tgtEl>
                                          <p:spTgt spid="5143"/>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p:stCondLst>
                              <p:cond delay="7500"/>
                            </p:stCondLst>
                            <p:childTnLst>
                              <p:par>
                                <p:cTn id="151" presetID="53" presetClass="exit" presetSubtype="16" fill="hold" nodeType="afterEffect">
                                  <p:stCondLst>
                                    <p:cond delay="0"/>
                                  </p:stCondLst>
                                  <p:childTnLst>
                                    <p:anim calcmode="lin" valueType="num">
                                      <p:cBhvr>
                                        <p:cTn id="152" dur="500"/>
                                        <p:tgtEl>
                                          <p:spTgt spid="5143"/>
                                        </p:tgtEl>
                                        <p:attrNameLst>
                                          <p:attrName>ppt_w</p:attrName>
                                        </p:attrNameLst>
                                      </p:cBhvr>
                                      <p:tavLst>
                                        <p:tav tm="0">
                                          <p:val>
                                            <p:strVal val="ppt_w"/>
                                          </p:val>
                                        </p:tav>
                                        <p:tav tm="100000">
                                          <p:val>
                                            <p:fltVal val="0"/>
                                          </p:val>
                                        </p:tav>
                                      </p:tavLst>
                                    </p:anim>
                                    <p:anim calcmode="lin" valueType="num">
                                      <p:cBhvr>
                                        <p:cTn id="153" dur="500"/>
                                        <p:tgtEl>
                                          <p:spTgt spid="5143"/>
                                        </p:tgtEl>
                                        <p:attrNameLst>
                                          <p:attrName>ppt_h</p:attrName>
                                        </p:attrNameLst>
                                      </p:cBhvr>
                                      <p:tavLst>
                                        <p:tav tm="0">
                                          <p:val>
                                            <p:strVal val="ppt_h"/>
                                          </p:val>
                                        </p:tav>
                                        <p:tav tm="100000">
                                          <p:val>
                                            <p:fltVal val="0"/>
                                          </p:val>
                                        </p:tav>
                                      </p:tavLst>
                                    </p:anim>
                                    <p:animEffect transition="out" filter="fade">
                                      <p:cBhvr>
                                        <p:cTn id="154" dur="500"/>
                                        <p:tgtEl>
                                          <p:spTgt spid="5143"/>
                                        </p:tgtEl>
                                      </p:cBhvr>
                                    </p:animEffect>
                                    <p:set>
                                      <p:cBhvr>
                                        <p:cTn id="155" dur="1" fill="hold">
                                          <p:stCondLst>
                                            <p:cond delay="499"/>
                                          </p:stCondLst>
                                        </p:cTn>
                                        <p:tgtEl>
                                          <p:spTgt spid="5143"/>
                                        </p:tgtEl>
                                        <p:attrNameLst>
                                          <p:attrName>style.visibility</p:attrName>
                                        </p:attrNameLst>
                                      </p:cBhvr>
                                      <p:to>
                                        <p:strVal val="hidden"/>
                                      </p:to>
                                    </p:set>
                                  </p:childTnLst>
                                </p:cTn>
                              </p:par>
                            </p:childTnLst>
                          </p:cTn>
                        </p:par>
                        <p:par>
                          <p:cTn id="156" fill="hold">
                            <p:stCondLst>
                              <p:cond delay="8000"/>
                            </p:stCondLst>
                            <p:childTnLst>
                              <p:par>
                                <p:cTn id="157" presetID="9" presetClass="entr" presetSubtype="0" fill="hold" nodeType="afterEffect">
                                  <p:stCondLst>
                                    <p:cond delay="0"/>
                                  </p:stCondLst>
                                  <p:childTnLst>
                                    <p:set>
                                      <p:cBhvr>
                                        <p:cTn id="158" dur="1" fill="hold">
                                          <p:stCondLst>
                                            <p:cond delay="0"/>
                                          </p:stCondLst>
                                        </p:cTn>
                                        <p:tgtEl>
                                          <p:spTgt spid="5142"/>
                                        </p:tgtEl>
                                        <p:attrNameLst>
                                          <p:attrName>style.visibility</p:attrName>
                                        </p:attrNameLst>
                                      </p:cBhvr>
                                      <p:to>
                                        <p:strVal val="visible"/>
                                      </p:to>
                                    </p:set>
                                    <p:animEffect transition="in" filter="dissolve">
                                      <p:cBhvr>
                                        <p:cTn id="159" dur="500"/>
                                        <p:tgtEl>
                                          <p:spTgt spid="5142"/>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p:stCondLst>
                              <p:cond delay="8500"/>
                            </p:stCondLst>
                            <p:childTnLst>
                              <p:par>
                                <p:cTn id="161" presetID="53" presetClass="exit" presetSubtype="16" fill="hold" nodeType="afterEffect">
                                  <p:stCondLst>
                                    <p:cond delay="0"/>
                                  </p:stCondLst>
                                  <p:childTnLst>
                                    <p:anim calcmode="lin" valueType="num">
                                      <p:cBhvr>
                                        <p:cTn id="162" dur="500"/>
                                        <p:tgtEl>
                                          <p:spTgt spid="5142"/>
                                        </p:tgtEl>
                                        <p:attrNameLst>
                                          <p:attrName>ppt_w</p:attrName>
                                        </p:attrNameLst>
                                      </p:cBhvr>
                                      <p:tavLst>
                                        <p:tav tm="0">
                                          <p:val>
                                            <p:strVal val="ppt_w"/>
                                          </p:val>
                                        </p:tav>
                                        <p:tav tm="100000">
                                          <p:val>
                                            <p:fltVal val="0"/>
                                          </p:val>
                                        </p:tav>
                                      </p:tavLst>
                                    </p:anim>
                                    <p:anim calcmode="lin" valueType="num">
                                      <p:cBhvr>
                                        <p:cTn id="163" dur="500"/>
                                        <p:tgtEl>
                                          <p:spTgt spid="5142"/>
                                        </p:tgtEl>
                                        <p:attrNameLst>
                                          <p:attrName>ppt_h</p:attrName>
                                        </p:attrNameLst>
                                      </p:cBhvr>
                                      <p:tavLst>
                                        <p:tav tm="0">
                                          <p:val>
                                            <p:strVal val="ppt_h"/>
                                          </p:val>
                                        </p:tav>
                                        <p:tav tm="100000">
                                          <p:val>
                                            <p:fltVal val="0"/>
                                          </p:val>
                                        </p:tav>
                                      </p:tavLst>
                                    </p:anim>
                                    <p:animEffect transition="out" filter="fade">
                                      <p:cBhvr>
                                        <p:cTn id="164" dur="500"/>
                                        <p:tgtEl>
                                          <p:spTgt spid="5142"/>
                                        </p:tgtEl>
                                      </p:cBhvr>
                                    </p:animEffect>
                                    <p:set>
                                      <p:cBhvr>
                                        <p:cTn id="165" dur="1" fill="hold">
                                          <p:stCondLst>
                                            <p:cond delay="499"/>
                                          </p:stCondLst>
                                        </p:cTn>
                                        <p:tgtEl>
                                          <p:spTgt spid="5142"/>
                                        </p:tgtEl>
                                        <p:attrNameLst>
                                          <p:attrName>style.visibility</p:attrName>
                                        </p:attrNameLst>
                                      </p:cBhvr>
                                      <p:to>
                                        <p:strVal val="hidden"/>
                                      </p:to>
                                    </p:set>
                                  </p:childTnLst>
                                </p:cTn>
                              </p:par>
                            </p:childTnLst>
                          </p:cTn>
                        </p:par>
                        <p:par>
                          <p:cTn id="166" fill="hold">
                            <p:stCondLst>
                              <p:cond delay="9000"/>
                            </p:stCondLst>
                            <p:childTnLst>
                              <p:par>
                                <p:cTn id="167" presetID="9" presetClass="entr" presetSubtype="0" fill="hold" nodeType="afterEffect">
                                  <p:stCondLst>
                                    <p:cond delay="0"/>
                                  </p:stCondLst>
                                  <p:childTnLst>
                                    <p:set>
                                      <p:cBhvr>
                                        <p:cTn id="168" dur="1" fill="hold">
                                          <p:stCondLst>
                                            <p:cond delay="0"/>
                                          </p:stCondLst>
                                        </p:cTn>
                                        <p:tgtEl>
                                          <p:spTgt spid="5141"/>
                                        </p:tgtEl>
                                        <p:attrNameLst>
                                          <p:attrName>style.visibility</p:attrName>
                                        </p:attrNameLst>
                                      </p:cBhvr>
                                      <p:to>
                                        <p:strVal val="visible"/>
                                      </p:to>
                                    </p:set>
                                    <p:animEffect transition="in" filter="dissolve">
                                      <p:cBhvr>
                                        <p:cTn id="169" dur="500"/>
                                        <p:tgtEl>
                                          <p:spTgt spid="5141"/>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p:stCondLst>
                              <p:cond delay="9500"/>
                            </p:stCondLst>
                            <p:childTnLst>
                              <p:par>
                                <p:cTn id="171" presetID="53" presetClass="exit" presetSubtype="16" fill="hold" nodeType="afterEffect">
                                  <p:stCondLst>
                                    <p:cond delay="0"/>
                                  </p:stCondLst>
                                  <p:childTnLst>
                                    <p:anim calcmode="lin" valueType="num">
                                      <p:cBhvr>
                                        <p:cTn id="172" dur="500"/>
                                        <p:tgtEl>
                                          <p:spTgt spid="5141"/>
                                        </p:tgtEl>
                                        <p:attrNameLst>
                                          <p:attrName>ppt_w</p:attrName>
                                        </p:attrNameLst>
                                      </p:cBhvr>
                                      <p:tavLst>
                                        <p:tav tm="0">
                                          <p:val>
                                            <p:strVal val="ppt_w"/>
                                          </p:val>
                                        </p:tav>
                                        <p:tav tm="100000">
                                          <p:val>
                                            <p:fltVal val="0"/>
                                          </p:val>
                                        </p:tav>
                                      </p:tavLst>
                                    </p:anim>
                                    <p:anim calcmode="lin" valueType="num">
                                      <p:cBhvr>
                                        <p:cTn id="173" dur="500"/>
                                        <p:tgtEl>
                                          <p:spTgt spid="5141"/>
                                        </p:tgtEl>
                                        <p:attrNameLst>
                                          <p:attrName>ppt_h</p:attrName>
                                        </p:attrNameLst>
                                      </p:cBhvr>
                                      <p:tavLst>
                                        <p:tav tm="0">
                                          <p:val>
                                            <p:strVal val="ppt_h"/>
                                          </p:val>
                                        </p:tav>
                                        <p:tav tm="100000">
                                          <p:val>
                                            <p:fltVal val="0"/>
                                          </p:val>
                                        </p:tav>
                                      </p:tavLst>
                                    </p:anim>
                                    <p:animEffect transition="out" filter="fade">
                                      <p:cBhvr>
                                        <p:cTn id="174" dur="500"/>
                                        <p:tgtEl>
                                          <p:spTgt spid="5141"/>
                                        </p:tgtEl>
                                      </p:cBhvr>
                                    </p:animEffect>
                                    <p:set>
                                      <p:cBhvr>
                                        <p:cTn id="175" dur="1" fill="hold">
                                          <p:stCondLst>
                                            <p:cond delay="499"/>
                                          </p:stCondLst>
                                        </p:cTn>
                                        <p:tgtEl>
                                          <p:spTgt spid="5141"/>
                                        </p:tgtEl>
                                        <p:attrNameLst>
                                          <p:attrName>style.visibility</p:attrName>
                                        </p:attrNameLst>
                                      </p:cBhvr>
                                      <p:to>
                                        <p:strVal val="hidden"/>
                                      </p:to>
                                    </p:set>
                                  </p:childTnLst>
                                </p:cTn>
                              </p:par>
                            </p:childTnLst>
                          </p:cTn>
                        </p:par>
                        <p:par>
                          <p:cTn id="176" fill="hold">
                            <p:stCondLst>
                              <p:cond delay="10000"/>
                            </p:stCondLst>
                            <p:childTnLst>
                              <p:par>
                                <p:cTn id="177" presetID="9" presetClass="entr" presetSubtype="0" fill="hold" nodeType="afterEffect">
                                  <p:stCondLst>
                                    <p:cond delay="0"/>
                                  </p:stCondLst>
                                  <p:childTnLst>
                                    <p:set>
                                      <p:cBhvr>
                                        <p:cTn id="178" dur="1" fill="hold">
                                          <p:stCondLst>
                                            <p:cond delay="0"/>
                                          </p:stCondLst>
                                        </p:cTn>
                                        <p:tgtEl>
                                          <p:spTgt spid="5140"/>
                                        </p:tgtEl>
                                        <p:attrNameLst>
                                          <p:attrName>style.visibility</p:attrName>
                                        </p:attrNameLst>
                                      </p:cBhvr>
                                      <p:to>
                                        <p:strVal val="visible"/>
                                      </p:to>
                                    </p:set>
                                    <p:animEffect transition="in" filter="dissolve">
                                      <p:cBhvr>
                                        <p:cTn id="179" dur="500"/>
                                        <p:tgtEl>
                                          <p:spTgt spid="5140"/>
                                        </p:tgtEl>
                                      </p:cBhvr>
                                    </p:animEffect>
                                  </p:childTnLst>
                                  <p:subTnLst>
                                    <p:audio>
                                      <p:cMediaNode>
                                        <p:cTn display="0" masterRel="sameClick">
                                          <p:stCondLst>
                                            <p:cond evt="begin" delay="0">
                                              <p:tn val="177"/>
                                            </p:cond>
                                          </p:stCondLst>
                                          <p:endCondLst>
                                            <p:cond evt="onStopAudio" delay="0">
                                              <p:tgtEl>
                                                <p:sldTgt/>
                                              </p:tgtEl>
                                            </p:cond>
                                          </p:endCondLst>
                                        </p:cTn>
                                        <p:tgtEl>
                                          <p:sndTgt r:embed="rId5" name="camera.wav"/>
                                        </p:tgtEl>
                                      </p:cMediaNode>
                                    </p:audio>
                                  </p:subTnLst>
                                </p:cTn>
                              </p:par>
                            </p:childTnLst>
                          </p:cTn>
                        </p:par>
                        <p:par>
                          <p:cTn id="180" fill="hold">
                            <p:stCondLst>
                              <p:cond delay="10500"/>
                            </p:stCondLst>
                            <p:childTnLst>
                              <p:par>
                                <p:cTn id="181" presetID="53" presetClass="exit" presetSubtype="16" fill="hold" nodeType="afterEffect">
                                  <p:stCondLst>
                                    <p:cond delay="0"/>
                                  </p:stCondLst>
                                  <p:childTnLst>
                                    <p:anim calcmode="lin" valueType="num">
                                      <p:cBhvr>
                                        <p:cTn id="182" dur="500"/>
                                        <p:tgtEl>
                                          <p:spTgt spid="5140"/>
                                        </p:tgtEl>
                                        <p:attrNameLst>
                                          <p:attrName>ppt_w</p:attrName>
                                        </p:attrNameLst>
                                      </p:cBhvr>
                                      <p:tavLst>
                                        <p:tav tm="0">
                                          <p:val>
                                            <p:strVal val="ppt_w"/>
                                          </p:val>
                                        </p:tav>
                                        <p:tav tm="100000">
                                          <p:val>
                                            <p:fltVal val="0"/>
                                          </p:val>
                                        </p:tav>
                                      </p:tavLst>
                                    </p:anim>
                                    <p:anim calcmode="lin" valueType="num">
                                      <p:cBhvr>
                                        <p:cTn id="183" dur="500"/>
                                        <p:tgtEl>
                                          <p:spTgt spid="5140"/>
                                        </p:tgtEl>
                                        <p:attrNameLst>
                                          <p:attrName>ppt_h</p:attrName>
                                        </p:attrNameLst>
                                      </p:cBhvr>
                                      <p:tavLst>
                                        <p:tav tm="0">
                                          <p:val>
                                            <p:strVal val="ppt_h"/>
                                          </p:val>
                                        </p:tav>
                                        <p:tav tm="100000">
                                          <p:val>
                                            <p:fltVal val="0"/>
                                          </p:val>
                                        </p:tav>
                                      </p:tavLst>
                                    </p:anim>
                                    <p:animEffect transition="out" filter="fade">
                                      <p:cBhvr>
                                        <p:cTn id="184" dur="500"/>
                                        <p:tgtEl>
                                          <p:spTgt spid="5140"/>
                                        </p:tgtEl>
                                      </p:cBhvr>
                                    </p:animEffect>
                                    <p:set>
                                      <p:cBhvr>
                                        <p:cTn id="185" dur="1" fill="hold">
                                          <p:stCondLst>
                                            <p:cond delay="499"/>
                                          </p:stCondLst>
                                        </p:cTn>
                                        <p:tgtEl>
                                          <p:spTgt spid="5140"/>
                                        </p:tgtEl>
                                        <p:attrNameLst>
                                          <p:attrName>style.visibility</p:attrName>
                                        </p:attrNameLst>
                                      </p:cBhvr>
                                      <p:to>
                                        <p:strVal val="hidden"/>
                                      </p:to>
                                    </p:set>
                                  </p:childTnLst>
                                </p:cTn>
                              </p:par>
                              <p:par>
                                <p:cTn id="186" presetID="53" presetClass="entr" presetSubtype="16"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 calcmode="lin" valueType="num">
                                      <p:cBhvr>
                                        <p:cTn id="188" dur="500" fill="hold"/>
                                        <p:tgtEl>
                                          <p:spTgt spid="26"/>
                                        </p:tgtEl>
                                        <p:attrNameLst>
                                          <p:attrName>ppt_w</p:attrName>
                                        </p:attrNameLst>
                                      </p:cBhvr>
                                      <p:tavLst>
                                        <p:tav tm="0">
                                          <p:val>
                                            <p:fltVal val="0"/>
                                          </p:val>
                                        </p:tav>
                                        <p:tav tm="100000">
                                          <p:val>
                                            <p:strVal val="#ppt_w"/>
                                          </p:val>
                                        </p:tav>
                                      </p:tavLst>
                                    </p:anim>
                                    <p:anim calcmode="lin" valueType="num">
                                      <p:cBhvr>
                                        <p:cTn id="189" dur="500" fill="hold"/>
                                        <p:tgtEl>
                                          <p:spTgt spid="26"/>
                                        </p:tgtEl>
                                        <p:attrNameLst>
                                          <p:attrName>ppt_h</p:attrName>
                                        </p:attrNameLst>
                                      </p:cBhvr>
                                      <p:tavLst>
                                        <p:tav tm="0">
                                          <p:val>
                                            <p:fltVal val="0"/>
                                          </p:val>
                                        </p:tav>
                                        <p:tav tm="100000">
                                          <p:val>
                                            <p:strVal val="#ppt_h"/>
                                          </p:val>
                                        </p:tav>
                                      </p:tavLst>
                                    </p:anim>
                                    <p:animEffect transition="in" filter="fade">
                                      <p:cBhvr>
                                        <p:cTn id="190" dur="500"/>
                                        <p:tgtEl>
                                          <p:spTgt spid="26"/>
                                        </p:tgtEl>
                                      </p:cBhvr>
                                    </p:animEffect>
                                  </p:childTnLst>
                                  <p:subTnLst>
                                    <p:audio>
                                      <p:cMediaNode>
                                        <p:cTn display="0" masterRel="sameClick">
                                          <p:stCondLst>
                                            <p:cond evt="begin" delay="0">
                                              <p:tn val="186"/>
                                            </p:cond>
                                          </p:stCondLst>
                                          <p:endCondLst>
                                            <p:cond evt="onStopAudio" delay="0">
                                              <p:tgtEl>
                                                <p:sldTgt/>
                                              </p:tgtEl>
                                            </p:cond>
                                          </p:endCondLst>
                                        </p:cTn>
                                        <p:tgtEl>
                                          <p:sndTgt r:embed="rId6" name="Reng reng.wav"/>
                                        </p:tgtEl>
                                      </p:cMediaNode>
                                    </p:audio>
                                  </p:subTnLst>
                                </p:cTn>
                              </p:par>
                            </p:childTnLst>
                          </p:cTn>
                        </p:par>
                      </p:childTnLst>
                    </p:cTn>
                  </p:par>
                  <p:par>
                    <p:cTn id="191" fill="hold">
                      <p:stCondLst>
                        <p:cond delay="indefinite"/>
                      </p:stCondLst>
                      <p:childTnLst>
                        <p:par>
                          <p:cTn id="192" fill="hold">
                            <p:stCondLst>
                              <p:cond delay="0"/>
                            </p:stCondLst>
                            <p:childTnLst>
                              <p:par>
                                <p:cTn id="193" presetID="2" presetClass="exit" presetSubtype="1" fill="hold" nodeType="clickEffect">
                                  <p:stCondLst>
                                    <p:cond delay="0"/>
                                  </p:stCondLst>
                                  <p:childTnLst>
                                    <p:anim calcmode="lin" valueType="num">
                                      <p:cBhvr additive="base">
                                        <p:cTn id="194" dur="1000"/>
                                        <p:tgtEl>
                                          <p:spTgt spid="26"/>
                                        </p:tgtEl>
                                        <p:attrNameLst>
                                          <p:attrName>ppt_x</p:attrName>
                                        </p:attrNameLst>
                                      </p:cBhvr>
                                      <p:tavLst>
                                        <p:tav tm="0">
                                          <p:val>
                                            <p:strVal val="ppt_x"/>
                                          </p:val>
                                        </p:tav>
                                        <p:tav tm="100000">
                                          <p:val>
                                            <p:strVal val="ppt_x"/>
                                          </p:val>
                                        </p:tav>
                                      </p:tavLst>
                                    </p:anim>
                                    <p:anim calcmode="lin" valueType="num">
                                      <p:cBhvr additive="base">
                                        <p:cTn id="195" dur="1000"/>
                                        <p:tgtEl>
                                          <p:spTgt spid="26"/>
                                        </p:tgtEl>
                                        <p:attrNameLst>
                                          <p:attrName>ppt_y</p:attrName>
                                        </p:attrNameLst>
                                      </p:cBhvr>
                                      <p:tavLst>
                                        <p:tav tm="0">
                                          <p:val>
                                            <p:strVal val="ppt_y"/>
                                          </p:val>
                                        </p:tav>
                                        <p:tav tm="100000">
                                          <p:val>
                                            <p:strVal val="0-ppt_h/2"/>
                                          </p:val>
                                        </p:tav>
                                      </p:tavLst>
                                    </p:anim>
                                    <p:set>
                                      <p:cBhvr>
                                        <p:cTn id="196" dur="1" fill="hold">
                                          <p:stCondLst>
                                            <p:cond delay="999"/>
                                          </p:stCondLst>
                                        </p:cTn>
                                        <p:tgtEl>
                                          <p:spTgt spid="26"/>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grpId="1" nodeType="clickEffect">
                                  <p:stCondLst>
                                    <p:cond delay="0"/>
                                  </p:stCondLst>
                                  <p:iterate type="lt">
                                    <p:tmPct val="0"/>
                                  </p:iterate>
                                  <p:childTnLst>
                                    <p:set>
                                      <p:cBhvr>
                                        <p:cTn id="200" dur="1" fill="hold">
                                          <p:stCondLst>
                                            <p:cond delay="0"/>
                                          </p:stCondLst>
                                        </p:cTn>
                                        <p:tgtEl>
                                          <p:spTgt spid="11304"/>
                                        </p:tgtEl>
                                        <p:attrNameLst>
                                          <p:attrName>style.visibility</p:attrName>
                                        </p:attrNameLst>
                                      </p:cBhvr>
                                      <p:to>
                                        <p:strVal val="visible"/>
                                      </p:to>
                                    </p:set>
                                    <p:animEffect transition="in" filter="wipe(down)">
                                      <p:cBhvr>
                                        <p:cTn id="201" dur="580">
                                          <p:stCondLst>
                                            <p:cond delay="0"/>
                                          </p:stCondLst>
                                        </p:cTn>
                                        <p:tgtEl>
                                          <p:spTgt spid="11304"/>
                                        </p:tgtEl>
                                      </p:cBhvr>
                                    </p:animEffect>
                                    <p:anim calcmode="lin" valueType="num">
                                      <p:cBhvr>
                                        <p:cTn id="202" dur="1822" tmFilter="0,0; 0.14,0.36; 0.43,0.73; 0.71,0.91; 1.0,1.0">
                                          <p:stCondLst>
                                            <p:cond delay="0"/>
                                          </p:stCondLst>
                                        </p:cTn>
                                        <p:tgtEl>
                                          <p:spTgt spid="11304"/>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1304"/>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1304"/>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1304"/>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1304"/>
                                        </p:tgtEl>
                                        <p:attrNameLst>
                                          <p:attrName>ppt_y</p:attrName>
                                        </p:attrNameLst>
                                      </p:cBhvr>
                                      <p:tavLst>
                                        <p:tav tm="0" fmla="#ppt_y-sin(pi*$)/81">
                                          <p:val>
                                            <p:fltVal val="0"/>
                                          </p:val>
                                        </p:tav>
                                        <p:tav tm="100000">
                                          <p:val>
                                            <p:fltVal val="1"/>
                                          </p:val>
                                        </p:tav>
                                      </p:tavLst>
                                    </p:anim>
                                    <p:animScale>
                                      <p:cBhvr>
                                        <p:cTn id="207" dur="26">
                                          <p:stCondLst>
                                            <p:cond delay="650"/>
                                          </p:stCondLst>
                                        </p:cTn>
                                        <p:tgtEl>
                                          <p:spTgt spid="11304"/>
                                        </p:tgtEl>
                                      </p:cBhvr>
                                      <p:to x="100000" y="60000"/>
                                    </p:animScale>
                                    <p:animScale>
                                      <p:cBhvr>
                                        <p:cTn id="208" dur="166" decel="50000">
                                          <p:stCondLst>
                                            <p:cond delay="676"/>
                                          </p:stCondLst>
                                        </p:cTn>
                                        <p:tgtEl>
                                          <p:spTgt spid="11304"/>
                                        </p:tgtEl>
                                      </p:cBhvr>
                                      <p:to x="100000" y="100000"/>
                                    </p:animScale>
                                    <p:animScale>
                                      <p:cBhvr>
                                        <p:cTn id="209" dur="26">
                                          <p:stCondLst>
                                            <p:cond delay="1312"/>
                                          </p:stCondLst>
                                        </p:cTn>
                                        <p:tgtEl>
                                          <p:spTgt spid="11304"/>
                                        </p:tgtEl>
                                      </p:cBhvr>
                                      <p:to x="100000" y="80000"/>
                                    </p:animScale>
                                    <p:animScale>
                                      <p:cBhvr>
                                        <p:cTn id="210" dur="166" decel="50000">
                                          <p:stCondLst>
                                            <p:cond delay="1338"/>
                                          </p:stCondLst>
                                        </p:cTn>
                                        <p:tgtEl>
                                          <p:spTgt spid="11304"/>
                                        </p:tgtEl>
                                      </p:cBhvr>
                                      <p:to x="100000" y="100000"/>
                                    </p:animScale>
                                    <p:animScale>
                                      <p:cBhvr>
                                        <p:cTn id="211" dur="26">
                                          <p:stCondLst>
                                            <p:cond delay="1642"/>
                                          </p:stCondLst>
                                        </p:cTn>
                                        <p:tgtEl>
                                          <p:spTgt spid="11304"/>
                                        </p:tgtEl>
                                      </p:cBhvr>
                                      <p:to x="100000" y="90000"/>
                                    </p:animScale>
                                    <p:animScale>
                                      <p:cBhvr>
                                        <p:cTn id="212" dur="166" decel="50000">
                                          <p:stCondLst>
                                            <p:cond delay="1668"/>
                                          </p:stCondLst>
                                        </p:cTn>
                                        <p:tgtEl>
                                          <p:spTgt spid="11304"/>
                                        </p:tgtEl>
                                      </p:cBhvr>
                                      <p:to x="100000" y="100000"/>
                                    </p:animScale>
                                    <p:animScale>
                                      <p:cBhvr>
                                        <p:cTn id="213" dur="26">
                                          <p:stCondLst>
                                            <p:cond delay="1808"/>
                                          </p:stCondLst>
                                        </p:cTn>
                                        <p:tgtEl>
                                          <p:spTgt spid="11304"/>
                                        </p:tgtEl>
                                      </p:cBhvr>
                                      <p:to x="100000" y="95000"/>
                                    </p:animScale>
                                    <p:animScale>
                                      <p:cBhvr>
                                        <p:cTn id="214" dur="166" decel="50000">
                                          <p:stCondLst>
                                            <p:cond delay="1834"/>
                                          </p:stCondLst>
                                        </p:cTn>
                                        <p:tgtEl>
                                          <p:spTgt spid="11304"/>
                                        </p:tgtEl>
                                      </p:cBhvr>
                                      <p:to x="100000" y="100000"/>
                                    </p:animScale>
                                  </p:childTnLst>
                                  <p:subTnLst>
                                    <p:audio>
                                      <p:cMediaNode>
                                        <p:cTn display="0" masterRel="sameClick">
                                          <p:stCondLst>
                                            <p:cond evt="begin" delay="0">
                                              <p:tn val="199"/>
                                            </p:cond>
                                          </p:stCondLst>
                                          <p:endCondLst>
                                            <p:cond evt="onStopAudio" delay="0">
                                              <p:tgtEl>
                                                <p:sldTgt/>
                                              </p:tgtEl>
                                            </p:cond>
                                          </p:endCondLst>
                                        </p:cTn>
                                        <p:tgtEl>
                                          <p:sndTgt r:embed="rId7" name="FELIZ2.WAV"/>
                                        </p:tgtEl>
                                      </p:cMediaNode>
                                    </p:audio>
                                  </p:subTnLst>
                                </p:cTn>
                              </p:par>
                              <p:par>
                                <p:cTn id="215" presetID="23" presetClass="emph" presetSubtype="0" fill="hold" grpId="2" nodeType="withEffect">
                                  <p:stCondLst>
                                    <p:cond delay="0"/>
                                  </p:stCondLst>
                                  <p:iterate type="lt">
                                    <p:tmPct val="0"/>
                                  </p:iterate>
                                  <p:childTnLst>
                                    <p:animClr clrSpc="hsl" dir="cw">
                                      <p:cBhvr override="childStyle">
                                        <p:cTn id="216" dur="500" fill="hold"/>
                                        <p:tgtEl>
                                          <p:spTgt spid="11304"/>
                                        </p:tgtEl>
                                        <p:attrNameLst>
                                          <p:attrName>style.color</p:attrName>
                                        </p:attrNameLst>
                                      </p:cBhvr>
                                      <p:by>
                                        <p:hsl h="10842353" s="0" l="0"/>
                                      </p:by>
                                    </p:animClr>
                                    <p:animClr clrSpc="hsl" dir="cw">
                                      <p:cBhvr>
                                        <p:cTn id="217" dur="500" fill="hold"/>
                                        <p:tgtEl>
                                          <p:spTgt spid="11304"/>
                                        </p:tgtEl>
                                        <p:attrNameLst>
                                          <p:attrName>fillcolor</p:attrName>
                                        </p:attrNameLst>
                                      </p:cBhvr>
                                      <p:by>
                                        <p:hsl h="10842353" s="0" l="0"/>
                                      </p:by>
                                    </p:animClr>
                                    <p:animClr clrSpc="hsl" dir="cw">
                                      <p:cBhvr>
                                        <p:cTn id="218" dur="500" fill="hold"/>
                                        <p:tgtEl>
                                          <p:spTgt spid="11304"/>
                                        </p:tgtEl>
                                        <p:attrNameLst>
                                          <p:attrName>stroke.color</p:attrName>
                                        </p:attrNameLst>
                                      </p:cBhvr>
                                      <p:by>
                                        <p:hsl h="10842353" s="0" l="0"/>
                                      </p:by>
                                    </p:animClr>
                                    <p:set>
                                      <p:cBhvr>
                                        <p:cTn id="219" dur="500" fill="hold"/>
                                        <p:tgtEl>
                                          <p:spTgt spid="11304"/>
                                        </p:tgtEl>
                                        <p:attrNameLst>
                                          <p:attrName>fill.type</p:attrName>
                                        </p:attrNameLst>
                                      </p:cBhvr>
                                      <p:to>
                                        <p:strVal val="solid"/>
                                      </p:to>
                                    </p:set>
                                  </p:childTnLst>
                                </p:cTn>
                              </p:par>
                              <p:par>
                                <p:cTn id="220" presetID="23" presetClass="emph" presetSubtype="0" fill="hold" grpId="0" nodeType="withEffect">
                                  <p:stCondLst>
                                    <p:cond delay="0"/>
                                  </p:stCondLst>
                                  <p:childTnLst>
                                    <p:animClr clrSpc="hsl" dir="cw">
                                      <p:cBhvr override="childStyle">
                                        <p:cTn id="221" dur="500" fill="hold"/>
                                        <p:tgtEl>
                                          <p:spTgt spid="7"/>
                                        </p:tgtEl>
                                        <p:attrNameLst>
                                          <p:attrName>style.color</p:attrName>
                                        </p:attrNameLst>
                                      </p:cBhvr>
                                      <p:by>
                                        <p:hsl h="10842353" s="0" l="0"/>
                                      </p:by>
                                    </p:animClr>
                                    <p:animClr clrSpc="hsl" dir="cw">
                                      <p:cBhvr>
                                        <p:cTn id="222" dur="500" fill="hold"/>
                                        <p:tgtEl>
                                          <p:spTgt spid="7"/>
                                        </p:tgtEl>
                                        <p:attrNameLst>
                                          <p:attrName>fillcolor</p:attrName>
                                        </p:attrNameLst>
                                      </p:cBhvr>
                                      <p:by>
                                        <p:hsl h="10842353" s="0" l="0"/>
                                      </p:by>
                                    </p:animClr>
                                    <p:animClr clrSpc="hsl" dir="cw">
                                      <p:cBhvr>
                                        <p:cTn id="223" dur="500" fill="hold"/>
                                        <p:tgtEl>
                                          <p:spTgt spid="7"/>
                                        </p:tgtEl>
                                        <p:attrNameLst>
                                          <p:attrName>stroke.color</p:attrName>
                                        </p:attrNameLst>
                                      </p:cBhvr>
                                      <p:by>
                                        <p:hsl h="10842353" s="0" l="0"/>
                                      </p:by>
                                    </p:animClr>
                                    <p:set>
                                      <p:cBhvr>
                                        <p:cTn id="22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171" grpId="0" bldLvl="0" animBg="1"/>
      <p:bldP spid="6171" grpId="1" bldLvl="0" animBg="1"/>
      <p:bldP spid="11303" grpId="0" bldLvl="0" animBg="1"/>
      <p:bldP spid="11304" grpId="0" bldLvl="0" animBg="1"/>
      <p:bldP spid="11304" grpId="1" bldLvl="0" animBg="1"/>
      <p:bldP spid="11304" grpId="2" bldLvl="0" animBg="1"/>
      <p:bldP spid="1130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p:nvPr/>
        </p:nvSpPr>
        <p:spPr>
          <a:xfrm>
            <a:off x="3581400" y="457200"/>
            <a:ext cx="7010400" cy="1752600"/>
          </a:xfrm>
          <a:prstGeom prst="roundRect">
            <a:avLst>
              <a:gd name="adj" fmla="val 16667"/>
            </a:avLst>
          </a:prstGeom>
          <a:solidFill>
            <a:srgbClr val="C00000"/>
          </a:solidFill>
          <a:ln w="57150" cap="flat" cmpd="sng">
            <a:solidFill>
              <a:srgbClr val="0000FF"/>
            </a:solidFill>
            <a:prstDash val="solid"/>
            <a:headEnd type="none" w="med" len="med"/>
            <a:tailEnd type="none" w="med" len="med"/>
          </a:ln>
        </p:spPr>
        <p:txBody>
          <a:bodyPr wrap="none" anchor="ctr" anchorCtr="0"/>
          <a:lstStyle/>
          <a:p>
            <a:pPr algn="ctr" fontAlgn="base">
              <a:spcBef>
                <a:spcPct val="0"/>
              </a:spcBef>
              <a:spcAft>
                <a:spcPct val="0"/>
              </a:spcAft>
            </a:pPr>
            <a:r>
              <a:rPr lang="en-US" altLang="sv-SE" sz="2800" b="1" dirty="0">
                <a:solidFill>
                  <a:srgbClr val="FFFFFF"/>
                </a:solidFill>
                <a:latin typeface="Times New Roman" panose="02020603050405020304" pitchFamily="18" charset="0"/>
                <a:cs typeface="Times New Roman" panose="02020603050405020304" pitchFamily="18" charset="0"/>
              </a:rPr>
              <a:t>Có 35 quả cam xếp vào các đĩa, mỗi đĩa 5 quả.</a:t>
            </a:r>
          </a:p>
          <a:p>
            <a:pPr algn="l" fontAlgn="base">
              <a:spcBef>
                <a:spcPct val="0"/>
              </a:spcBef>
              <a:spcAft>
                <a:spcPct val="0"/>
              </a:spcAft>
            </a:pPr>
            <a:r>
              <a:rPr lang="en-US" altLang="sv-SE" sz="2800" b="1" dirty="0">
                <a:solidFill>
                  <a:srgbClr val="FFFFFF"/>
                </a:solidFill>
                <a:latin typeface="Times New Roman" panose="02020603050405020304" pitchFamily="18" charset="0"/>
                <a:cs typeface="Times New Roman" panose="02020603050405020304" pitchFamily="18" charset="0"/>
              </a:rPr>
              <a:t>Hỏi xếp được mấy đĩa cam như vậy</a:t>
            </a:r>
            <a:r>
              <a:rPr lang="sv-SE" altLang="x-none" sz="2800" b="1" dirty="0">
                <a:solidFill>
                  <a:srgbClr val="FFFFFF"/>
                </a:solidFill>
                <a:latin typeface="Times New Roman" panose="02020603050405020304" pitchFamily="18" charset="0"/>
                <a:cs typeface="Times New Roman" panose="02020603050405020304" pitchFamily="18" charset="0"/>
              </a:rPr>
              <a:t>?</a:t>
            </a:r>
          </a:p>
        </p:txBody>
      </p:sp>
      <p:grpSp>
        <p:nvGrpSpPr>
          <p:cNvPr id="6147" name="Group 51"/>
          <p:cNvGrpSpPr/>
          <p:nvPr/>
        </p:nvGrpSpPr>
        <p:grpSpPr>
          <a:xfrm>
            <a:off x="1752601" y="609600"/>
            <a:ext cx="320675" cy="6858000"/>
            <a:chOff x="202295" y="-322943"/>
            <a:chExt cx="319314" cy="7180943"/>
          </a:xfrm>
        </p:grpSpPr>
        <p:sp>
          <p:nvSpPr>
            <p:cNvPr id="10" name="Rectangle 9"/>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latin typeface=".VnTime" pitchFamily="34" charset="0"/>
              </a:endParaRPr>
            </a:p>
          </p:txBody>
        </p:sp>
        <p:sp>
          <p:nvSpPr>
            <p:cNvPr id="618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pPr eaLnBrk="0" fontAlgn="base" hangingPunct="0">
                <a:spcBef>
                  <a:spcPct val="0"/>
                </a:spcBef>
                <a:spcAft>
                  <a:spcPct val="0"/>
                </a:spcAft>
              </a:pPr>
              <a:endParaRPr sz="2000" dirty="0">
                <a:solidFill>
                  <a:srgbClr val="000000"/>
                </a:solidFill>
                <a:latin typeface=".VnTime" pitchFamily="34" charset="0"/>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effectLst>
                  <a:glow rad="101600">
                    <a:srgbClr val="BBE0E3">
                      <a:satMod val="175000"/>
                      <a:alpha val="40000"/>
                    </a:srgbClr>
                  </a:glow>
                </a:effectLst>
                <a:latin typeface=".VnTime" pitchFamily="34" charset="0"/>
              </a:endParaRPr>
            </a:p>
          </p:txBody>
        </p:sp>
      </p:gr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057401" y="2620964"/>
            <a:ext cx="593725" cy="350837"/>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2590800" y="2451100"/>
            <a:ext cx="1600200" cy="673100"/>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1" name="cached_combo42.wav"/>
            </a:hlinkHover>
          </p:cNvPr>
          <p:cNvSpPr/>
          <p:nvPr/>
        </p:nvSpPr>
        <p:spPr>
          <a:xfrm>
            <a:off x="2667000" y="2514600"/>
            <a:ext cx="838200" cy="6096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fontAlgn="base" hangingPunct="0">
              <a:spcBef>
                <a:spcPct val="0"/>
              </a:spcBef>
              <a:spcAft>
                <a:spcPct val="0"/>
              </a:spcAft>
            </a:pPr>
            <a:endParaRPr sz="2000" dirty="0">
              <a:solidFill>
                <a:srgbClr val="000000"/>
              </a:solidFill>
              <a:latin typeface=".VnTime" pitchFamily="34" charset="0"/>
            </a:endParaRPr>
          </a:p>
        </p:txBody>
      </p:sp>
      <p:sp>
        <p:nvSpPr>
          <p:cNvPr id="6151" name="WordArt 226"/>
          <p:cNvSpPr>
            <a:spLocks noTextEdit="1"/>
          </p:cNvSpPr>
          <p:nvPr/>
        </p:nvSpPr>
        <p:spPr>
          <a:xfrm>
            <a:off x="2971801" y="2590800"/>
            <a:ext cx="384175" cy="387350"/>
          </a:xfrm>
          <a:prstGeom prst="rect">
            <a:avLst/>
          </a:prstGeom>
        </p:spPr>
        <p:txBody>
          <a:bodyPr wrap="none" fromWordArt="1">
            <a:prstTxWarp prst="textInflate">
              <a:avLst>
                <a:gd name="adj" fmla="val 13634"/>
              </a:avLst>
            </a:prstTxWarp>
            <a:normAutofit fontScale="62500" lnSpcReduction="20000"/>
          </a:bodyPr>
          <a:lstStyle/>
          <a:p>
            <a:pPr algn="ctr" eaLnBrk="0" fontAlgn="base" hangingPunct="0">
              <a:spcBef>
                <a:spcPct val="0"/>
              </a:spcBef>
              <a:spcAft>
                <a:spcPct val="0"/>
              </a:spcAft>
            </a:pPr>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057401" y="3763964"/>
            <a:ext cx="593725" cy="350837"/>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2590800" y="3541714"/>
            <a:ext cx="1500188" cy="801687"/>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2667001" y="3657600"/>
            <a:ext cx="817563" cy="6096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fontAlgn="base" hangingPunct="0">
              <a:spcBef>
                <a:spcPct val="0"/>
              </a:spcBef>
              <a:spcAft>
                <a:spcPct val="0"/>
              </a:spcAft>
            </a:pPr>
            <a:endParaRPr sz="2000" dirty="0">
              <a:solidFill>
                <a:srgbClr val="000000"/>
              </a:solidFill>
              <a:latin typeface=".VnTime" pitchFamily="34" charset="0"/>
            </a:endParaRPr>
          </a:p>
        </p:txBody>
      </p:sp>
      <p:sp>
        <p:nvSpPr>
          <p:cNvPr id="6155" name="WordArt 226"/>
          <p:cNvSpPr>
            <a:spLocks noTextEdit="1"/>
          </p:cNvSpPr>
          <p:nvPr/>
        </p:nvSpPr>
        <p:spPr>
          <a:xfrm>
            <a:off x="2892426" y="3727450"/>
            <a:ext cx="460375" cy="387350"/>
          </a:xfrm>
          <a:prstGeom prst="rect">
            <a:avLst/>
          </a:prstGeom>
        </p:spPr>
        <p:txBody>
          <a:bodyPr wrap="none" fromWordArt="1">
            <a:prstTxWarp prst="textInflate">
              <a:avLst>
                <a:gd name="adj" fmla="val 13634"/>
              </a:avLst>
            </a:prstTxWarp>
            <a:normAutofit fontScale="62500" lnSpcReduction="20000"/>
          </a:bodyPr>
          <a:lstStyle/>
          <a:p>
            <a:pPr algn="ctr" eaLnBrk="0" fontAlgn="base" hangingPunct="0">
              <a:spcBef>
                <a:spcPct val="0"/>
              </a:spcBef>
              <a:spcAft>
                <a:spcPct val="0"/>
              </a:spcAft>
            </a:pPr>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pic>
        <p:nvPicPr>
          <p:cNvPr id="11"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057401" y="4906964"/>
            <a:ext cx="593725" cy="350837"/>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2590800" y="4684714"/>
            <a:ext cx="1500188" cy="801687"/>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11" name="cached_combo42.wav"/>
            </a:hlinkHover>
          </p:cNvPr>
          <p:cNvSpPr/>
          <p:nvPr/>
        </p:nvSpPr>
        <p:spPr>
          <a:xfrm>
            <a:off x="2667001" y="4724401"/>
            <a:ext cx="817563" cy="6127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fontAlgn="base" hangingPunct="0">
              <a:spcBef>
                <a:spcPct val="0"/>
              </a:spcBef>
              <a:spcAft>
                <a:spcPct val="0"/>
              </a:spcAft>
            </a:pPr>
            <a:endParaRPr sz="2000" dirty="0">
              <a:solidFill>
                <a:srgbClr val="000000"/>
              </a:solidFill>
              <a:latin typeface=".VnTime" pitchFamily="34" charset="0"/>
            </a:endParaRPr>
          </a:p>
        </p:txBody>
      </p:sp>
      <p:sp>
        <p:nvSpPr>
          <p:cNvPr id="6159" name="WordArt 226"/>
          <p:cNvSpPr>
            <a:spLocks noTextEdit="1"/>
          </p:cNvSpPr>
          <p:nvPr/>
        </p:nvSpPr>
        <p:spPr>
          <a:xfrm>
            <a:off x="2819401" y="4870450"/>
            <a:ext cx="460375" cy="387350"/>
          </a:xfrm>
          <a:prstGeom prst="rect">
            <a:avLst/>
          </a:prstGeom>
        </p:spPr>
        <p:txBody>
          <a:bodyPr wrap="none" fromWordArt="1">
            <a:prstTxWarp prst="textInflate">
              <a:avLst>
                <a:gd name="adj" fmla="val 13634"/>
              </a:avLst>
            </a:prstTxWarp>
            <a:normAutofit fontScale="62500" lnSpcReduction="20000"/>
          </a:bodyPr>
          <a:lstStyle/>
          <a:p>
            <a:pPr algn="ctr" eaLnBrk="0" fontAlgn="base" hangingPunct="0">
              <a:spcBef>
                <a:spcPct val="0"/>
              </a:spcBef>
              <a:spcAft>
                <a:spcPct val="0"/>
              </a:spcAft>
            </a:pPr>
            <a:r>
              <a:rPr lang="en-US" sz="3600">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
        <p:nvSpPr>
          <p:cNvPr id="6171" name="AutoShape 27"/>
          <p:cNvSpPr/>
          <p:nvPr/>
        </p:nvSpPr>
        <p:spPr>
          <a:xfrm>
            <a:off x="2209800" y="838200"/>
            <a:ext cx="1295400" cy="1371600"/>
          </a:xfrm>
          <a:prstGeom prst="sun">
            <a:avLst>
              <a:gd name="adj" fmla="val 19880"/>
            </a:avLst>
          </a:prstGeom>
          <a:gradFill rotWithShape="1">
            <a:gsLst>
              <a:gs pos="0">
                <a:srgbClr val="FF0066"/>
              </a:gs>
              <a:gs pos="100000">
                <a:srgbClr val="E9EE10"/>
              </a:gs>
            </a:gsLst>
            <a:path path="rect">
              <a:fillToRect l="50000" t="50000" r="50000" b="50000"/>
            </a:path>
            <a:tileRect/>
          </a:gradFill>
          <a:ln w="22225" cap="flat" cmpd="sng">
            <a:solidFill>
              <a:srgbClr val="800000"/>
            </a:solidFill>
            <a:prstDash val="solid"/>
            <a:miter/>
            <a:headEnd type="none" w="med" len="med"/>
            <a:tailEnd type="none" w="med" len="med"/>
          </a:ln>
        </p:spPr>
        <p:txBody>
          <a:bodyPr wrap="none" anchor="ctr" anchorCtr="0"/>
          <a:lstStyle/>
          <a:p>
            <a:pPr fontAlgn="base">
              <a:spcBef>
                <a:spcPct val="0"/>
              </a:spcBef>
              <a:spcAft>
                <a:spcPct val="0"/>
              </a:spcAft>
            </a:pPr>
            <a:endParaRPr dirty="0">
              <a:solidFill>
                <a:srgbClr val="000000"/>
              </a:solidFill>
            </a:endParaRPr>
          </a:p>
        </p:txBody>
      </p:sp>
      <p:sp>
        <p:nvSpPr>
          <p:cNvPr id="6161" name="WordArt 28"/>
          <p:cNvSpPr>
            <a:spLocks noTextEdit="1"/>
          </p:cNvSpPr>
          <p:nvPr/>
        </p:nvSpPr>
        <p:spPr>
          <a:xfrm>
            <a:off x="2590800" y="1295400"/>
            <a:ext cx="533400" cy="381000"/>
          </a:xfrm>
          <a:prstGeom prst="rect">
            <a:avLst/>
          </a:prstGeom>
        </p:spPr>
        <p:txBody>
          <a:bodyPr wrap="none" fromWordArt="1">
            <a:prstTxWarp prst="textPlain">
              <a:avLst>
                <a:gd name="adj" fmla="val 50000"/>
              </a:avLst>
            </a:prstTxWarp>
            <a:normAutofit fontScale="62500" lnSpcReduction="20000"/>
          </a:bodyPr>
          <a:lstStyle/>
          <a:p>
            <a:pPr algn="ctr" eaLnBrk="0" fontAlgn="base" hangingPunct="0">
              <a:spcBef>
                <a:spcPct val="0"/>
              </a:spcBef>
              <a:spcAft>
                <a:spcPct val="0"/>
              </a:spcAft>
            </a:pPr>
            <a:r>
              <a:rPr lang="en-US" sz="3600" b="1">
                <a:ln w="19050" cap="flat" cmpd="sng">
                  <a:solidFill>
                    <a:srgbClr val="00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Câu 3</a:t>
            </a:r>
          </a:p>
        </p:txBody>
      </p:sp>
      <p:pic>
        <p:nvPicPr>
          <p:cNvPr id="6162" name="Picture 29" descr="Picture1"/>
          <p:cNvPicPr/>
          <p:nvPr/>
        </p:nvPicPr>
        <p:blipFill>
          <a:blip r:embed="rId12"/>
          <a:stretch>
            <a:fillRect/>
          </a:stretch>
        </p:blipFill>
        <p:spPr>
          <a:xfrm>
            <a:off x="2133600" y="152400"/>
            <a:ext cx="8534400" cy="152400"/>
          </a:xfrm>
          <a:prstGeom prst="rect">
            <a:avLst/>
          </a:prstGeom>
          <a:noFill/>
          <a:ln w="9525">
            <a:noFill/>
          </a:ln>
        </p:spPr>
      </p:pic>
      <p:grpSp>
        <p:nvGrpSpPr>
          <p:cNvPr id="26" name="Group 33"/>
          <p:cNvGrpSpPr/>
          <p:nvPr/>
        </p:nvGrpSpPr>
        <p:grpSpPr>
          <a:xfrm>
            <a:off x="6400800" y="5486400"/>
            <a:ext cx="1371600" cy="1371600"/>
            <a:chOff x="4320" y="2928"/>
            <a:chExt cx="1104" cy="1104"/>
          </a:xfrm>
        </p:grpSpPr>
        <p:sp>
          <p:nvSpPr>
            <p:cNvPr id="6178" name="AutoShape 34"/>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algn="ctr" fontAlgn="base">
                <a:spcBef>
                  <a:spcPct val="0"/>
                </a:spcBef>
                <a:spcAft>
                  <a:spcPct val="0"/>
                </a:spcAft>
              </a:pPr>
              <a:endParaRPr sz="6000" b="1" dirty="0">
                <a:solidFill>
                  <a:srgbClr val="FF0066"/>
                </a:solidFill>
                <a:latin typeface=".VnHelvetInsH" pitchFamily="34" charset="0"/>
              </a:endParaRPr>
            </a:p>
          </p:txBody>
        </p:sp>
        <p:sp>
          <p:nvSpPr>
            <p:cNvPr id="6179" name="WordArt 35"/>
            <p:cNvSpPr>
              <a:spLocks noTextEdit="1"/>
            </p:cNvSpPr>
            <p:nvPr/>
          </p:nvSpPr>
          <p:spPr>
            <a:xfrm>
              <a:off x="4563" y="3168"/>
              <a:ext cx="654" cy="504"/>
            </a:xfrm>
            <a:prstGeom prst="rect">
              <a:avLst/>
            </a:prstGeom>
          </p:spPr>
          <p:txBody>
            <a:bodyPr wrap="none" fromWordArt="1">
              <a:prstTxWarp prst="textPlain">
                <a:avLst>
                  <a:gd name="adj" fmla="val 50000"/>
                </a:avLst>
              </a:prstTxWarp>
              <a:normAutofit/>
            </a:bodyPr>
            <a:lstStyle/>
            <a:p>
              <a:pPr algn="ctr" fontAlgn="base">
                <a:spcBef>
                  <a:spcPct val="0"/>
                </a:spcBef>
                <a:spcAft>
                  <a:spcPct val="0"/>
                </a:spcAft>
              </a:pPr>
              <a:r>
                <a:rPr lang="en-US" sz="2800">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6164" name="WordArt 36"/>
          <p:cNvSpPr>
            <a:spLocks noTextEdit="1"/>
          </p:cNvSpPr>
          <p:nvPr/>
        </p:nvSpPr>
        <p:spPr>
          <a:xfrm>
            <a:off x="670560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6165" name="WordArt 37"/>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6166" name="WordArt 38"/>
          <p:cNvSpPr>
            <a:spLocks noTextEdit="1"/>
          </p:cNvSpPr>
          <p:nvPr/>
        </p:nvSpPr>
        <p:spPr>
          <a:xfrm>
            <a:off x="6724650" y="581025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6167" name="WordArt 39"/>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6168" name="WordArt 40"/>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6169" name="WordArt 41"/>
          <p:cNvSpPr>
            <a:spLocks noTextEdit="1"/>
          </p:cNvSpPr>
          <p:nvPr/>
        </p:nvSpPr>
        <p:spPr>
          <a:xfrm>
            <a:off x="670560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
        <p:nvSpPr>
          <p:cNvPr id="6170" name="WordArt 42"/>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6</a:t>
            </a:r>
          </a:p>
        </p:txBody>
      </p:sp>
      <p:sp>
        <p:nvSpPr>
          <p:cNvPr id="2" name="WordArt 43"/>
          <p:cNvSpPr>
            <a:spLocks noTextEdit="1"/>
          </p:cNvSpPr>
          <p:nvPr/>
        </p:nvSpPr>
        <p:spPr>
          <a:xfrm>
            <a:off x="672465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7</a:t>
            </a:r>
          </a:p>
        </p:txBody>
      </p:sp>
      <p:sp>
        <p:nvSpPr>
          <p:cNvPr id="6172" name="WordArt 44"/>
          <p:cNvSpPr>
            <a:spLocks noTextEdit="1"/>
          </p:cNvSpPr>
          <p:nvPr/>
        </p:nvSpPr>
        <p:spPr>
          <a:xfrm>
            <a:off x="6781800" y="579120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8</a:t>
            </a:r>
          </a:p>
        </p:txBody>
      </p:sp>
      <p:sp>
        <p:nvSpPr>
          <p:cNvPr id="6173" name="WordArt 45"/>
          <p:cNvSpPr>
            <a:spLocks noTextEdit="1"/>
          </p:cNvSpPr>
          <p:nvPr/>
        </p:nvSpPr>
        <p:spPr>
          <a:xfrm>
            <a:off x="6800850" y="581025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9</a:t>
            </a:r>
          </a:p>
        </p:txBody>
      </p:sp>
      <p:sp>
        <p:nvSpPr>
          <p:cNvPr id="6174" name="WordArt 46"/>
          <p:cNvSpPr>
            <a:spLocks noTextEdit="1"/>
          </p:cNvSpPr>
          <p:nvPr/>
        </p:nvSpPr>
        <p:spPr>
          <a:xfrm>
            <a:off x="6724650" y="5810250"/>
            <a:ext cx="666750" cy="74295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10</a:t>
            </a:r>
          </a:p>
        </p:txBody>
      </p:sp>
      <p:sp>
        <p:nvSpPr>
          <p:cNvPr id="13348" name="Text Box 36"/>
          <p:cNvSpPr txBox="1">
            <a:spLocks noChangeArrowheads="1"/>
          </p:cNvSpPr>
          <p:nvPr/>
        </p:nvSpPr>
        <p:spPr bwMode="auto">
          <a:xfrm>
            <a:off x="4259580" y="2237740"/>
            <a:ext cx="5775325" cy="521970"/>
          </a:xfrm>
          <a:prstGeom prst="rect">
            <a:avLst/>
          </a:prstGeom>
          <a:solidFill>
            <a:srgbClr val="800080"/>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eaLnBrk="0" fontAlgn="base" hangingPunct="0">
              <a:spcBef>
                <a:spcPct val="0"/>
              </a:spcBef>
              <a:spcAft>
                <a:spcPct val="0"/>
              </a:spcAft>
              <a:defRPr/>
            </a:pPr>
            <a:r>
              <a:rPr lang="en-US" altLang="sv-SE" sz="2800" b="1" dirty="0">
                <a:solidFill>
                  <a:srgbClr val="FFFFFF"/>
                </a:solidFill>
                <a:latin typeface="Times New Roman" panose="02020603050405020304" pitchFamily="18" charset="0"/>
                <a:cs typeface="Times New Roman" panose="02020603050405020304" pitchFamily="18" charset="0"/>
                <a:sym typeface="+mn-ea"/>
              </a:rPr>
              <a:t>30 đĩa</a:t>
            </a:r>
          </a:p>
        </p:txBody>
      </p:sp>
      <p:sp>
        <p:nvSpPr>
          <p:cNvPr id="13349" name="Text Box 37"/>
          <p:cNvSpPr txBox="1">
            <a:spLocks noChangeArrowheads="1"/>
          </p:cNvSpPr>
          <p:nvPr/>
        </p:nvSpPr>
        <p:spPr bwMode="auto">
          <a:xfrm>
            <a:off x="4293870" y="3392170"/>
            <a:ext cx="5840095" cy="521970"/>
          </a:xfrm>
          <a:prstGeom prst="rect">
            <a:avLst/>
          </a:prstGeom>
          <a:solidFill>
            <a:srgbClr val="800080"/>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eaLnBrk="0" fontAlgn="base" hangingPunct="0">
              <a:spcBef>
                <a:spcPct val="0"/>
              </a:spcBef>
              <a:spcAft>
                <a:spcPct val="0"/>
              </a:spcAft>
              <a:defRPr/>
            </a:pPr>
            <a:r>
              <a:rPr lang="en-US" altLang="sv-SE" sz="2800" b="1" dirty="0">
                <a:solidFill>
                  <a:srgbClr val="FFFFFF"/>
                </a:solidFill>
                <a:latin typeface="Times New Roman" panose="02020603050405020304" pitchFamily="18" charset="0"/>
                <a:cs typeface="Times New Roman" panose="02020603050405020304" pitchFamily="18" charset="0"/>
                <a:sym typeface="+mn-ea"/>
              </a:rPr>
              <a:t>7 đĩa</a:t>
            </a:r>
            <a:endParaRPr lang="en-US" altLang="sv-SE" sz="2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3350" name="Text Box 38"/>
          <p:cNvSpPr txBox="1">
            <a:spLocks noChangeArrowheads="1"/>
          </p:cNvSpPr>
          <p:nvPr/>
        </p:nvSpPr>
        <p:spPr bwMode="auto">
          <a:xfrm>
            <a:off x="4258945" y="4531360"/>
            <a:ext cx="5842000" cy="1014730"/>
          </a:xfrm>
          <a:prstGeom prst="rect">
            <a:avLst/>
          </a:prstGeom>
          <a:solidFill>
            <a:srgbClr val="800080"/>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eaLnBrk="0" fontAlgn="base" hangingPunct="0">
              <a:spcBef>
                <a:spcPct val="0"/>
              </a:spcBef>
              <a:spcAft>
                <a:spcPct val="0"/>
              </a:spcAft>
              <a:defRPr/>
            </a:pPr>
            <a:r>
              <a:rPr lang="en-US" altLang="sv-SE" sz="2800" b="1" dirty="0">
                <a:solidFill>
                  <a:srgbClr val="FFFFFF"/>
                </a:solidFill>
                <a:latin typeface="Times New Roman" panose="02020603050405020304" pitchFamily="18" charset="0"/>
                <a:cs typeface="Times New Roman" panose="02020603050405020304" pitchFamily="18" charset="0"/>
              </a:rPr>
              <a:t>6 đĩa</a:t>
            </a:r>
            <a:endParaRPr lang="en-US" altLang="sv-SE" sz="3200" b="1" dirty="0">
              <a:solidFill>
                <a:srgbClr val="FFFFFF"/>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endParaRPr lang="en-US" altLang="sv-SE" sz="3200" b="1" dirty="0">
              <a:solidFill>
                <a:srgbClr val="FFFFFF"/>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16" fill="hold" nodeType="withEffect">
                                  <p:stCondLst>
                                    <p:cond delay="0"/>
                                  </p:stCondLst>
                                  <p:childTnLst>
                                    <p:set>
                                      <p:cBhvr>
                                        <p:cTn id="11" dur="1" fill="hold">
                                          <p:stCondLst>
                                            <p:cond delay="0"/>
                                          </p:stCondLst>
                                        </p:cTn>
                                        <p:tgtEl>
                                          <p:spTgt spid="6161"/>
                                        </p:tgtEl>
                                        <p:attrNameLst>
                                          <p:attrName>style.visibility</p:attrName>
                                        </p:attrNameLst>
                                      </p:cBhvr>
                                      <p:to>
                                        <p:strVal val="visible"/>
                                      </p:to>
                                    </p:set>
                                    <p:anim calcmode="lin" valueType="num">
                                      <p:cBhvr>
                                        <p:cTn id="12" dur="500" fill="hold"/>
                                        <p:tgtEl>
                                          <p:spTgt spid="6161"/>
                                        </p:tgtEl>
                                        <p:attrNameLst>
                                          <p:attrName>ppt_w</p:attrName>
                                        </p:attrNameLst>
                                      </p:cBhvr>
                                      <p:tavLst>
                                        <p:tav tm="0">
                                          <p:val>
                                            <p:fltVal val="0"/>
                                          </p:val>
                                        </p:tav>
                                        <p:tav tm="100000">
                                          <p:val>
                                            <p:strVal val="#ppt_w"/>
                                          </p:val>
                                        </p:tav>
                                      </p:tavLst>
                                    </p:anim>
                                    <p:anim calcmode="lin" valueType="num">
                                      <p:cBhvr>
                                        <p:cTn id="13" dur="500" fill="hold"/>
                                        <p:tgtEl>
                                          <p:spTgt spid="6161"/>
                                        </p:tgtEl>
                                        <p:attrNameLst>
                                          <p:attrName>ppt_h</p:attrName>
                                        </p:attrNameLst>
                                      </p:cBhvr>
                                      <p:tavLst>
                                        <p:tav tm="0">
                                          <p:val>
                                            <p:fltVal val="0"/>
                                          </p:val>
                                        </p:tav>
                                        <p:tav tm="100000">
                                          <p:val>
                                            <p:strVal val="#ppt_h"/>
                                          </p:val>
                                        </p:tav>
                                      </p:tavLst>
                                    </p:anim>
                                    <p:animEffect transition="in" filter="fade">
                                      <p:cBhvr>
                                        <p:cTn id="14" dur="500"/>
                                        <p:tgtEl>
                                          <p:spTgt spid="616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3348"/>
                                        </p:tgtEl>
                                        <p:attrNameLst>
                                          <p:attrName>style.visibility</p:attrName>
                                        </p:attrNameLst>
                                      </p:cBhvr>
                                      <p:to>
                                        <p:strVal val="visible"/>
                                      </p:to>
                                    </p:set>
                                    <p:anim calcmode="lin" valueType="num">
                                      <p:cBhvr additive="base">
                                        <p:cTn id="28" dur="500" fill="hold"/>
                                        <p:tgtEl>
                                          <p:spTgt spid="13348"/>
                                        </p:tgtEl>
                                        <p:attrNameLst>
                                          <p:attrName>ppt_x</p:attrName>
                                        </p:attrNameLst>
                                      </p:cBhvr>
                                      <p:tavLst>
                                        <p:tav tm="0">
                                          <p:val>
                                            <p:strVal val="1+#ppt_w/2"/>
                                          </p:val>
                                        </p:tav>
                                        <p:tav tm="100000">
                                          <p:val>
                                            <p:strVal val="#ppt_x"/>
                                          </p:val>
                                        </p:tav>
                                      </p:tavLst>
                                    </p:anim>
                                    <p:anim calcmode="lin" valueType="num">
                                      <p:cBhvr additive="base">
                                        <p:cTn id="29" dur="500" fill="hold"/>
                                        <p:tgtEl>
                                          <p:spTgt spid="13348"/>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5"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6151"/>
                                        </p:tgtEl>
                                        <p:attrNameLst>
                                          <p:attrName>style.visibility</p:attrName>
                                        </p:attrNameLst>
                                      </p:cBhvr>
                                      <p:to>
                                        <p:strVal val="visible"/>
                                      </p:to>
                                    </p:set>
                                    <p:animEffect transition="in" filter="checkerboard(across)">
                                      <p:cBhvr>
                                        <p:cTn id="38" dur="500"/>
                                        <p:tgtEl>
                                          <p:spTgt spid="6151"/>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3349"/>
                                        </p:tgtEl>
                                        <p:attrNameLst>
                                          <p:attrName>style.visibility</p:attrName>
                                        </p:attrNameLst>
                                      </p:cBhvr>
                                      <p:to>
                                        <p:strVal val="visible"/>
                                      </p:to>
                                    </p:set>
                                    <p:anim calcmode="lin" valueType="num">
                                      <p:cBhvr additive="base">
                                        <p:cTn id="46" dur="500" fill="hold"/>
                                        <p:tgtEl>
                                          <p:spTgt spid="13349"/>
                                        </p:tgtEl>
                                        <p:attrNameLst>
                                          <p:attrName>ppt_x</p:attrName>
                                        </p:attrNameLst>
                                      </p:cBhvr>
                                      <p:tavLst>
                                        <p:tav tm="0">
                                          <p:val>
                                            <p:strVal val="1+#ppt_w/2"/>
                                          </p:val>
                                        </p:tav>
                                        <p:tav tm="100000">
                                          <p:val>
                                            <p:strVal val="#ppt_x"/>
                                          </p:val>
                                        </p:tav>
                                      </p:tavLst>
                                    </p:anim>
                                    <p:anim calcmode="lin" valueType="num">
                                      <p:cBhvr additive="base">
                                        <p:cTn id="47" dur="500" fill="hold"/>
                                        <p:tgtEl>
                                          <p:spTgt spid="13349"/>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6155"/>
                                        </p:tgtEl>
                                        <p:attrNameLst>
                                          <p:attrName>style.visibility</p:attrName>
                                        </p:attrNameLst>
                                      </p:cBhvr>
                                      <p:to>
                                        <p:strVal val="visible"/>
                                      </p:to>
                                    </p:set>
                                    <p:animEffect transition="in" filter="checkerboard(across)">
                                      <p:cBhvr>
                                        <p:cTn id="56" dur="500"/>
                                        <p:tgtEl>
                                          <p:spTgt spid="6155"/>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2" presetClass="entr" presetSubtype="2" fill="hold" grpId="0" nodeType="withEffect">
                                  <p:stCondLst>
                                    <p:cond delay="0"/>
                                  </p:stCondLst>
                                  <p:childTnLst>
                                    <p:set>
                                      <p:cBhvr>
                                        <p:cTn id="63" dur="1" fill="hold">
                                          <p:stCondLst>
                                            <p:cond delay="0"/>
                                          </p:stCondLst>
                                        </p:cTn>
                                        <p:tgtEl>
                                          <p:spTgt spid="13350"/>
                                        </p:tgtEl>
                                        <p:attrNameLst>
                                          <p:attrName>style.visibility</p:attrName>
                                        </p:attrNameLst>
                                      </p:cBhvr>
                                      <p:to>
                                        <p:strVal val="visible"/>
                                      </p:to>
                                    </p:set>
                                    <p:anim calcmode="lin" valueType="num">
                                      <p:cBhvr additive="base">
                                        <p:cTn id="64" dur="500" fill="hold"/>
                                        <p:tgtEl>
                                          <p:spTgt spid="13350"/>
                                        </p:tgtEl>
                                        <p:attrNameLst>
                                          <p:attrName>ppt_x</p:attrName>
                                        </p:attrNameLst>
                                      </p:cBhvr>
                                      <p:tavLst>
                                        <p:tav tm="0">
                                          <p:val>
                                            <p:strVal val="1+#ppt_w/2"/>
                                          </p:val>
                                        </p:tav>
                                        <p:tav tm="100000">
                                          <p:val>
                                            <p:strVal val="#ppt_x"/>
                                          </p:val>
                                        </p:tav>
                                      </p:tavLst>
                                    </p:anim>
                                    <p:anim calcmode="lin" valueType="num">
                                      <p:cBhvr additive="base">
                                        <p:cTn id="65" dur="500" fill="hold"/>
                                        <p:tgtEl>
                                          <p:spTgt spid="13350"/>
                                        </p:tgtEl>
                                        <p:attrNameLst>
                                          <p:attrName>ppt_y</p:attrName>
                                        </p:attrNameLst>
                                      </p:cBhvr>
                                      <p:tavLst>
                                        <p:tav tm="0">
                                          <p:val>
                                            <p:strVal val="#ppt_y"/>
                                          </p:val>
                                        </p:tav>
                                        <p:tav tm="100000">
                                          <p:val>
                                            <p:strVal val="#ppt_y"/>
                                          </p:val>
                                        </p:tav>
                                      </p:tavLst>
                                    </p:anim>
                                  </p:childTnLst>
                                </p:cTn>
                              </p:par>
                              <p:par>
                                <p:cTn id="66" presetID="5" presetClass="entr" presetSubtype="1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heckerboard(across)">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5" name="Chimes 3-CL (2).wav"/>
                                        </p:tgtEl>
                                      </p:cMediaNode>
                                    </p:audio>
                                  </p:subTnLst>
                                </p:cTn>
                              </p:par>
                              <p:par>
                                <p:cTn id="69" presetID="5"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heckerboard(across)">
                                      <p:cBhvr>
                                        <p:cTn id="71" dur="500"/>
                                        <p:tgtEl>
                                          <p:spTgt spid="13"/>
                                        </p:tgtEl>
                                      </p:cBhvr>
                                    </p:animEffect>
                                  </p:childTnLst>
                                </p:cTn>
                              </p:par>
                              <p:par>
                                <p:cTn id="72" presetID="5" presetClass="entr" presetSubtype="10" fill="hold" nodeType="withEffect">
                                  <p:stCondLst>
                                    <p:cond delay="0"/>
                                  </p:stCondLst>
                                  <p:childTnLst>
                                    <p:set>
                                      <p:cBhvr>
                                        <p:cTn id="73" dur="1" fill="hold">
                                          <p:stCondLst>
                                            <p:cond delay="0"/>
                                          </p:stCondLst>
                                        </p:cTn>
                                        <p:tgtEl>
                                          <p:spTgt spid="6159"/>
                                        </p:tgtEl>
                                        <p:attrNameLst>
                                          <p:attrName>style.visibility</p:attrName>
                                        </p:attrNameLst>
                                      </p:cBhvr>
                                      <p:to>
                                        <p:strVal val="visible"/>
                                      </p:to>
                                    </p:set>
                                    <p:animEffect transition="in" filter="checkerboard(across)">
                                      <p:cBhvr>
                                        <p:cTn id="74" dur="500"/>
                                        <p:tgtEl>
                                          <p:spTgt spid="615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6174"/>
                                        </p:tgtEl>
                                        <p:attrNameLst>
                                          <p:attrName>style.visibility</p:attrName>
                                        </p:attrNameLst>
                                      </p:cBhvr>
                                      <p:to>
                                        <p:strVal val="visible"/>
                                      </p:to>
                                    </p:set>
                                    <p:animEffect transition="in" filter="dissolve">
                                      <p:cBhvr>
                                        <p:cTn id="79" dur="500"/>
                                        <p:tgtEl>
                                          <p:spTgt spid="6174"/>
                                        </p:tgtEl>
                                      </p:cBhvr>
                                    </p:animEffect>
                                  </p:childTnLst>
                                  <p:subTnLst>
                                    <p:audio>
                                      <p:cMediaNode>
                                        <p:cTn display="0" masterRel="sameClick">
                                          <p:stCondLst>
                                            <p:cond evt="begin" delay="0">
                                              <p:tn val="77"/>
                                            </p:cond>
                                          </p:stCondLst>
                                          <p:endCondLst>
                                            <p:cond evt="onStopAudio" delay="0">
                                              <p:tgtEl>
                                                <p:sldTgt/>
                                              </p:tgtEl>
                                            </p:cond>
                                          </p:endCondLst>
                                        </p:cTn>
                                        <p:tgtEl>
                                          <p:sndTgt r:embed="rId6" name="camera.wav"/>
                                        </p:tgtEl>
                                      </p:cMediaNode>
                                    </p:audio>
                                  </p:subTnLst>
                                </p:cTn>
                              </p:par>
                            </p:childTnLst>
                          </p:cTn>
                        </p:par>
                        <p:par>
                          <p:cTn id="80" fill="hold">
                            <p:stCondLst>
                              <p:cond delay="500"/>
                            </p:stCondLst>
                            <p:childTnLst>
                              <p:par>
                                <p:cTn id="81" presetID="53" presetClass="exit" presetSubtype="16" fill="hold" nodeType="afterEffect">
                                  <p:stCondLst>
                                    <p:cond delay="0"/>
                                  </p:stCondLst>
                                  <p:childTnLst>
                                    <p:anim calcmode="lin" valueType="num">
                                      <p:cBhvr>
                                        <p:cTn id="82" dur="500"/>
                                        <p:tgtEl>
                                          <p:spTgt spid="6174"/>
                                        </p:tgtEl>
                                        <p:attrNameLst>
                                          <p:attrName>ppt_w</p:attrName>
                                        </p:attrNameLst>
                                      </p:cBhvr>
                                      <p:tavLst>
                                        <p:tav tm="0">
                                          <p:val>
                                            <p:strVal val="ppt_w"/>
                                          </p:val>
                                        </p:tav>
                                        <p:tav tm="100000">
                                          <p:val>
                                            <p:fltVal val="0"/>
                                          </p:val>
                                        </p:tav>
                                      </p:tavLst>
                                    </p:anim>
                                    <p:anim calcmode="lin" valueType="num">
                                      <p:cBhvr>
                                        <p:cTn id="83" dur="500"/>
                                        <p:tgtEl>
                                          <p:spTgt spid="6174"/>
                                        </p:tgtEl>
                                        <p:attrNameLst>
                                          <p:attrName>ppt_h</p:attrName>
                                        </p:attrNameLst>
                                      </p:cBhvr>
                                      <p:tavLst>
                                        <p:tav tm="0">
                                          <p:val>
                                            <p:strVal val="ppt_h"/>
                                          </p:val>
                                        </p:tav>
                                        <p:tav tm="100000">
                                          <p:val>
                                            <p:fltVal val="0"/>
                                          </p:val>
                                        </p:tav>
                                      </p:tavLst>
                                    </p:anim>
                                    <p:animEffect transition="out" filter="fade">
                                      <p:cBhvr>
                                        <p:cTn id="84" dur="500"/>
                                        <p:tgtEl>
                                          <p:spTgt spid="6174"/>
                                        </p:tgtEl>
                                      </p:cBhvr>
                                    </p:animEffect>
                                    <p:set>
                                      <p:cBhvr>
                                        <p:cTn id="85" dur="1" fill="hold">
                                          <p:stCondLst>
                                            <p:cond delay="499"/>
                                          </p:stCondLst>
                                        </p:cTn>
                                        <p:tgtEl>
                                          <p:spTgt spid="6174"/>
                                        </p:tgtEl>
                                        <p:attrNameLst>
                                          <p:attrName>style.visibility</p:attrName>
                                        </p:attrNameLst>
                                      </p:cBhvr>
                                      <p:to>
                                        <p:strVal val="hidden"/>
                                      </p:to>
                                    </p:set>
                                  </p:childTnLst>
                                </p:cTn>
                              </p:par>
                            </p:childTnLst>
                          </p:cTn>
                        </p:par>
                        <p:par>
                          <p:cTn id="86" fill="hold">
                            <p:stCondLst>
                              <p:cond delay="1000"/>
                            </p:stCondLst>
                            <p:childTnLst>
                              <p:par>
                                <p:cTn id="87" presetID="9" presetClass="entr" presetSubtype="0" fill="hold" nodeType="afterEffect">
                                  <p:stCondLst>
                                    <p:cond delay="0"/>
                                  </p:stCondLst>
                                  <p:childTnLst>
                                    <p:set>
                                      <p:cBhvr>
                                        <p:cTn id="88" dur="1" fill="hold">
                                          <p:stCondLst>
                                            <p:cond delay="0"/>
                                          </p:stCondLst>
                                        </p:cTn>
                                        <p:tgtEl>
                                          <p:spTgt spid="6173"/>
                                        </p:tgtEl>
                                        <p:attrNameLst>
                                          <p:attrName>style.visibility</p:attrName>
                                        </p:attrNameLst>
                                      </p:cBhvr>
                                      <p:to>
                                        <p:strVal val="visible"/>
                                      </p:to>
                                    </p:set>
                                    <p:animEffect transition="in" filter="dissolve">
                                      <p:cBhvr>
                                        <p:cTn id="89" dur="500"/>
                                        <p:tgtEl>
                                          <p:spTgt spid="6173"/>
                                        </p:tgtEl>
                                      </p:cBhvr>
                                    </p:animEffect>
                                  </p:childTnLst>
                                  <p:subTnLst>
                                    <p:audio>
                                      <p:cMediaNode>
                                        <p:cTn display="0" masterRel="sameClick">
                                          <p:stCondLst>
                                            <p:cond evt="begin" delay="0">
                                              <p:tn val="87"/>
                                            </p:cond>
                                          </p:stCondLst>
                                          <p:endCondLst>
                                            <p:cond evt="onStopAudio" delay="0">
                                              <p:tgtEl>
                                                <p:sldTgt/>
                                              </p:tgtEl>
                                            </p:cond>
                                          </p:endCondLst>
                                        </p:cTn>
                                        <p:tgtEl>
                                          <p:sndTgt r:embed="rId6" name="camera.wav"/>
                                        </p:tgtEl>
                                      </p:cMediaNode>
                                    </p:audio>
                                  </p:subTnLst>
                                </p:cTn>
                              </p:par>
                            </p:childTnLst>
                          </p:cTn>
                        </p:par>
                        <p:par>
                          <p:cTn id="90" fill="hold">
                            <p:stCondLst>
                              <p:cond delay="1500"/>
                            </p:stCondLst>
                            <p:childTnLst>
                              <p:par>
                                <p:cTn id="91" presetID="53" presetClass="exit" presetSubtype="16" fill="hold" nodeType="afterEffect">
                                  <p:stCondLst>
                                    <p:cond delay="0"/>
                                  </p:stCondLst>
                                  <p:childTnLst>
                                    <p:anim calcmode="lin" valueType="num">
                                      <p:cBhvr>
                                        <p:cTn id="92" dur="500"/>
                                        <p:tgtEl>
                                          <p:spTgt spid="6173"/>
                                        </p:tgtEl>
                                        <p:attrNameLst>
                                          <p:attrName>ppt_w</p:attrName>
                                        </p:attrNameLst>
                                      </p:cBhvr>
                                      <p:tavLst>
                                        <p:tav tm="0">
                                          <p:val>
                                            <p:strVal val="ppt_w"/>
                                          </p:val>
                                        </p:tav>
                                        <p:tav tm="100000">
                                          <p:val>
                                            <p:fltVal val="0"/>
                                          </p:val>
                                        </p:tav>
                                      </p:tavLst>
                                    </p:anim>
                                    <p:anim calcmode="lin" valueType="num">
                                      <p:cBhvr>
                                        <p:cTn id="93" dur="500"/>
                                        <p:tgtEl>
                                          <p:spTgt spid="6173"/>
                                        </p:tgtEl>
                                        <p:attrNameLst>
                                          <p:attrName>ppt_h</p:attrName>
                                        </p:attrNameLst>
                                      </p:cBhvr>
                                      <p:tavLst>
                                        <p:tav tm="0">
                                          <p:val>
                                            <p:strVal val="ppt_h"/>
                                          </p:val>
                                        </p:tav>
                                        <p:tav tm="100000">
                                          <p:val>
                                            <p:fltVal val="0"/>
                                          </p:val>
                                        </p:tav>
                                      </p:tavLst>
                                    </p:anim>
                                    <p:animEffect transition="out" filter="fade">
                                      <p:cBhvr>
                                        <p:cTn id="94" dur="500"/>
                                        <p:tgtEl>
                                          <p:spTgt spid="6173"/>
                                        </p:tgtEl>
                                      </p:cBhvr>
                                    </p:animEffect>
                                    <p:set>
                                      <p:cBhvr>
                                        <p:cTn id="95" dur="1" fill="hold">
                                          <p:stCondLst>
                                            <p:cond delay="499"/>
                                          </p:stCondLst>
                                        </p:cTn>
                                        <p:tgtEl>
                                          <p:spTgt spid="6173"/>
                                        </p:tgtEl>
                                        <p:attrNameLst>
                                          <p:attrName>style.visibility</p:attrName>
                                        </p:attrNameLst>
                                      </p:cBhvr>
                                      <p:to>
                                        <p:strVal val="hidden"/>
                                      </p:to>
                                    </p:set>
                                  </p:childTnLst>
                                </p:cTn>
                              </p:par>
                            </p:childTnLst>
                          </p:cTn>
                        </p:par>
                        <p:par>
                          <p:cTn id="96" fill="hold">
                            <p:stCondLst>
                              <p:cond delay="2000"/>
                            </p:stCondLst>
                            <p:childTnLst>
                              <p:par>
                                <p:cTn id="97" presetID="9" presetClass="entr" presetSubtype="0" fill="hold" nodeType="afterEffect">
                                  <p:stCondLst>
                                    <p:cond delay="0"/>
                                  </p:stCondLst>
                                  <p:childTnLst>
                                    <p:set>
                                      <p:cBhvr>
                                        <p:cTn id="98" dur="1" fill="hold">
                                          <p:stCondLst>
                                            <p:cond delay="0"/>
                                          </p:stCondLst>
                                        </p:cTn>
                                        <p:tgtEl>
                                          <p:spTgt spid="6172"/>
                                        </p:tgtEl>
                                        <p:attrNameLst>
                                          <p:attrName>style.visibility</p:attrName>
                                        </p:attrNameLst>
                                      </p:cBhvr>
                                      <p:to>
                                        <p:strVal val="visible"/>
                                      </p:to>
                                    </p:set>
                                    <p:animEffect transition="in" filter="dissolve">
                                      <p:cBhvr>
                                        <p:cTn id="99" dur="500"/>
                                        <p:tgtEl>
                                          <p:spTgt spid="6172"/>
                                        </p:tgtEl>
                                      </p:cBhvr>
                                    </p:animEffect>
                                  </p:childTnLst>
                                  <p:subTnLst>
                                    <p:audio>
                                      <p:cMediaNode>
                                        <p:cTn display="0" masterRel="sameClick">
                                          <p:stCondLst>
                                            <p:cond evt="begin" delay="0">
                                              <p:tn val="97"/>
                                            </p:cond>
                                          </p:stCondLst>
                                          <p:endCondLst>
                                            <p:cond evt="onStopAudio" delay="0">
                                              <p:tgtEl>
                                                <p:sldTgt/>
                                              </p:tgtEl>
                                            </p:cond>
                                          </p:endCondLst>
                                        </p:cTn>
                                        <p:tgtEl>
                                          <p:sndTgt r:embed="rId6" name="camera.wav"/>
                                        </p:tgtEl>
                                      </p:cMediaNode>
                                    </p:audio>
                                  </p:subTnLst>
                                </p:cTn>
                              </p:par>
                            </p:childTnLst>
                          </p:cTn>
                        </p:par>
                        <p:par>
                          <p:cTn id="100" fill="hold">
                            <p:stCondLst>
                              <p:cond delay="2500"/>
                            </p:stCondLst>
                            <p:childTnLst>
                              <p:par>
                                <p:cTn id="101" presetID="53" presetClass="exit" presetSubtype="16" fill="hold" nodeType="afterEffect">
                                  <p:stCondLst>
                                    <p:cond delay="0"/>
                                  </p:stCondLst>
                                  <p:childTnLst>
                                    <p:anim calcmode="lin" valueType="num">
                                      <p:cBhvr>
                                        <p:cTn id="102" dur="500"/>
                                        <p:tgtEl>
                                          <p:spTgt spid="6172"/>
                                        </p:tgtEl>
                                        <p:attrNameLst>
                                          <p:attrName>ppt_w</p:attrName>
                                        </p:attrNameLst>
                                      </p:cBhvr>
                                      <p:tavLst>
                                        <p:tav tm="0">
                                          <p:val>
                                            <p:strVal val="ppt_w"/>
                                          </p:val>
                                        </p:tav>
                                        <p:tav tm="100000">
                                          <p:val>
                                            <p:fltVal val="0"/>
                                          </p:val>
                                        </p:tav>
                                      </p:tavLst>
                                    </p:anim>
                                    <p:anim calcmode="lin" valueType="num">
                                      <p:cBhvr>
                                        <p:cTn id="103" dur="500"/>
                                        <p:tgtEl>
                                          <p:spTgt spid="6172"/>
                                        </p:tgtEl>
                                        <p:attrNameLst>
                                          <p:attrName>ppt_h</p:attrName>
                                        </p:attrNameLst>
                                      </p:cBhvr>
                                      <p:tavLst>
                                        <p:tav tm="0">
                                          <p:val>
                                            <p:strVal val="ppt_h"/>
                                          </p:val>
                                        </p:tav>
                                        <p:tav tm="100000">
                                          <p:val>
                                            <p:fltVal val="0"/>
                                          </p:val>
                                        </p:tav>
                                      </p:tavLst>
                                    </p:anim>
                                    <p:animEffect transition="out" filter="fade">
                                      <p:cBhvr>
                                        <p:cTn id="104" dur="500"/>
                                        <p:tgtEl>
                                          <p:spTgt spid="6172"/>
                                        </p:tgtEl>
                                      </p:cBhvr>
                                    </p:animEffect>
                                    <p:set>
                                      <p:cBhvr>
                                        <p:cTn id="105" dur="1" fill="hold">
                                          <p:stCondLst>
                                            <p:cond delay="499"/>
                                          </p:stCondLst>
                                        </p:cTn>
                                        <p:tgtEl>
                                          <p:spTgt spid="6172"/>
                                        </p:tgtEl>
                                        <p:attrNameLst>
                                          <p:attrName>style.visibility</p:attrName>
                                        </p:attrNameLst>
                                      </p:cBhvr>
                                      <p:to>
                                        <p:strVal val="hidden"/>
                                      </p:to>
                                    </p:set>
                                  </p:childTnLst>
                                </p:cTn>
                              </p:par>
                            </p:childTnLst>
                          </p:cTn>
                        </p:par>
                        <p:par>
                          <p:cTn id="106" fill="hold">
                            <p:stCondLst>
                              <p:cond delay="3000"/>
                            </p:stCondLst>
                            <p:childTnLst>
                              <p:par>
                                <p:cTn id="107" presetID="9" presetClass="entr" presetSubtype="0" fill="hold" nodeType="after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dissolve">
                                      <p:cBhvr>
                                        <p:cTn id="109" dur="500"/>
                                        <p:tgtEl>
                                          <p:spTgt spid="2"/>
                                        </p:tgtEl>
                                      </p:cBhvr>
                                    </p:animEffect>
                                  </p:childTnLst>
                                  <p:subTnLst>
                                    <p:audio>
                                      <p:cMediaNode>
                                        <p:cTn display="0" masterRel="sameClick">
                                          <p:stCondLst>
                                            <p:cond evt="begin" delay="0">
                                              <p:tn val="107"/>
                                            </p:cond>
                                          </p:stCondLst>
                                          <p:endCondLst>
                                            <p:cond evt="onStopAudio" delay="0">
                                              <p:tgtEl>
                                                <p:sldTgt/>
                                              </p:tgtEl>
                                            </p:cond>
                                          </p:endCondLst>
                                        </p:cTn>
                                        <p:tgtEl>
                                          <p:sndTgt r:embed="rId6" name="camera.wav"/>
                                        </p:tgtEl>
                                      </p:cMediaNode>
                                    </p:audio>
                                  </p:subTnLst>
                                </p:cTn>
                              </p:par>
                            </p:childTnLst>
                          </p:cTn>
                        </p:par>
                        <p:par>
                          <p:cTn id="110" fill="hold">
                            <p:stCondLst>
                              <p:cond delay="3500"/>
                            </p:stCondLst>
                            <p:childTnLst>
                              <p:par>
                                <p:cTn id="111" presetID="53" presetClass="exit" presetSubtype="16" fill="hold" nodeType="afterEffect">
                                  <p:stCondLst>
                                    <p:cond delay="0"/>
                                  </p:stCondLst>
                                  <p:childTnLst>
                                    <p:anim calcmode="lin" valueType="num">
                                      <p:cBhvr>
                                        <p:cTn id="112" dur="500"/>
                                        <p:tgtEl>
                                          <p:spTgt spid="2"/>
                                        </p:tgtEl>
                                        <p:attrNameLst>
                                          <p:attrName>ppt_w</p:attrName>
                                        </p:attrNameLst>
                                      </p:cBhvr>
                                      <p:tavLst>
                                        <p:tav tm="0">
                                          <p:val>
                                            <p:strVal val="ppt_w"/>
                                          </p:val>
                                        </p:tav>
                                        <p:tav tm="100000">
                                          <p:val>
                                            <p:fltVal val="0"/>
                                          </p:val>
                                        </p:tav>
                                      </p:tavLst>
                                    </p:anim>
                                    <p:anim calcmode="lin" valueType="num">
                                      <p:cBhvr>
                                        <p:cTn id="113" dur="500"/>
                                        <p:tgtEl>
                                          <p:spTgt spid="2"/>
                                        </p:tgtEl>
                                        <p:attrNameLst>
                                          <p:attrName>ppt_h</p:attrName>
                                        </p:attrNameLst>
                                      </p:cBhvr>
                                      <p:tavLst>
                                        <p:tav tm="0">
                                          <p:val>
                                            <p:strVal val="ppt_h"/>
                                          </p:val>
                                        </p:tav>
                                        <p:tav tm="100000">
                                          <p:val>
                                            <p:fltVal val="0"/>
                                          </p:val>
                                        </p:tav>
                                      </p:tavLst>
                                    </p:anim>
                                    <p:animEffect transition="out" filter="fade">
                                      <p:cBhvr>
                                        <p:cTn id="114" dur="500"/>
                                        <p:tgtEl>
                                          <p:spTgt spid="2"/>
                                        </p:tgtEl>
                                      </p:cBhvr>
                                    </p:animEffect>
                                    <p:set>
                                      <p:cBhvr>
                                        <p:cTn id="115" dur="1" fill="hold">
                                          <p:stCondLst>
                                            <p:cond delay="499"/>
                                          </p:stCondLst>
                                        </p:cTn>
                                        <p:tgtEl>
                                          <p:spTgt spid="2"/>
                                        </p:tgtEl>
                                        <p:attrNameLst>
                                          <p:attrName>style.visibility</p:attrName>
                                        </p:attrNameLst>
                                      </p:cBhvr>
                                      <p:to>
                                        <p:strVal val="hidden"/>
                                      </p:to>
                                    </p:set>
                                  </p:childTnLst>
                                </p:cTn>
                              </p:par>
                            </p:childTnLst>
                          </p:cTn>
                        </p:par>
                        <p:par>
                          <p:cTn id="116" fill="hold">
                            <p:stCondLst>
                              <p:cond delay="4000"/>
                            </p:stCondLst>
                            <p:childTnLst>
                              <p:par>
                                <p:cTn id="117" presetID="9" presetClass="entr" presetSubtype="0" fill="hold" nodeType="afterEffect">
                                  <p:stCondLst>
                                    <p:cond delay="0"/>
                                  </p:stCondLst>
                                  <p:childTnLst>
                                    <p:set>
                                      <p:cBhvr>
                                        <p:cTn id="118" dur="1" fill="hold">
                                          <p:stCondLst>
                                            <p:cond delay="0"/>
                                          </p:stCondLst>
                                        </p:cTn>
                                        <p:tgtEl>
                                          <p:spTgt spid="6170"/>
                                        </p:tgtEl>
                                        <p:attrNameLst>
                                          <p:attrName>style.visibility</p:attrName>
                                        </p:attrNameLst>
                                      </p:cBhvr>
                                      <p:to>
                                        <p:strVal val="visible"/>
                                      </p:to>
                                    </p:set>
                                    <p:animEffect transition="in" filter="dissolve">
                                      <p:cBhvr>
                                        <p:cTn id="119" dur="500"/>
                                        <p:tgtEl>
                                          <p:spTgt spid="6170"/>
                                        </p:tgtEl>
                                      </p:cBhvr>
                                    </p:animEffect>
                                  </p:childTnLst>
                                  <p:subTnLst>
                                    <p:audio>
                                      <p:cMediaNode>
                                        <p:cTn display="0" masterRel="sameClick">
                                          <p:stCondLst>
                                            <p:cond evt="begin" delay="0">
                                              <p:tn val="117"/>
                                            </p:cond>
                                          </p:stCondLst>
                                          <p:endCondLst>
                                            <p:cond evt="onStopAudio" delay="0">
                                              <p:tgtEl>
                                                <p:sldTgt/>
                                              </p:tgtEl>
                                            </p:cond>
                                          </p:endCondLst>
                                        </p:cTn>
                                        <p:tgtEl>
                                          <p:sndTgt r:embed="rId6" name="camera.wav"/>
                                        </p:tgtEl>
                                      </p:cMediaNode>
                                    </p:audio>
                                  </p:subTnLst>
                                </p:cTn>
                              </p:par>
                            </p:childTnLst>
                          </p:cTn>
                        </p:par>
                        <p:par>
                          <p:cTn id="120" fill="hold">
                            <p:stCondLst>
                              <p:cond delay="4500"/>
                            </p:stCondLst>
                            <p:childTnLst>
                              <p:par>
                                <p:cTn id="121" presetID="53" presetClass="exit" presetSubtype="16" fill="hold" nodeType="afterEffect">
                                  <p:stCondLst>
                                    <p:cond delay="0"/>
                                  </p:stCondLst>
                                  <p:childTnLst>
                                    <p:anim calcmode="lin" valueType="num">
                                      <p:cBhvr>
                                        <p:cTn id="122" dur="500"/>
                                        <p:tgtEl>
                                          <p:spTgt spid="6170"/>
                                        </p:tgtEl>
                                        <p:attrNameLst>
                                          <p:attrName>ppt_w</p:attrName>
                                        </p:attrNameLst>
                                      </p:cBhvr>
                                      <p:tavLst>
                                        <p:tav tm="0">
                                          <p:val>
                                            <p:strVal val="ppt_w"/>
                                          </p:val>
                                        </p:tav>
                                        <p:tav tm="100000">
                                          <p:val>
                                            <p:fltVal val="0"/>
                                          </p:val>
                                        </p:tav>
                                      </p:tavLst>
                                    </p:anim>
                                    <p:anim calcmode="lin" valueType="num">
                                      <p:cBhvr>
                                        <p:cTn id="123" dur="500"/>
                                        <p:tgtEl>
                                          <p:spTgt spid="6170"/>
                                        </p:tgtEl>
                                        <p:attrNameLst>
                                          <p:attrName>ppt_h</p:attrName>
                                        </p:attrNameLst>
                                      </p:cBhvr>
                                      <p:tavLst>
                                        <p:tav tm="0">
                                          <p:val>
                                            <p:strVal val="ppt_h"/>
                                          </p:val>
                                        </p:tav>
                                        <p:tav tm="100000">
                                          <p:val>
                                            <p:fltVal val="0"/>
                                          </p:val>
                                        </p:tav>
                                      </p:tavLst>
                                    </p:anim>
                                    <p:animEffect transition="out" filter="fade">
                                      <p:cBhvr>
                                        <p:cTn id="124" dur="500"/>
                                        <p:tgtEl>
                                          <p:spTgt spid="6170"/>
                                        </p:tgtEl>
                                      </p:cBhvr>
                                    </p:animEffect>
                                    <p:set>
                                      <p:cBhvr>
                                        <p:cTn id="125" dur="1" fill="hold">
                                          <p:stCondLst>
                                            <p:cond delay="499"/>
                                          </p:stCondLst>
                                        </p:cTn>
                                        <p:tgtEl>
                                          <p:spTgt spid="6170"/>
                                        </p:tgtEl>
                                        <p:attrNameLst>
                                          <p:attrName>style.visibility</p:attrName>
                                        </p:attrNameLst>
                                      </p:cBhvr>
                                      <p:to>
                                        <p:strVal val="hidden"/>
                                      </p:to>
                                    </p:set>
                                  </p:childTnLst>
                                </p:cTn>
                              </p:par>
                            </p:childTnLst>
                          </p:cTn>
                        </p:par>
                        <p:par>
                          <p:cTn id="126" fill="hold">
                            <p:stCondLst>
                              <p:cond delay="5000"/>
                            </p:stCondLst>
                            <p:childTnLst>
                              <p:par>
                                <p:cTn id="127" presetID="9" presetClass="entr" presetSubtype="0" fill="hold" nodeType="afterEffect">
                                  <p:stCondLst>
                                    <p:cond delay="0"/>
                                  </p:stCondLst>
                                  <p:childTnLst>
                                    <p:set>
                                      <p:cBhvr>
                                        <p:cTn id="128" dur="1" fill="hold">
                                          <p:stCondLst>
                                            <p:cond delay="0"/>
                                          </p:stCondLst>
                                        </p:cTn>
                                        <p:tgtEl>
                                          <p:spTgt spid="6169"/>
                                        </p:tgtEl>
                                        <p:attrNameLst>
                                          <p:attrName>style.visibility</p:attrName>
                                        </p:attrNameLst>
                                      </p:cBhvr>
                                      <p:to>
                                        <p:strVal val="visible"/>
                                      </p:to>
                                    </p:set>
                                    <p:animEffect transition="in" filter="dissolve">
                                      <p:cBhvr>
                                        <p:cTn id="129" dur="500"/>
                                        <p:tgtEl>
                                          <p:spTgt spid="6169"/>
                                        </p:tgtEl>
                                      </p:cBhvr>
                                    </p:animEffect>
                                  </p:childTnLst>
                                  <p:subTnLst>
                                    <p:audio>
                                      <p:cMediaNode>
                                        <p:cTn display="0" masterRel="sameClick">
                                          <p:stCondLst>
                                            <p:cond evt="begin" delay="0">
                                              <p:tn val="127"/>
                                            </p:cond>
                                          </p:stCondLst>
                                          <p:endCondLst>
                                            <p:cond evt="onStopAudio" delay="0">
                                              <p:tgtEl>
                                                <p:sldTgt/>
                                              </p:tgtEl>
                                            </p:cond>
                                          </p:endCondLst>
                                        </p:cTn>
                                        <p:tgtEl>
                                          <p:sndTgt r:embed="rId6" name="camera.wav"/>
                                        </p:tgtEl>
                                      </p:cMediaNode>
                                    </p:audio>
                                  </p:subTnLst>
                                </p:cTn>
                              </p:par>
                            </p:childTnLst>
                          </p:cTn>
                        </p:par>
                        <p:par>
                          <p:cTn id="130" fill="hold">
                            <p:stCondLst>
                              <p:cond delay="5500"/>
                            </p:stCondLst>
                            <p:childTnLst>
                              <p:par>
                                <p:cTn id="131" presetID="53" presetClass="exit" presetSubtype="16" fill="hold" nodeType="afterEffect">
                                  <p:stCondLst>
                                    <p:cond delay="0"/>
                                  </p:stCondLst>
                                  <p:childTnLst>
                                    <p:anim calcmode="lin" valueType="num">
                                      <p:cBhvr>
                                        <p:cTn id="132" dur="500"/>
                                        <p:tgtEl>
                                          <p:spTgt spid="6169"/>
                                        </p:tgtEl>
                                        <p:attrNameLst>
                                          <p:attrName>ppt_w</p:attrName>
                                        </p:attrNameLst>
                                      </p:cBhvr>
                                      <p:tavLst>
                                        <p:tav tm="0">
                                          <p:val>
                                            <p:strVal val="ppt_w"/>
                                          </p:val>
                                        </p:tav>
                                        <p:tav tm="100000">
                                          <p:val>
                                            <p:fltVal val="0"/>
                                          </p:val>
                                        </p:tav>
                                      </p:tavLst>
                                    </p:anim>
                                    <p:anim calcmode="lin" valueType="num">
                                      <p:cBhvr>
                                        <p:cTn id="133" dur="500"/>
                                        <p:tgtEl>
                                          <p:spTgt spid="6169"/>
                                        </p:tgtEl>
                                        <p:attrNameLst>
                                          <p:attrName>ppt_h</p:attrName>
                                        </p:attrNameLst>
                                      </p:cBhvr>
                                      <p:tavLst>
                                        <p:tav tm="0">
                                          <p:val>
                                            <p:strVal val="ppt_h"/>
                                          </p:val>
                                        </p:tav>
                                        <p:tav tm="100000">
                                          <p:val>
                                            <p:fltVal val="0"/>
                                          </p:val>
                                        </p:tav>
                                      </p:tavLst>
                                    </p:anim>
                                    <p:animEffect transition="out" filter="fade">
                                      <p:cBhvr>
                                        <p:cTn id="134" dur="500"/>
                                        <p:tgtEl>
                                          <p:spTgt spid="6169"/>
                                        </p:tgtEl>
                                      </p:cBhvr>
                                    </p:animEffect>
                                    <p:set>
                                      <p:cBhvr>
                                        <p:cTn id="135" dur="1" fill="hold">
                                          <p:stCondLst>
                                            <p:cond delay="499"/>
                                          </p:stCondLst>
                                        </p:cTn>
                                        <p:tgtEl>
                                          <p:spTgt spid="6169"/>
                                        </p:tgtEl>
                                        <p:attrNameLst>
                                          <p:attrName>style.visibility</p:attrName>
                                        </p:attrNameLst>
                                      </p:cBhvr>
                                      <p:to>
                                        <p:strVal val="hidden"/>
                                      </p:to>
                                    </p:set>
                                  </p:childTnLst>
                                </p:cTn>
                              </p:par>
                            </p:childTnLst>
                          </p:cTn>
                        </p:par>
                        <p:par>
                          <p:cTn id="136" fill="hold">
                            <p:stCondLst>
                              <p:cond delay="6000"/>
                            </p:stCondLst>
                            <p:childTnLst>
                              <p:par>
                                <p:cTn id="137" presetID="9" presetClass="entr" presetSubtype="0" fill="hold" nodeType="afterEffect">
                                  <p:stCondLst>
                                    <p:cond delay="0"/>
                                  </p:stCondLst>
                                  <p:childTnLst>
                                    <p:set>
                                      <p:cBhvr>
                                        <p:cTn id="138" dur="1" fill="hold">
                                          <p:stCondLst>
                                            <p:cond delay="0"/>
                                          </p:stCondLst>
                                        </p:cTn>
                                        <p:tgtEl>
                                          <p:spTgt spid="6168"/>
                                        </p:tgtEl>
                                        <p:attrNameLst>
                                          <p:attrName>style.visibility</p:attrName>
                                        </p:attrNameLst>
                                      </p:cBhvr>
                                      <p:to>
                                        <p:strVal val="visible"/>
                                      </p:to>
                                    </p:set>
                                    <p:animEffect transition="in" filter="dissolve">
                                      <p:cBhvr>
                                        <p:cTn id="139" dur="500"/>
                                        <p:tgtEl>
                                          <p:spTgt spid="6168"/>
                                        </p:tgtEl>
                                      </p:cBhvr>
                                    </p:animEffect>
                                  </p:childTnLst>
                                  <p:subTnLst>
                                    <p:audio>
                                      <p:cMediaNode>
                                        <p:cTn display="0" masterRel="sameClick">
                                          <p:stCondLst>
                                            <p:cond evt="begin" delay="0">
                                              <p:tn val="137"/>
                                            </p:cond>
                                          </p:stCondLst>
                                          <p:endCondLst>
                                            <p:cond evt="onStopAudio" delay="0">
                                              <p:tgtEl>
                                                <p:sldTgt/>
                                              </p:tgtEl>
                                            </p:cond>
                                          </p:endCondLst>
                                        </p:cTn>
                                        <p:tgtEl>
                                          <p:sndTgt r:embed="rId6" name="camera.wav"/>
                                        </p:tgtEl>
                                      </p:cMediaNode>
                                    </p:audio>
                                  </p:subTnLst>
                                </p:cTn>
                              </p:par>
                            </p:childTnLst>
                          </p:cTn>
                        </p:par>
                        <p:par>
                          <p:cTn id="140" fill="hold">
                            <p:stCondLst>
                              <p:cond delay="6500"/>
                            </p:stCondLst>
                            <p:childTnLst>
                              <p:par>
                                <p:cTn id="141" presetID="53" presetClass="exit" presetSubtype="16" fill="hold" nodeType="afterEffect">
                                  <p:stCondLst>
                                    <p:cond delay="0"/>
                                  </p:stCondLst>
                                  <p:childTnLst>
                                    <p:anim calcmode="lin" valueType="num">
                                      <p:cBhvr>
                                        <p:cTn id="142" dur="500"/>
                                        <p:tgtEl>
                                          <p:spTgt spid="6168"/>
                                        </p:tgtEl>
                                        <p:attrNameLst>
                                          <p:attrName>ppt_w</p:attrName>
                                        </p:attrNameLst>
                                      </p:cBhvr>
                                      <p:tavLst>
                                        <p:tav tm="0">
                                          <p:val>
                                            <p:strVal val="ppt_w"/>
                                          </p:val>
                                        </p:tav>
                                        <p:tav tm="100000">
                                          <p:val>
                                            <p:fltVal val="0"/>
                                          </p:val>
                                        </p:tav>
                                      </p:tavLst>
                                    </p:anim>
                                    <p:anim calcmode="lin" valueType="num">
                                      <p:cBhvr>
                                        <p:cTn id="143" dur="500"/>
                                        <p:tgtEl>
                                          <p:spTgt spid="6168"/>
                                        </p:tgtEl>
                                        <p:attrNameLst>
                                          <p:attrName>ppt_h</p:attrName>
                                        </p:attrNameLst>
                                      </p:cBhvr>
                                      <p:tavLst>
                                        <p:tav tm="0">
                                          <p:val>
                                            <p:strVal val="ppt_h"/>
                                          </p:val>
                                        </p:tav>
                                        <p:tav tm="100000">
                                          <p:val>
                                            <p:fltVal val="0"/>
                                          </p:val>
                                        </p:tav>
                                      </p:tavLst>
                                    </p:anim>
                                    <p:animEffect transition="out" filter="fade">
                                      <p:cBhvr>
                                        <p:cTn id="144" dur="500"/>
                                        <p:tgtEl>
                                          <p:spTgt spid="6168"/>
                                        </p:tgtEl>
                                      </p:cBhvr>
                                    </p:animEffect>
                                    <p:set>
                                      <p:cBhvr>
                                        <p:cTn id="145" dur="1" fill="hold">
                                          <p:stCondLst>
                                            <p:cond delay="499"/>
                                          </p:stCondLst>
                                        </p:cTn>
                                        <p:tgtEl>
                                          <p:spTgt spid="6168"/>
                                        </p:tgtEl>
                                        <p:attrNameLst>
                                          <p:attrName>style.visibility</p:attrName>
                                        </p:attrNameLst>
                                      </p:cBhvr>
                                      <p:to>
                                        <p:strVal val="hidden"/>
                                      </p:to>
                                    </p:set>
                                  </p:childTnLst>
                                </p:cTn>
                              </p:par>
                            </p:childTnLst>
                          </p:cTn>
                        </p:par>
                        <p:par>
                          <p:cTn id="146" fill="hold">
                            <p:stCondLst>
                              <p:cond delay="7000"/>
                            </p:stCondLst>
                            <p:childTnLst>
                              <p:par>
                                <p:cTn id="147" presetID="9" presetClass="entr" presetSubtype="0" fill="hold" nodeType="afterEffect">
                                  <p:stCondLst>
                                    <p:cond delay="0"/>
                                  </p:stCondLst>
                                  <p:childTnLst>
                                    <p:set>
                                      <p:cBhvr>
                                        <p:cTn id="148" dur="1" fill="hold">
                                          <p:stCondLst>
                                            <p:cond delay="0"/>
                                          </p:stCondLst>
                                        </p:cTn>
                                        <p:tgtEl>
                                          <p:spTgt spid="6167"/>
                                        </p:tgtEl>
                                        <p:attrNameLst>
                                          <p:attrName>style.visibility</p:attrName>
                                        </p:attrNameLst>
                                      </p:cBhvr>
                                      <p:to>
                                        <p:strVal val="visible"/>
                                      </p:to>
                                    </p:set>
                                    <p:animEffect transition="in" filter="dissolve">
                                      <p:cBhvr>
                                        <p:cTn id="149" dur="500"/>
                                        <p:tgtEl>
                                          <p:spTgt spid="6167"/>
                                        </p:tgtEl>
                                      </p:cBhvr>
                                    </p:animEffect>
                                  </p:childTnLst>
                                  <p:subTnLst>
                                    <p:audio>
                                      <p:cMediaNode>
                                        <p:cTn display="0" masterRel="sameClick">
                                          <p:stCondLst>
                                            <p:cond evt="begin" delay="0">
                                              <p:tn val="147"/>
                                            </p:cond>
                                          </p:stCondLst>
                                          <p:endCondLst>
                                            <p:cond evt="onStopAudio" delay="0">
                                              <p:tgtEl>
                                                <p:sldTgt/>
                                              </p:tgtEl>
                                            </p:cond>
                                          </p:endCondLst>
                                        </p:cTn>
                                        <p:tgtEl>
                                          <p:sndTgt r:embed="rId6" name="camera.wav"/>
                                        </p:tgtEl>
                                      </p:cMediaNode>
                                    </p:audio>
                                  </p:subTnLst>
                                </p:cTn>
                              </p:par>
                            </p:childTnLst>
                          </p:cTn>
                        </p:par>
                        <p:par>
                          <p:cTn id="150" fill="hold">
                            <p:stCondLst>
                              <p:cond delay="7500"/>
                            </p:stCondLst>
                            <p:childTnLst>
                              <p:par>
                                <p:cTn id="151" presetID="53" presetClass="exit" presetSubtype="16" fill="hold" nodeType="afterEffect">
                                  <p:stCondLst>
                                    <p:cond delay="0"/>
                                  </p:stCondLst>
                                  <p:childTnLst>
                                    <p:anim calcmode="lin" valueType="num">
                                      <p:cBhvr>
                                        <p:cTn id="152" dur="500"/>
                                        <p:tgtEl>
                                          <p:spTgt spid="6167"/>
                                        </p:tgtEl>
                                        <p:attrNameLst>
                                          <p:attrName>ppt_w</p:attrName>
                                        </p:attrNameLst>
                                      </p:cBhvr>
                                      <p:tavLst>
                                        <p:tav tm="0">
                                          <p:val>
                                            <p:strVal val="ppt_w"/>
                                          </p:val>
                                        </p:tav>
                                        <p:tav tm="100000">
                                          <p:val>
                                            <p:fltVal val="0"/>
                                          </p:val>
                                        </p:tav>
                                      </p:tavLst>
                                    </p:anim>
                                    <p:anim calcmode="lin" valueType="num">
                                      <p:cBhvr>
                                        <p:cTn id="153" dur="500"/>
                                        <p:tgtEl>
                                          <p:spTgt spid="6167"/>
                                        </p:tgtEl>
                                        <p:attrNameLst>
                                          <p:attrName>ppt_h</p:attrName>
                                        </p:attrNameLst>
                                      </p:cBhvr>
                                      <p:tavLst>
                                        <p:tav tm="0">
                                          <p:val>
                                            <p:strVal val="ppt_h"/>
                                          </p:val>
                                        </p:tav>
                                        <p:tav tm="100000">
                                          <p:val>
                                            <p:fltVal val="0"/>
                                          </p:val>
                                        </p:tav>
                                      </p:tavLst>
                                    </p:anim>
                                    <p:animEffect transition="out" filter="fade">
                                      <p:cBhvr>
                                        <p:cTn id="154" dur="500"/>
                                        <p:tgtEl>
                                          <p:spTgt spid="6167"/>
                                        </p:tgtEl>
                                      </p:cBhvr>
                                    </p:animEffect>
                                    <p:set>
                                      <p:cBhvr>
                                        <p:cTn id="155" dur="1" fill="hold">
                                          <p:stCondLst>
                                            <p:cond delay="499"/>
                                          </p:stCondLst>
                                        </p:cTn>
                                        <p:tgtEl>
                                          <p:spTgt spid="6167"/>
                                        </p:tgtEl>
                                        <p:attrNameLst>
                                          <p:attrName>style.visibility</p:attrName>
                                        </p:attrNameLst>
                                      </p:cBhvr>
                                      <p:to>
                                        <p:strVal val="hidden"/>
                                      </p:to>
                                    </p:set>
                                  </p:childTnLst>
                                </p:cTn>
                              </p:par>
                            </p:childTnLst>
                          </p:cTn>
                        </p:par>
                        <p:par>
                          <p:cTn id="156" fill="hold">
                            <p:stCondLst>
                              <p:cond delay="8000"/>
                            </p:stCondLst>
                            <p:childTnLst>
                              <p:par>
                                <p:cTn id="157" presetID="9" presetClass="entr" presetSubtype="0" fill="hold" nodeType="afterEffect">
                                  <p:stCondLst>
                                    <p:cond delay="0"/>
                                  </p:stCondLst>
                                  <p:childTnLst>
                                    <p:set>
                                      <p:cBhvr>
                                        <p:cTn id="158" dur="1" fill="hold">
                                          <p:stCondLst>
                                            <p:cond delay="0"/>
                                          </p:stCondLst>
                                        </p:cTn>
                                        <p:tgtEl>
                                          <p:spTgt spid="6166"/>
                                        </p:tgtEl>
                                        <p:attrNameLst>
                                          <p:attrName>style.visibility</p:attrName>
                                        </p:attrNameLst>
                                      </p:cBhvr>
                                      <p:to>
                                        <p:strVal val="visible"/>
                                      </p:to>
                                    </p:set>
                                    <p:animEffect transition="in" filter="dissolve">
                                      <p:cBhvr>
                                        <p:cTn id="159" dur="500"/>
                                        <p:tgtEl>
                                          <p:spTgt spid="6166"/>
                                        </p:tgtEl>
                                      </p:cBhvr>
                                    </p:animEffect>
                                  </p:childTnLst>
                                  <p:subTnLst>
                                    <p:audio>
                                      <p:cMediaNode>
                                        <p:cTn display="0" masterRel="sameClick">
                                          <p:stCondLst>
                                            <p:cond evt="begin" delay="0">
                                              <p:tn val="157"/>
                                            </p:cond>
                                          </p:stCondLst>
                                          <p:endCondLst>
                                            <p:cond evt="onStopAudio" delay="0">
                                              <p:tgtEl>
                                                <p:sldTgt/>
                                              </p:tgtEl>
                                            </p:cond>
                                          </p:endCondLst>
                                        </p:cTn>
                                        <p:tgtEl>
                                          <p:sndTgt r:embed="rId6" name="camera.wav"/>
                                        </p:tgtEl>
                                      </p:cMediaNode>
                                    </p:audio>
                                  </p:subTnLst>
                                </p:cTn>
                              </p:par>
                            </p:childTnLst>
                          </p:cTn>
                        </p:par>
                        <p:par>
                          <p:cTn id="160" fill="hold">
                            <p:stCondLst>
                              <p:cond delay="8500"/>
                            </p:stCondLst>
                            <p:childTnLst>
                              <p:par>
                                <p:cTn id="161" presetID="53" presetClass="exit" presetSubtype="16" fill="hold" nodeType="afterEffect">
                                  <p:stCondLst>
                                    <p:cond delay="0"/>
                                  </p:stCondLst>
                                  <p:childTnLst>
                                    <p:anim calcmode="lin" valueType="num">
                                      <p:cBhvr>
                                        <p:cTn id="162" dur="500"/>
                                        <p:tgtEl>
                                          <p:spTgt spid="6166"/>
                                        </p:tgtEl>
                                        <p:attrNameLst>
                                          <p:attrName>ppt_w</p:attrName>
                                        </p:attrNameLst>
                                      </p:cBhvr>
                                      <p:tavLst>
                                        <p:tav tm="0">
                                          <p:val>
                                            <p:strVal val="ppt_w"/>
                                          </p:val>
                                        </p:tav>
                                        <p:tav tm="100000">
                                          <p:val>
                                            <p:fltVal val="0"/>
                                          </p:val>
                                        </p:tav>
                                      </p:tavLst>
                                    </p:anim>
                                    <p:anim calcmode="lin" valueType="num">
                                      <p:cBhvr>
                                        <p:cTn id="163" dur="500"/>
                                        <p:tgtEl>
                                          <p:spTgt spid="6166"/>
                                        </p:tgtEl>
                                        <p:attrNameLst>
                                          <p:attrName>ppt_h</p:attrName>
                                        </p:attrNameLst>
                                      </p:cBhvr>
                                      <p:tavLst>
                                        <p:tav tm="0">
                                          <p:val>
                                            <p:strVal val="ppt_h"/>
                                          </p:val>
                                        </p:tav>
                                        <p:tav tm="100000">
                                          <p:val>
                                            <p:fltVal val="0"/>
                                          </p:val>
                                        </p:tav>
                                      </p:tavLst>
                                    </p:anim>
                                    <p:animEffect transition="out" filter="fade">
                                      <p:cBhvr>
                                        <p:cTn id="164" dur="500"/>
                                        <p:tgtEl>
                                          <p:spTgt spid="6166"/>
                                        </p:tgtEl>
                                      </p:cBhvr>
                                    </p:animEffect>
                                    <p:set>
                                      <p:cBhvr>
                                        <p:cTn id="165" dur="1" fill="hold">
                                          <p:stCondLst>
                                            <p:cond delay="499"/>
                                          </p:stCondLst>
                                        </p:cTn>
                                        <p:tgtEl>
                                          <p:spTgt spid="6166"/>
                                        </p:tgtEl>
                                        <p:attrNameLst>
                                          <p:attrName>style.visibility</p:attrName>
                                        </p:attrNameLst>
                                      </p:cBhvr>
                                      <p:to>
                                        <p:strVal val="hidden"/>
                                      </p:to>
                                    </p:set>
                                  </p:childTnLst>
                                </p:cTn>
                              </p:par>
                            </p:childTnLst>
                          </p:cTn>
                        </p:par>
                        <p:par>
                          <p:cTn id="166" fill="hold">
                            <p:stCondLst>
                              <p:cond delay="9000"/>
                            </p:stCondLst>
                            <p:childTnLst>
                              <p:par>
                                <p:cTn id="167" presetID="9" presetClass="entr" presetSubtype="0" fill="hold" nodeType="afterEffect">
                                  <p:stCondLst>
                                    <p:cond delay="0"/>
                                  </p:stCondLst>
                                  <p:childTnLst>
                                    <p:set>
                                      <p:cBhvr>
                                        <p:cTn id="168" dur="1" fill="hold">
                                          <p:stCondLst>
                                            <p:cond delay="0"/>
                                          </p:stCondLst>
                                        </p:cTn>
                                        <p:tgtEl>
                                          <p:spTgt spid="6165"/>
                                        </p:tgtEl>
                                        <p:attrNameLst>
                                          <p:attrName>style.visibility</p:attrName>
                                        </p:attrNameLst>
                                      </p:cBhvr>
                                      <p:to>
                                        <p:strVal val="visible"/>
                                      </p:to>
                                    </p:set>
                                    <p:animEffect transition="in" filter="dissolve">
                                      <p:cBhvr>
                                        <p:cTn id="169" dur="500"/>
                                        <p:tgtEl>
                                          <p:spTgt spid="6165"/>
                                        </p:tgtEl>
                                      </p:cBhvr>
                                    </p:animEffect>
                                  </p:childTnLst>
                                  <p:subTnLst>
                                    <p:audio>
                                      <p:cMediaNode>
                                        <p:cTn display="0" masterRel="sameClick">
                                          <p:stCondLst>
                                            <p:cond evt="begin" delay="0">
                                              <p:tn val="167"/>
                                            </p:cond>
                                          </p:stCondLst>
                                          <p:endCondLst>
                                            <p:cond evt="onStopAudio" delay="0">
                                              <p:tgtEl>
                                                <p:sldTgt/>
                                              </p:tgtEl>
                                            </p:cond>
                                          </p:endCondLst>
                                        </p:cTn>
                                        <p:tgtEl>
                                          <p:sndTgt r:embed="rId6" name="camera.wav"/>
                                        </p:tgtEl>
                                      </p:cMediaNode>
                                    </p:audio>
                                  </p:subTnLst>
                                </p:cTn>
                              </p:par>
                            </p:childTnLst>
                          </p:cTn>
                        </p:par>
                        <p:par>
                          <p:cTn id="170" fill="hold">
                            <p:stCondLst>
                              <p:cond delay="9500"/>
                            </p:stCondLst>
                            <p:childTnLst>
                              <p:par>
                                <p:cTn id="171" presetID="53" presetClass="exit" presetSubtype="16" fill="hold" nodeType="afterEffect">
                                  <p:stCondLst>
                                    <p:cond delay="0"/>
                                  </p:stCondLst>
                                  <p:childTnLst>
                                    <p:anim calcmode="lin" valueType="num">
                                      <p:cBhvr>
                                        <p:cTn id="172" dur="500"/>
                                        <p:tgtEl>
                                          <p:spTgt spid="6165"/>
                                        </p:tgtEl>
                                        <p:attrNameLst>
                                          <p:attrName>ppt_w</p:attrName>
                                        </p:attrNameLst>
                                      </p:cBhvr>
                                      <p:tavLst>
                                        <p:tav tm="0">
                                          <p:val>
                                            <p:strVal val="ppt_w"/>
                                          </p:val>
                                        </p:tav>
                                        <p:tav tm="100000">
                                          <p:val>
                                            <p:fltVal val="0"/>
                                          </p:val>
                                        </p:tav>
                                      </p:tavLst>
                                    </p:anim>
                                    <p:anim calcmode="lin" valueType="num">
                                      <p:cBhvr>
                                        <p:cTn id="173" dur="500"/>
                                        <p:tgtEl>
                                          <p:spTgt spid="6165"/>
                                        </p:tgtEl>
                                        <p:attrNameLst>
                                          <p:attrName>ppt_h</p:attrName>
                                        </p:attrNameLst>
                                      </p:cBhvr>
                                      <p:tavLst>
                                        <p:tav tm="0">
                                          <p:val>
                                            <p:strVal val="ppt_h"/>
                                          </p:val>
                                        </p:tav>
                                        <p:tav tm="100000">
                                          <p:val>
                                            <p:fltVal val="0"/>
                                          </p:val>
                                        </p:tav>
                                      </p:tavLst>
                                    </p:anim>
                                    <p:animEffect transition="out" filter="fade">
                                      <p:cBhvr>
                                        <p:cTn id="174" dur="500"/>
                                        <p:tgtEl>
                                          <p:spTgt spid="6165"/>
                                        </p:tgtEl>
                                      </p:cBhvr>
                                    </p:animEffect>
                                    <p:set>
                                      <p:cBhvr>
                                        <p:cTn id="175" dur="1" fill="hold">
                                          <p:stCondLst>
                                            <p:cond delay="499"/>
                                          </p:stCondLst>
                                        </p:cTn>
                                        <p:tgtEl>
                                          <p:spTgt spid="6165"/>
                                        </p:tgtEl>
                                        <p:attrNameLst>
                                          <p:attrName>style.visibility</p:attrName>
                                        </p:attrNameLst>
                                      </p:cBhvr>
                                      <p:to>
                                        <p:strVal val="hidden"/>
                                      </p:to>
                                    </p:set>
                                  </p:childTnLst>
                                </p:cTn>
                              </p:par>
                            </p:childTnLst>
                          </p:cTn>
                        </p:par>
                        <p:par>
                          <p:cTn id="176" fill="hold">
                            <p:stCondLst>
                              <p:cond delay="10000"/>
                            </p:stCondLst>
                            <p:childTnLst>
                              <p:par>
                                <p:cTn id="177" presetID="9" presetClass="entr" presetSubtype="0" fill="hold" nodeType="afterEffect">
                                  <p:stCondLst>
                                    <p:cond delay="0"/>
                                  </p:stCondLst>
                                  <p:childTnLst>
                                    <p:set>
                                      <p:cBhvr>
                                        <p:cTn id="178" dur="1" fill="hold">
                                          <p:stCondLst>
                                            <p:cond delay="0"/>
                                          </p:stCondLst>
                                        </p:cTn>
                                        <p:tgtEl>
                                          <p:spTgt spid="6164"/>
                                        </p:tgtEl>
                                        <p:attrNameLst>
                                          <p:attrName>style.visibility</p:attrName>
                                        </p:attrNameLst>
                                      </p:cBhvr>
                                      <p:to>
                                        <p:strVal val="visible"/>
                                      </p:to>
                                    </p:set>
                                    <p:animEffect transition="in" filter="dissolve">
                                      <p:cBhvr>
                                        <p:cTn id="179" dur="500"/>
                                        <p:tgtEl>
                                          <p:spTgt spid="6164"/>
                                        </p:tgtEl>
                                      </p:cBhvr>
                                    </p:animEffect>
                                  </p:childTnLst>
                                  <p:subTnLst>
                                    <p:audio>
                                      <p:cMediaNode>
                                        <p:cTn display="0" masterRel="sameClick">
                                          <p:stCondLst>
                                            <p:cond evt="begin" delay="0">
                                              <p:tn val="177"/>
                                            </p:cond>
                                          </p:stCondLst>
                                          <p:endCondLst>
                                            <p:cond evt="onStopAudio" delay="0">
                                              <p:tgtEl>
                                                <p:sldTgt/>
                                              </p:tgtEl>
                                            </p:cond>
                                          </p:endCondLst>
                                        </p:cTn>
                                        <p:tgtEl>
                                          <p:sndTgt r:embed="rId6" name="camera.wav"/>
                                        </p:tgtEl>
                                      </p:cMediaNode>
                                    </p:audio>
                                  </p:subTnLst>
                                </p:cTn>
                              </p:par>
                            </p:childTnLst>
                          </p:cTn>
                        </p:par>
                        <p:par>
                          <p:cTn id="180" fill="hold">
                            <p:stCondLst>
                              <p:cond delay="10500"/>
                            </p:stCondLst>
                            <p:childTnLst>
                              <p:par>
                                <p:cTn id="181" presetID="53" presetClass="exit" presetSubtype="16" fill="hold" nodeType="afterEffect">
                                  <p:stCondLst>
                                    <p:cond delay="0"/>
                                  </p:stCondLst>
                                  <p:childTnLst>
                                    <p:anim calcmode="lin" valueType="num">
                                      <p:cBhvr>
                                        <p:cTn id="182" dur="500"/>
                                        <p:tgtEl>
                                          <p:spTgt spid="6164"/>
                                        </p:tgtEl>
                                        <p:attrNameLst>
                                          <p:attrName>ppt_w</p:attrName>
                                        </p:attrNameLst>
                                      </p:cBhvr>
                                      <p:tavLst>
                                        <p:tav tm="0">
                                          <p:val>
                                            <p:strVal val="ppt_w"/>
                                          </p:val>
                                        </p:tav>
                                        <p:tav tm="100000">
                                          <p:val>
                                            <p:fltVal val="0"/>
                                          </p:val>
                                        </p:tav>
                                      </p:tavLst>
                                    </p:anim>
                                    <p:anim calcmode="lin" valueType="num">
                                      <p:cBhvr>
                                        <p:cTn id="183" dur="500"/>
                                        <p:tgtEl>
                                          <p:spTgt spid="6164"/>
                                        </p:tgtEl>
                                        <p:attrNameLst>
                                          <p:attrName>ppt_h</p:attrName>
                                        </p:attrNameLst>
                                      </p:cBhvr>
                                      <p:tavLst>
                                        <p:tav tm="0">
                                          <p:val>
                                            <p:strVal val="ppt_h"/>
                                          </p:val>
                                        </p:tav>
                                        <p:tav tm="100000">
                                          <p:val>
                                            <p:fltVal val="0"/>
                                          </p:val>
                                        </p:tav>
                                      </p:tavLst>
                                    </p:anim>
                                    <p:animEffect transition="out" filter="fade">
                                      <p:cBhvr>
                                        <p:cTn id="184" dur="500"/>
                                        <p:tgtEl>
                                          <p:spTgt spid="6164"/>
                                        </p:tgtEl>
                                      </p:cBhvr>
                                    </p:animEffect>
                                    <p:set>
                                      <p:cBhvr>
                                        <p:cTn id="185" dur="1" fill="hold">
                                          <p:stCondLst>
                                            <p:cond delay="499"/>
                                          </p:stCondLst>
                                        </p:cTn>
                                        <p:tgtEl>
                                          <p:spTgt spid="6164"/>
                                        </p:tgtEl>
                                        <p:attrNameLst>
                                          <p:attrName>style.visibility</p:attrName>
                                        </p:attrNameLst>
                                      </p:cBhvr>
                                      <p:to>
                                        <p:strVal val="hidden"/>
                                      </p:to>
                                    </p:set>
                                  </p:childTnLst>
                                </p:cTn>
                              </p:par>
                              <p:par>
                                <p:cTn id="186" presetID="53" presetClass="entr" presetSubtype="16"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 calcmode="lin" valueType="num">
                                      <p:cBhvr>
                                        <p:cTn id="188" dur="500" fill="hold"/>
                                        <p:tgtEl>
                                          <p:spTgt spid="26"/>
                                        </p:tgtEl>
                                        <p:attrNameLst>
                                          <p:attrName>ppt_w</p:attrName>
                                        </p:attrNameLst>
                                      </p:cBhvr>
                                      <p:tavLst>
                                        <p:tav tm="0">
                                          <p:val>
                                            <p:fltVal val="0"/>
                                          </p:val>
                                        </p:tav>
                                        <p:tav tm="100000">
                                          <p:val>
                                            <p:strVal val="#ppt_w"/>
                                          </p:val>
                                        </p:tav>
                                      </p:tavLst>
                                    </p:anim>
                                    <p:anim calcmode="lin" valueType="num">
                                      <p:cBhvr>
                                        <p:cTn id="189" dur="500" fill="hold"/>
                                        <p:tgtEl>
                                          <p:spTgt spid="26"/>
                                        </p:tgtEl>
                                        <p:attrNameLst>
                                          <p:attrName>ppt_h</p:attrName>
                                        </p:attrNameLst>
                                      </p:cBhvr>
                                      <p:tavLst>
                                        <p:tav tm="0">
                                          <p:val>
                                            <p:fltVal val="0"/>
                                          </p:val>
                                        </p:tav>
                                        <p:tav tm="100000">
                                          <p:val>
                                            <p:strVal val="#ppt_h"/>
                                          </p:val>
                                        </p:tav>
                                      </p:tavLst>
                                    </p:anim>
                                    <p:animEffect transition="in" filter="fade">
                                      <p:cBhvr>
                                        <p:cTn id="190" dur="500"/>
                                        <p:tgtEl>
                                          <p:spTgt spid="26"/>
                                        </p:tgtEl>
                                      </p:cBhvr>
                                    </p:animEffect>
                                  </p:childTnLst>
                                  <p:subTnLst>
                                    <p:audio>
                                      <p:cMediaNode>
                                        <p:cTn display="0" masterRel="sameClick">
                                          <p:stCondLst>
                                            <p:cond evt="begin" delay="0">
                                              <p:tn val="186"/>
                                            </p:cond>
                                          </p:stCondLst>
                                          <p:endCondLst>
                                            <p:cond evt="onStopAudio" delay="0">
                                              <p:tgtEl>
                                                <p:sldTgt/>
                                              </p:tgtEl>
                                            </p:cond>
                                          </p:endCondLst>
                                        </p:cTn>
                                        <p:tgtEl>
                                          <p:sndTgt r:embed="rId7" name="Reng reng.wav"/>
                                        </p:tgtEl>
                                      </p:cMediaNode>
                                    </p:audio>
                                  </p:subTnLst>
                                </p:cTn>
                              </p:par>
                            </p:childTnLst>
                          </p:cTn>
                        </p:par>
                      </p:childTnLst>
                    </p:cTn>
                  </p:par>
                  <p:par>
                    <p:cTn id="191" fill="hold">
                      <p:stCondLst>
                        <p:cond delay="indefinite"/>
                      </p:stCondLst>
                      <p:childTnLst>
                        <p:par>
                          <p:cTn id="192" fill="hold">
                            <p:stCondLst>
                              <p:cond delay="0"/>
                            </p:stCondLst>
                            <p:childTnLst>
                              <p:par>
                                <p:cTn id="193" presetID="2" presetClass="exit" presetSubtype="1" fill="hold" nodeType="clickEffect">
                                  <p:stCondLst>
                                    <p:cond delay="0"/>
                                  </p:stCondLst>
                                  <p:childTnLst>
                                    <p:anim calcmode="lin" valueType="num">
                                      <p:cBhvr additive="base">
                                        <p:cTn id="194" dur="1000"/>
                                        <p:tgtEl>
                                          <p:spTgt spid="26"/>
                                        </p:tgtEl>
                                        <p:attrNameLst>
                                          <p:attrName>ppt_x</p:attrName>
                                        </p:attrNameLst>
                                      </p:cBhvr>
                                      <p:tavLst>
                                        <p:tav tm="0">
                                          <p:val>
                                            <p:strVal val="ppt_x"/>
                                          </p:val>
                                        </p:tav>
                                        <p:tav tm="100000">
                                          <p:val>
                                            <p:strVal val="ppt_x"/>
                                          </p:val>
                                        </p:tav>
                                      </p:tavLst>
                                    </p:anim>
                                    <p:anim calcmode="lin" valueType="num">
                                      <p:cBhvr additive="base">
                                        <p:cTn id="195" dur="1000"/>
                                        <p:tgtEl>
                                          <p:spTgt spid="26"/>
                                        </p:tgtEl>
                                        <p:attrNameLst>
                                          <p:attrName>ppt_y</p:attrName>
                                        </p:attrNameLst>
                                      </p:cBhvr>
                                      <p:tavLst>
                                        <p:tav tm="0">
                                          <p:val>
                                            <p:strVal val="ppt_y"/>
                                          </p:val>
                                        </p:tav>
                                        <p:tav tm="100000">
                                          <p:val>
                                            <p:strVal val="0-ppt_h/2"/>
                                          </p:val>
                                        </p:tav>
                                      </p:tavLst>
                                    </p:anim>
                                    <p:set>
                                      <p:cBhvr>
                                        <p:cTn id="196" dur="1" fill="hold">
                                          <p:stCondLst>
                                            <p:cond delay="999"/>
                                          </p:stCondLst>
                                        </p:cTn>
                                        <p:tgtEl>
                                          <p:spTgt spid="26"/>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grpId="1" nodeType="clickEffect">
                                  <p:stCondLst>
                                    <p:cond delay="0"/>
                                  </p:stCondLst>
                                  <p:iterate type="lt">
                                    <p:tmPct val="0"/>
                                  </p:iterate>
                                  <p:childTnLst>
                                    <p:set>
                                      <p:cBhvr>
                                        <p:cTn id="200" dur="1" fill="hold">
                                          <p:stCondLst>
                                            <p:cond delay="0"/>
                                          </p:stCondLst>
                                        </p:cTn>
                                        <p:tgtEl>
                                          <p:spTgt spid="13349"/>
                                        </p:tgtEl>
                                        <p:attrNameLst>
                                          <p:attrName>style.visibility</p:attrName>
                                        </p:attrNameLst>
                                      </p:cBhvr>
                                      <p:to>
                                        <p:strVal val="visible"/>
                                      </p:to>
                                    </p:set>
                                    <p:animEffect transition="in" filter="wipe(down)">
                                      <p:cBhvr>
                                        <p:cTn id="201" dur="580">
                                          <p:stCondLst>
                                            <p:cond delay="0"/>
                                          </p:stCondLst>
                                        </p:cTn>
                                        <p:tgtEl>
                                          <p:spTgt spid="13349"/>
                                        </p:tgtEl>
                                      </p:cBhvr>
                                    </p:animEffect>
                                    <p:anim calcmode="lin" valueType="num">
                                      <p:cBhvr>
                                        <p:cTn id="202" dur="1822" tmFilter="0,0; 0.14,0.36; 0.43,0.73; 0.71,0.91; 1.0,1.0">
                                          <p:stCondLst>
                                            <p:cond delay="0"/>
                                          </p:stCondLst>
                                        </p:cTn>
                                        <p:tgtEl>
                                          <p:spTgt spid="133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33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33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33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33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13349"/>
                                        </p:tgtEl>
                                      </p:cBhvr>
                                      <p:to x="100000" y="60000"/>
                                    </p:animScale>
                                    <p:animScale>
                                      <p:cBhvr>
                                        <p:cTn id="208" dur="166" decel="50000">
                                          <p:stCondLst>
                                            <p:cond delay="676"/>
                                          </p:stCondLst>
                                        </p:cTn>
                                        <p:tgtEl>
                                          <p:spTgt spid="13349"/>
                                        </p:tgtEl>
                                      </p:cBhvr>
                                      <p:to x="100000" y="100000"/>
                                    </p:animScale>
                                    <p:animScale>
                                      <p:cBhvr>
                                        <p:cTn id="209" dur="26">
                                          <p:stCondLst>
                                            <p:cond delay="1312"/>
                                          </p:stCondLst>
                                        </p:cTn>
                                        <p:tgtEl>
                                          <p:spTgt spid="13349"/>
                                        </p:tgtEl>
                                      </p:cBhvr>
                                      <p:to x="100000" y="80000"/>
                                    </p:animScale>
                                    <p:animScale>
                                      <p:cBhvr>
                                        <p:cTn id="210" dur="166" decel="50000">
                                          <p:stCondLst>
                                            <p:cond delay="1338"/>
                                          </p:stCondLst>
                                        </p:cTn>
                                        <p:tgtEl>
                                          <p:spTgt spid="13349"/>
                                        </p:tgtEl>
                                      </p:cBhvr>
                                      <p:to x="100000" y="100000"/>
                                    </p:animScale>
                                    <p:animScale>
                                      <p:cBhvr>
                                        <p:cTn id="211" dur="26">
                                          <p:stCondLst>
                                            <p:cond delay="1642"/>
                                          </p:stCondLst>
                                        </p:cTn>
                                        <p:tgtEl>
                                          <p:spTgt spid="13349"/>
                                        </p:tgtEl>
                                      </p:cBhvr>
                                      <p:to x="100000" y="90000"/>
                                    </p:animScale>
                                    <p:animScale>
                                      <p:cBhvr>
                                        <p:cTn id="212" dur="166" decel="50000">
                                          <p:stCondLst>
                                            <p:cond delay="1668"/>
                                          </p:stCondLst>
                                        </p:cTn>
                                        <p:tgtEl>
                                          <p:spTgt spid="13349"/>
                                        </p:tgtEl>
                                      </p:cBhvr>
                                      <p:to x="100000" y="100000"/>
                                    </p:animScale>
                                    <p:animScale>
                                      <p:cBhvr>
                                        <p:cTn id="213" dur="26">
                                          <p:stCondLst>
                                            <p:cond delay="1808"/>
                                          </p:stCondLst>
                                        </p:cTn>
                                        <p:tgtEl>
                                          <p:spTgt spid="13349"/>
                                        </p:tgtEl>
                                      </p:cBhvr>
                                      <p:to x="100000" y="95000"/>
                                    </p:animScale>
                                    <p:animScale>
                                      <p:cBhvr>
                                        <p:cTn id="214" dur="166" decel="50000">
                                          <p:stCondLst>
                                            <p:cond delay="1834"/>
                                          </p:stCondLst>
                                        </p:cTn>
                                        <p:tgtEl>
                                          <p:spTgt spid="13349"/>
                                        </p:tgtEl>
                                      </p:cBhvr>
                                      <p:to x="100000" y="100000"/>
                                    </p:animScale>
                                  </p:childTnLst>
                                  <p:subTnLst>
                                    <p:audio>
                                      <p:cMediaNode>
                                        <p:cTn display="0" masterRel="sameClick">
                                          <p:stCondLst>
                                            <p:cond evt="begin" delay="0">
                                              <p:tn val="199"/>
                                            </p:cond>
                                          </p:stCondLst>
                                          <p:endCondLst>
                                            <p:cond evt="onStopAudio" delay="0">
                                              <p:tgtEl>
                                                <p:sldTgt/>
                                              </p:tgtEl>
                                            </p:cond>
                                          </p:endCondLst>
                                        </p:cTn>
                                        <p:tgtEl>
                                          <p:sndTgt r:embed="rId8" name="FELIZ2.WAV"/>
                                        </p:tgtEl>
                                      </p:cMediaNode>
                                    </p:audio>
                                  </p:subTnLst>
                                </p:cTn>
                              </p:par>
                              <p:par>
                                <p:cTn id="215" presetID="23" presetClass="emph" presetSubtype="0" fill="hold" grpId="2" nodeType="withEffect">
                                  <p:stCondLst>
                                    <p:cond delay="0"/>
                                  </p:stCondLst>
                                  <p:iterate type="lt">
                                    <p:tmPct val="0"/>
                                  </p:iterate>
                                  <p:childTnLst>
                                    <p:animClr clrSpc="hsl" dir="cw">
                                      <p:cBhvr override="childStyle">
                                        <p:cTn id="216" dur="500" fill="hold"/>
                                        <p:tgtEl>
                                          <p:spTgt spid="13349"/>
                                        </p:tgtEl>
                                        <p:attrNameLst>
                                          <p:attrName>style.color</p:attrName>
                                        </p:attrNameLst>
                                      </p:cBhvr>
                                      <p:by>
                                        <p:hsl h="10842353" s="0" l="0"/>
                                      </p:by>
                                    </p:animClr>
                                    <p:animClr clrSpc="hsl" dir="cw">
                                      <p:cBhvr>
                                        <p:cTn id="217" dur="500" fill="hold"/>
                                        <p:tgtEl>
                                          <p:spTgt spid="13349"/>
                                        </p:tgtEl>
                                        <p:attrNameLst>
                                          <p:attrName>fillcolor</p:attrName>
                                        </p:attrNameLst>
                                      </p:cBhvr>
                                      <p:by>
                                        <p:hsl h="10842353" s="0" l="0"/>
                                      </p:by>
                                    </p:animClr>
                                    <p:animClr clrSpc="hsl" dir="cw">
                                      <p:cBhvr>
                                        <p:cTn id="218" dur="500" fill="hold"/>
                                        <p:tgtEl>
                                          <p:spTgt spid="13349"/>
                                        </p:tgtEl>
                                        <p:attrNameLst>
                                          <p:attrName>stroke.color</p:attrName>
                                        </p:attrNameLst>
                                      </p:cBhvr>
                                      <p:by>
                                        <p:hsl h="10842353" s="0" l="0"/>
                                      </p:by>
                                    </p:animClr>
                                    <p:set>
                                      <p:cBhvr>
                                        <p:cTn id="219" dur="500" fill="hold"/>
                                        <p:tgtEl>
                                          <p:spTgt spid="13349"/>
                                        </p:tgtEl>
                                        <p:attrNameLst>
                                          <p:attrName>fill.type</p:attrName>
                                        </p:attrNameLst>
                                      </p:cBhvr>
                                      <p:to>
                                        <p:strVal val="solid"/>
                                      </p:to>
                                    </p:set>
                                  </p:childTnLst>
                                </p:cTn>
                              </p:par>
                              <p:par>
                                <p:cTn id="220" presetID="23" presetClass="emph" presetSubtype="0" fill="hold" grpId="0" nodeType="withEffect">
                                  <p:stCondLst>
                                    <p:cond delay="0"/>
                                  </p:stCondLst>
                                  <p:childTnLst>
                                    <p:animClr clrSpc="hsl" dir="cw">
                                      <p:cBhvr override="childStyle">
                                        <p:cTn id="221" dur="500" fill="hold"/>
                                        <p:tgtEl>
                                          <p:spTgt spid="7"/>
                                        </p:tgtEl>
                                        <p:attrNameLst>
                                          <p:attrName>style.color</p:attrName>
                                        </p:attrNameLst>
                                      </p:cBhvr>
                                      <p:by>
                                        <p:hsl h="10842353" s="0" l="0"/>
                                      </p:by>
                                    </p:animClr>
                                    <p:animClr clrSpc="hsl" dir="cw">
                                      <p:cBhvr>
                                        <p:cTn id="222" dur="500" fill="hold"/>
                                        <p:tgtEl>
                                          <p:spTgt spid="7"/>
                                        </p:tgtEl>
                                        <p:attrNameLst>
                                          <p:attrName>fillcolor</p:attrName>
                                        </p:attrNameLst>
                                      </p:cBhvr>
                                      <p:by>
                                        <p:hsl h="10842353" s="0" l="0"/>
                                      </p:by>
                                    </p:animClr>
                                    <p:animClr clrSpc="hsl" dir="cw">
                                      <p:cBhvr>
                                        <p:cTn id="223" dur="500" fill="hold"/>
                                        <p:tgtEl>
                                          <p:spTgt spid="7"/>
                                        </p:tgtEl>
                                        <p:attrNameLst>
                                          <p:attrName>stroke.color</p:attrName>
                                        </p:attrNameLst>
                                      </p:cBhvr>
                                      <p:by>
                                        <p:hsl h="10842353" s="0" l="0"/>
                                      </p:by>
                                    </p:animClr>
                                    <p:set>
                                      <p:cBhvr>
                                        <p:cTn id="22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171" grpId="0" bldLvl="0" animBg="1"/>
      <p:bldP spid="6171" grpId="1" bldLvl="0" animBg="1"/>
      <p:bldP spid="13348" grpId="0" bldLvl="0" animBg="1"/>
      <p:bldP spid="13349" grpId="0" bldLvl="0" animBg="1"/>
      <p:bldP spid="13349" grpId="1" bldLvl="0" animBg="1"/>
      <p:bldP spid="13349" grpId="2" bldLvl="0" animBg="1"/>
      <p:bldP spid="133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2"/>
            <p:extLst>
              <p:ext uri="{D42A27DB-BD31-4B8C-83A1-F6EECF244321}">
                <p14:modId xmlns:p14="http://schemas.microsoft.com/office/powerpoint/2010/main" val="2701046904"/>
              </p:ext>
            </p:extLst>
          </p:nvPr>
        </p:nvGraphicFramePr>
        <p:xfrm>
          <a:off x="-121024" y="1739900"/>
          <a:ext cx="12353029" cy="5195570"/>
        </p:xfrm>
        <a:graphic>
          <a:graphicData uri="http://schemas.openxmlformats.org/drawingml/2006/table">
            <a:tbl>
              <a:tblPr firstRow="1" bandRow="1">
                <a:tableStyleId>{5C22544A-7EE6-4342-B048-85BDC9FD1C3A}</a:tableStyleId>
              </a:tblPr>
              <a:tblGrid>
                <a:gridCol w="6694698">
                  <a:extLst>
                    <a:ext uri="{9D8B030D-6E8A-4147-A177-3AD203B41FA5}">
                      <a16:colId xmlns:a16="http://schemas.microsoft.com/office/drawing/2014/main" val="20000"/>
                    </a:ext>
                  </a:extLst>
                </a:gridCol>
                <a:gridCol w="5658331">
                  <a:extLst>
                    <a:ext uri="{9D8B030D-6E8A-4147-A177-3AD203B41FA5}">
                      <a16:colId xmlns:a16="http://schemas.microsoft.com/office/drawing/2014/main" val="20001"/>
                    </a:ext>
                  </a:extLst>
                </a:gridCol>
              </a:tblGrid>
              <a:tr h="645795">
                <a:tc>
                  <a:txBody>
                    <a:bodyPr/>
                    <a:lstStyle/>
                    <a:p>
                      <a:pPr>
                        <a:buNone/>
                      </a:pPr>
                      <a:r>
                        <a:rPr lang="en-US" sz="3200">
                          <a:latin typeface="Times New Roman" panose="02020603050405020304" pitchFamily="18" charset="0"/>
                          <a:cs typeface="Times New Roman" panose="02020603050405020304" pitchFamily="18" charset="0"/>
                          <a:sym typeface="+mn-ea"/>
                        </a:rPr>
                        <a:t>N1: chia đều 6 quả táo vào 2 rổ.</a:t>
                      </a:r>
                    </a:p>
                  </a:txBody>
                  <a:tcPr/>
                </a:tc>
                <a:tc>
                  <a:txBody>
                    <a:bodyPr/>
                    <a:lstStyle/>
                    <a:p>
                      <a:pPr>
                        <a:buNone/>
                      </a:pPr>
                      <a:endParaRPr lang="en-US" sz="3200" b="0">
                        <a:solidFill>
                          <a:schemeClr val="dk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646430">
                <a:tc>
                  <a:txBody>
                    <a:bodyPr/>
                    <a:lstStyle/>
                    <a:p>
                      <a:pPr>
                        <a:buNone/>
                      </a:pPr>
                      <a:r>
                        <a:rPr lang="en-US" sz="3200">
                          <a:latin typeface="Times New Roman" panose="02020603050405020304" pitchFamily="18" charset="0"/>
                          <a:cs typeface="Times New Roman" panose="02020603050405020304" pitchFamily="18" charset="0"/>
                          <a:sym typeface="+mn-ea"/>
                        </a:rPr>
                        <a:t>N2: Chia đều 7 quả táo vào 2 rổ.</a:t>
                      </a:r>
                    </a:p>
                  </a:txBody>
                  <a:tcPr/>
                </a:tc>
                <a:tc>
                  <a:txBody>
                    <a:bodyPr/>
                    <a:lstStyle/>
                    <a:p>
                      <a:pPr>
                        <a:buNone/>
                      </a:pP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664210">
                <a:tc>
                  <a:txBody>
                    <a:bodyPr/>
                    <a:lstStyle/>
                    <a:p>
                      <a:pPr>
                        <a:buNone/>
                      </a:pPr>
                      <a:r>
                        <a:rPr lang="en-US" sz="3200">
                          <a:latin typeface="Times New Roman" panose="02020603050405020304" pitchFamily="18" charset="0"/>
                          <a:cs typeface="Times New Roman" panose="02020603050405020304" pitchFamily="18" charset="0"/>
                          <a:sym typeface="+mn-ea"/>
                        </a:rPr>
                        <a:t>N3: Chia đều 8 cái bút chì cho 4 bạn.</a:t>
                      </a:r>
                    </a:p>
                  </a:txBody>
                  <a:tcPr/>
                </a:tc>
                <a:tc>
                  <a:txBody>
                    <a:bodyPr/>
                    <a:lstStyle/>
                    <a:p>
                      <a:pPr>
                        <a:buNone/>
                      </a:pP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45795">
                <a:tc>
                  <a:txBody>
                    <a:bodyPr/>
                    <a:lstStyle/>
                    <a:p>
                      <a:pPr>
                        <a:buNone/>
                      </a:pPr>
                      <a:r>
                        <a:rPr lang="en-US" sz="3200" dirty="0">
                          <a:latin typeface="Times New Roman" panose="02020603050405020304" pitchFamily="18" charset="0"/>
                          <a:cs typeface="Times New Roman" panose="02020603050405020304" pitchFamily="18" charset="0"/>
                          <a:sym typeface="+mn-ea"/>
                        </a:rPr>
                        <a:t>N4: Chia </a:t>
                      </a:r>
                      <a:r>
                        <a:rPr lang="en-US" sz="3200" dirty="0" err="1">
                          <a:latin typeface="Times New Roman" panose="02020603050405020304" pitchFamily="18" charset="0"/>
                          <a:cs typeface="Times New Roman" panose="02020603050405020304" pitchFamily="18" charset="0"/>
                          <a:sym typeface="+mn-ea"/>
                        </a:rPr>
                        <a:t>đều</a:t>
                      </a:r>
                      <a:r>
                        <a:rPr lang="en-US" sz="3200" dirty="0">
                          <a:latin typeface="Times New Roman" panose="02020603050405020304" pitchFamily="18" charset="0"/>
                          <a:cs typeface="Times New Roman" panose="02020603050405020304" pitchFamily="18" charset="0"/>
                          <a:sym typeface="+mn-ea"/>
                        </a:rPr>
                        <a:t> 9 </a:t>
                      </a:r>
                      <a:r>
                        <a:rPr lang="en-US" sz="3200" dirty="0" err="1">
                          <a:latin typeface="Times New Roman" panose="02020603050405020304" pitchFamily="18" charset="0"/>
                          <a:cs typeface="Times New Roman" panose="02020603050405020304" pitchFamily="18" charset="0"/>
                          <a:sym typeface="+mn-ea"/>
                        </a:rPr>
                        <a:t>cái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bút</a:t>
                      </a:r>
                      <a:r>
                        <a:rPr lang="en-US" sz="3200" dirty="0">
                          <a:latin typeface="Times New Roman" panose="02020603050405020304" pitchFamily="18" charset="0"/>
                          <a:cs typeface="Times New Roman" panose="02020603050405020304" pitchFamily="18" charset="0"/>
                          <a:sym typeface="+mn-ea"/>
                        </a:rPr>
                        <a:t> chia </a:t>
                      </a:r>
                      <a:r>
                        <a:rPr lang="en-US" sz="3200" dirty="0" err="1">
                          <a:latin typeface="Times New Roman" panose="02020603050405020304" pitchFamily="18" charset="0"/>
                          <a:cs typeface="Times New Roman" panose="02020603050405020304" pitchFamily="18" charset="0"/>
                          <a:sym typeface="+mn-ea"/>
                        </a:rPr>
                        <a:t>cho</a:t>
                      </a:r>
                      <a:r>
                        <a:rPr lang="en-US" sz="3200" dirty="0">
                          <a:latin typeface="Times New Roman" panose="02020603050405020304" pitchFamily="18" charset="0"/>
                          <a:cs typeface="Times New Roman" panose="02020603050405020304" pitchFamily="18" charset="0"/>
                          <a:sym typeface="+mn-ea"/>
                        </a:rPr>
                        <a:t> 5 </a:t>
                      </a:r>
                      <a:r>
                        <a:rPr lang="en-US" sz="3200" dirty="0" err="1">
                          <a:latin typeface="Times New Roman" panose="02020603050405020304" pitchFamily="18" charset="0"/>
                          <a:cs typeface="Times New Roman" panose="02020603050405020304" pitchFamily="18" charset="0"/>
                          <a:sym typeface="+mn-ea"/>
                        </a:rPr>
                        <a:t>bạn</a:t>
                      </a:r>
                      <a:r>
                        <a:rPr lang="en-US" sz="3200" dirty="0">
                          <a:latin typeface="Times New Roman" panose="02020603050405020304" pitchFamily="18" charset="0"/>
                          <a:cs typeface="Times New Roman" panose="02020603050405020304" pitchFamily="18" charset="0"/>
                          <a:sym typeface="+mn-ea"/>
                        </a:rPr>
                        <a:t>.</a:t>
                      </a:r>
                    </a:p>
                  </a:txBody>
                  <a:tcPr/>
                </a:tc>
                <a:tc>
                  <a:txBody>
                    <a:bodyPr/>
                    <a:lstStyle/>
                    <a:p>
                      <a:pPr>
                        <a:buNone/>
                      </a:pP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655955">
                <a:tc>
                  <a:txBody>
                    <a:bodyPr/>
                    <a:lstStyle/>
                    <a:p>
                      <a:pPr>
                        <a:buNone/>
                      </a:pPr>
                      <a:r>
                        <a:rPr lang="en-US" sz="3200" dirty="0">
                          <a:latin typeface="Times New Roman" panose="02020603050405020304" pitchFamily="18" charset="0"/>
                          <a:cs typeface="Times New Roman" panose="02020603050405020304" pitchFamily="18" charset="0"/>
                          <a:sym typeface="+mn-ea"/>
                        </a:rPr>
                        <a:t>N5: Chia </a:t>
                      </a:r>
                      <a:r>
                        <a:rPr lang="en-US" sz="3200" dirty="0" err="1">
                          <a:latin typeface="Times New Roman" panose="02020603050405020304" pitchFamily="18" charset="0"/>
                          <a:cs typeface="Times New Roman" panose="02020603050405020304" pitchFamily="18" charset="0"/>
                          <a:sym typeface="+mn-ea"/>
                        </a:rPr>
                        <a:t>đều</a:t>
                      </a:r>
                      <a:r>
                        <a:rPr lang="en-US" sz="3200" dirty="0">
                          <a:latin typeface="Times New Roman" panose="02020603050405020304" pitchFamily="18" charset="0"/>
                          <a:cs typeface="Times New Roman" panose="02020603050405020304" pitchFamily="18" charset="0"/>
                          <a:sym typeface="+mn-ea"/>
                        </a:rPr>
                        <a:t> 10 </a:t>
                      </a:r>
                      <a:r>
                        <a:rPr lang="en-US" sz="3200" dirty="0" err="1">
                          <a:latin typeface="Times New Roman" panose="02020603050405020304" pitchFamily="18" charset="0"/>
                          <a:cs typeface="Times New Roman" panose="02020603050405020304" pitchFamily="18" charset="0"/>
                          <a:sym typeface="+mn-ea"/>
                        </a:rPr>
                        <a:t>cái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nhãn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vở</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cho</a:t>
                      </a:r>
                      <a:r>
                        <a:rPr lang="en-US" sz="3200" dirty="0">
                          <a:latin typeface="Times New Roman" panose="02020603050405020304" pitchFamily="18" charset="0"/>
                          <a:cs typeface="Times New Roman" panose="02020603050405020304" pitchFamily="18" charset="0"/>
                          <a:sym typeface="+mn-ea"/>
                        </a:rPr>
                        <a:t> 2 </a:t>
                      </a:r>
                      <a:r>
                        <a:rPr lang="en-US" sz="3200" dirty="0" err="1">
                          <a:latin typeface="Times New Roman" panose="02020603050405020304" pitchFamily="18" charset="0"/>
                          <a:cs typeface="Times New Roman" panose="02020603050405020304" pitchFamily="18" charset="0"/>
                          <a:sym typeface="+mn-ea"/>
                        </a:rPr>
                        <a:t>bạn</a:t>
                      </a:r>
                      <a:r>
                        <a:rPr lang="en-US" sz="3200" dirty="0">
                          <a:latin typeface="Times New Roman" panose="02020603050405020304" pitchFamily="18" charset="0"/>
                          <a:cs typeface="Times New Roman" panose="02020603050405020304" pitchFamily="18" charset="0"/>
                          <a:sym typeface="+mn-ea"/>
                        </a:rPr>
                        <a:t>.</a:t>
                      </a:r>
                    </a:p>
                  </a:txBody>
                  <a:tcPr/>
                </a:tc>
                <a:tc>
                  <a:txBody>
                    <a:bodyPr/>
                    <a:lstStyle/>
                    <a:p>
                      <a:pPr>
                        <a:buNone/>
                      </a:pP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645795">
                <a:tc>
                  <a:txBody>
                    <a:bodyPr/>
                    <a:lstStyle/>
                    <a:p>
                      <a:pPr>
                        <a:buNone/>
                      </a:pPr>
                      <a:r>
                        <a:rPr lang="en-US" sz="3200">
                          <a:latin typeface="Times New Roman" panose="02020603050405020304" pitchFamily="18" charset="0"/>
                          <a:cs typeface="Times New Roman" panose="02020603050405020304" pitchFamily="18" charset="0"/>
                          <a:sym typeface="+mn-ea"/>
                        </a:rPr>
                        <a:t>N6: Chia đều 7 cái kẹo cho 3 bạn.</a:t>
                      </a:r>
                    </a:p>
                  </a:txBody>
                  <a:tcPr/>
                </a:tc>
                <a:tc>
                  <a:txBody>
                    <a:bodyPr/>
                    <a:lstStyle/>
                    <a:p>
                      <a:pPr>
                        <a:buNone/>
                      </a:pP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645795">
                <a:tc>
                  <a:txBody>
                    <a:bodyPr/>
                    <a:lstStyle/>
                    <a:p>
                      <a:pPr>
                        <a:buNone/>
                      </a:pPr>
                      <a:r>
                        <a:rPr lang="en-US" sz="3200">
                          <a:latin typeface="Times New Roman" panose="02020603050405020304" pitchFamily="18" charset="0"/>
                          <a:cs typeface="Times New Roman" panose="02020603050405020304" pitchFamily="18" charset="0"/>
                          <a:sym typeface="+mn-ea"/>
                        </a:rPr>
                        <a:t>N7: Chia 5 cái nhãn vở cho 2 bạn.</a:t>
                      </a:r>
                    </a:p>
                  </a:txBody>
                  <a:tcPr/>
                </a:tc>
                <a:tc>
                  <a:txBody>
                    <a:bodyPr/>
                    <a:lstStyle/>
                    <a:p>
                      <a:pPr>
                        <a:buNone/>
                      </a:pPr>
                      <a:r>
                        <a:rPr lang="en-US" sz="320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6"/>
                  </a:ext>
                </a:extLst>
              </a:tr>
              <a:tr h="645795">
                <a:tc>
                  <a:txBody>
                    <a:bodyPr/>
                    <a:lstStyle/>
                    <a:p>
                      <a:pPr>
                        <a:buNone/>
                      </a:pPr>
                      <a:r>
                        <a:rPr lang="en-US" sz="3200">
                          <a:latin typeface="Times New Roman" panose="02020603050405020304" pitchFamily="18" charset="0"/>
                          <a:cs typeface="Times New Roman" panose="02020603050405020304" pitchFamily="18" charset="0"/>
                          <a:sym typeface="+mn-ea"/>
                        </a:rPr>
                        <a:t>N8: Chia đều 8 cái tẩy cho 2 bạn.</a:t>
                      </a:r>
                    </a:p>
                  </a:txBody>
                  <a:tcPr/>
                </a:tc>
                <a:tc>
                  <a:txBody>
                    <a:bodyPr/>
                    <a:lstStyle/>
                    <a:p>
                      <a:pPr>
                        <a:buNone/>
                      </a:pPr>
                      <a:r>
                        <a:rPr lang="en-US" sz="320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7"/>
                  </a:ext>
                </a:extLst>
              </a:tr>
            </a:tbl>
          </a:graphicData>
        </a:graphic>
      </p:graphicFrame>
      <p:pic>
        <p:nvPicPr>
          <p:cNvPr id="8" name="Content Placeholder 7"/>
          <p:cNvPicPr>
            <a:picLocks noGrp="1" noChangeAspect="1"/>
          </p:cNvPicPr>
          <p:nvPr>
            <p:ph sz="half" idx="1"/>
          </p:nvPr>
        </p:nvPicPr>
        <p:blipFill>
          <a:blip r:embed="rId4"/>
          <a:stretch>
            <a:fillRect/>
          </a:stretch>
        </p:blipFill>
        <p:spPr>
          <a:xfrm>
            <a:off x="0" y="135255"/>
            <a:ext cx="2224405" cy="1616710"/>
          </a:xfrm>
          <a:prstGeom prst="rect">
            <a:avLst/>
          </a:prstGeom>
        </p:spPr>
      </p:pic>
      <p:pic>
        <p:nvPicPr>
          <p:cNvPr id="9" name="dong ho 2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02800" y="-6985"/>
            <a:ext cx="2489200" cy="1751330"/>
          </a:xfrm>
          <a:prstGeom prst="rect">
            <a:avLst/>
          </a:prstGeom>
        </p:spPr>
      </p:pic>
      <p:sp>
        <p:nvSpPr>
          <p:cNvPr id="10" name="Text Box 9"/>
          <p:cNvSpPr txBox="1"/>
          <p:nvPr/>
        </p:nvSpPr>
        <p:spPr>
          <a:xfrm>
            <a:off x="6717105" y="1740535"/>
            <a:ext cx="2601595" cy="583565"/>
          </a:xfrm>
          <a:prstGeom prst="rect">
            <a:avLst/>
          </a:prstGeom>
          <a:noFill/>
        </p:spPr>
        <p:txBody>
          <a:bodyPr wrap="none" rtlCol="0" anchor="t">
            <a:spAutoFit/>
          </a:bodyPr>
          <a:lstStyle/>
          <a:p>
            <a:pPr>
              <a:buNone/>
            </a:pPr>
            <a:r>
              <a:rPr lang="en-US" sz="3200" dirty="0">
                <a:solidFill>
                  <a:schemeClr val="dk1"/>
                </a:solidFill>
                <a:latin typeface="Times New Roman" panose="02020603050405020304" pitchFamily="18" charset="0"/>
                <a:cs typeface="Times New Roman" panose="02020603050405020304" pitchFamily="18" charset="0"/>
                <a:sym typeface="+mn-ea"/>
              </a:rPr>
              <a:t>6 : 2 = 3 ( </a:t>
            </a:r>
            <a:r>
              <a:rPr lang="en-US" sz="3200" dirty="0" err="1">
                <a:solidFill>
                  <a:schemeClr val="dk1"/>
                </a:solidFill>
                <a:latin typeface="Times New Roman" panose="02020603050405020304" pitchFamily="18" charset="0"/>
                <a:cs typeface="Times New Roman" panose="02020603050405020304" pitchFamily="18" charset="0"/>
                <a:sym typeface="+mn-ea"/>
              </a:rPr>
              <a:t>quả</a:t>
            </a:r>
            <a:r>
              <a:rPr lang="en-US" sz="3200" dirty="0">
                <a:solidFill>
                  <a:schemeClr val="dk1"/>
                </a:solidFill>
                <a:latin typeface="Times New Roman" panose="02020603050405020304" pitchFamily="18" charset="0"/>
                <a:cs typeface="Times New Roman" panose="02020603050405020304" pitchFamily="18" charset="0"/>
                <a:sym typeface="+mn-ea"/>
              </a:rPr>
              <a:t>)</a:t>
            </a:r>
            <a:endParaRPr lang="en-US" sz="3200" dirty="0"/>
          </a:p>
        </p:txBody>
      </p:sp>
      <p:sp>
        <p:nvSpPr>
          <p:cNvPr id="11" name="Text Box 10"/>
          <p:cNvSpPr txBox="1"/>
          <p:nvPr/>
        </p:nvSpPr>
        <p:spPr>
          <a:xfrm>
            <a:off x="6730440" y="2456180"/>
            <a:ext cx="4424680" cy="583565"/>
          </a:xfrm>
          <a:prstGeom prst="rect">
            <a:avLst/>
          </a:prstGeom>
          <a:noFill/>
        </p:spPr>
        <p:txBody>
          <a:bodyPr wrap="none" rtlCol="0" anchor="t">
            <a:spAutoFit/>
          </a:bodyPr>
          <a:lstStyle/>
          <a:p>
            <a:pPr>
              <a:buNone/>
            </a:pPr>
            <a:r>
              <a:rPr lang="en-US" sz="3200" dirty="0">
                <a:latin typeface="Times New Roman" panose="02020603050405020304" pitchFamily="18" charset="0"/>
                <a:cs typeface="Times New Roman" panose="02020603050405020304" pitchFamily="18" charset="0"/>
                <a:sym typeface="+mn-ea"/>
              </a:rPr>
              <a:t>7 : 2 = 3 (</a:t>
            </a:r>
            <a:r>
              <a:rPr lang="en-US" sz="3200" dirty="0" err="1">
                <a:latin typeface="Times New Roman" panose="02020603050405020304" pitchFamily="18" charset="0"/>
                <a:cs typeface="Times New Roman" panose="02020603050405020304" pitchFamily="18" charset="0"/>
                <a:sym typeface="+mn-ea"/>
              </a:rPr>
              <a:t>quả</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thừa</a:t>
            </a:r>
            <a:r>
              <a:rPr lang="en-US" sz="3200" dirty="0">
                <a:latin typeface="Times New Roman" panose="02020603050405020304" pitchFamily="18" charset="0"/>
                <a:cs typeface="Times New Roman" panose="02020603050405020304" pitchFamily="18" charset="0"/>
                <a:sym typeface="+mn-ea"/>
              </a:rPr>
              <a:t> 1 </a:t>
            </a:r>
            <a:r>
              <a:rPr lang="en-US" sz="3200" dirty="0" err="1">
                <a:latin typeface="Times New Roman" panose="02020603050405020304" pitchFamily="18" charset="0"/>
                <a:cs typeface="Times New Roman" panose="02020603050405020304" pitchFamily="18" charset="0"/>
                <a:sym typeface="+mn-ea"/>
              </a:rPr>
              <a:t>quả</a:t>
            </a:r>
            <a:endParaRPr lang="en-US" sz="3200" dirty="0">
              <a:latin typeface="Times New Roman" panose="02020603050405020304" pitchFamily="18" charset="0"/>
              <a:cs typeface="Times New Roman" panose="02020603050405020304" pitchFamily="18" charset="0"/>
              <a:sym typeface="+mn-ea"/>
            </a:endParaRPr>
          </a:p>
        </p:txBody>
      </p:sp>
      <p:sp>
        <p:nvSpPr>
          <p:cNvPr id="12" name="Text Box 11"/>
          <p:cNvSpPr txBox="1"/>
          <p:nvPr/>
        </p:nvSpPr>
        <p:spPr>
          <a:xfrm>
            <a:off x="6793305" y="3113405"/>
            <a:ext cx="3109595" cy="583565"/>
          </a:xfrm>
          <a:prstGeom prst="rect">
            <a:avLst/>
          </a:prstGeom>
          <a:noFill/>
        </p:spPr>
        <p:txBody>
          <a:bodyPr wrap="none" rtlCol="0" anchor="t">
            <a:spAutoFit/>
          </a:bodyPr>
          <a:lstStyle/>
          <a:p>
            <a:pPr>
              <a:buNone/>
            </a:pPr>
            <a:r>
              <a:rPr lang="en-US" sz="3200" dirty="0">
                <a:latin typeface="Times New Roman" panose="02020603050405020304" pitchFamily="18" charset="0"/>
                <a:cs typeface="Times New Roman" panose="02020603050405020304" pitchFamily="18" charset="0"/>
                <a:sym typeface="+mn-ea"/>
              </a:rPr>
              <a:t>8 : 4 = 2 ( </a:t>
            </a:r>
            <a:r>
              <a:rPr lang="en-US" sz="3200" dirty="0" err="1">
                <a:latin typeface="Times New Roman" panose="02020603050405020304" pitchFamily="18" charset="0"/>
                <a:cs typeface="Times New Roman" panose="02020603050405020304" pitchFamily="18" charset="0"/>
                <a:sym typeface="+mn-ea"/>
              </a:rPr>
              <a:t>cái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bút</a:t>
            </a:r>
            <a:r>
              <a:rPr lang="en-US" sz="3200" dirty="0">
                <a:latin typeface="Times New Roman" panose="02020603050405020304" pitchFamily="18" charset="0"/>
                <a:cs typeface="Times New Roman" panose="02020603050405020304" pitchFamily="18" charset="0"/>
                <a:sym typeface="+mn-ea"/>
              </a:rPr>
              <a:t>)</a:t>
            </a:r>
            <a:endParaRPr lang="en-US" sz="3200" dirty="0"/>
          </a:p>
        </p:txBody>
      </p:sp>
      <p:sp>
        <p:nvSpPr>
          <p:cNvPr id="13" name="Text Box 12"/>
          <p:cNvSpPr txBox="1"/>
          <p:nvPr/>
        </p:nvSpPr>
        <p:spPr>
          <a:xfrm>
            <a:off x="6768316" y="3770630"/>
            <a:ext cx="5440680" cy="583565"/>
          </a:xfrm>
          <a:prstGeom prst="rect">
            <a:avLst/>
          </a:prstGeom>
          <a:noFill/>
        </p:spPr>
        <p:txBody>
          <a:bodyPr wrap="square" rtlCol="0" anchor="t">
            <a:spAutoFit/>
          </a:bodyPr>
          <a:lstStyle/>
          <a:p>
            <a:r>
              <a:rPr lang="en-US" sz="3200" dirty="0">
                <a:latin typeface="Times New Roman" panose="02020603050405020304" pitchFamily="18" charset="0"/>
                <a:cs typeface="Times New Roman" panose="02020603050405020304" pitchFamily="18" charset="0"/>
                <a:sym typeface="+mn-ea"/>
              </a:rPr>
              <a:t>9 : 5 = 1 (</a:t>
            </a:r>
            <a:r>
              <a:rPr lang="en-US" sz="3200" dirty="0" err="1">
                <a:latin typeface="Times New Roman" panose="02020603050405020304" pitchFamily="18" charset="0"/>
                <a:cs typeface="Times New Roman" panose="02020603050405020304" pitchFamily="18" charset="0"/>
                <a:sym typeface="+mn-ea"/>
              </a:rPr>
              <a:t>cái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bút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thừa</a:t>
            </a:r>
            <a:r>
              <a:rPr lang="en-US" sz="3200" dirty="0">
                <a:latin typeface="Times New Roman" panose="02020603050405020304" pitchFamily="18" charset="0"/>
                <a:cs typeface="Times New Roman" panose="02020603050405020304" pitchFamily="18" charset="0"/>
                <a:sym typeface="+mn-ea"/>
              </a:rPr>
              <a:t> 4 </a:t>
            </a:r>
            <a:r>
              <a:rPr lang="en-US" sz="3200" dirty="0" err="1">
                <a:latin typeface="Times New Roman" panose="02020603050405020304" pitchFamily="18" charset="0"/>
                <a:cs typeface="Times New Roman" panose="02020603050405020304" pitchFamily="18" charset="0"/>
                <a:sym typeface="+mn-ea"/>
              </a:rPr>
              <a:t>cái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bút</a:t>
            </a:r>
            <a:endParaRPr lang="en-US" sz="3200" dirty="0">
              <a:latin typeface="Times New Roman" panose="02020603050405020304" pitchFamily="18" charset="0"/>
              <a:cs typeface="Times New Roman" panose="02020603050405020304" pitchFamily="18" charset="0"/>
              <a:sym typeface="+mn-ea"/>
            </a:endParaRPr>
          </a:p>
        </p:txBody>
      </p:sp>
      <p:sp>
        <p:nvSpPr>
          <p:cNvPr id="14" name="Text Box 13"/>
          <p:cNvSpPr txBox="1"/>
          <p:nvPr/>
        </p:nvSpPr>
        <p:spPr>
          <a:xfrm>
            <a:off x="6743140" y="4413250"/>
            <a:ext cx="3527425" cy="583565"/>
          </a:xfrm>
          <a:prstGeom prst="rect">
            <a:avLst/>
          </a:prstGeom>
          <a:noFill/>
        </p:spPr>
        <p:txBody>
          <a:bodyPr wrap="none" rtlCol="0" anchor="t">
            <a:spAutoFit/>
          </a:bodyPr>
          <a:lstStyle/>
          <a:p>
            <a:r>
              <a:rPr lang="en-US" sz="3200" dirty="0">
                <a:latin typeface="Times New Roman" panose="02020603050405020304" pitchFamily="18" charset="0"/>
                <a:cs typeface="Times New Roman" panose="02020603050405020304" pitchFamily="18" charset="0"/>
                <a:sym typeface="+mn-ea"/>
              </a:rPr>
              <a:t>10 : 2 = 5 ( </a:t>
            </a:r>
            <a:r>
              <a:rPr lang="en-US" sz="3200" dirty="0" err="1">
                <a:latin typeface="Times New Roman" panose="02020603050405020304" pitchFamily="18" charset="0"/>
                <a:cs typeface="Times New Roman" panose="02020603050405020304" pitchFamily="18" charset="0"/>
                <a:sym typeface="+mn-ea"/>
              </a:rPr>
              <a:t>nhãn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vở</a:t>
            </a:r>
            <a:r>
              <a:rPr lang="en-US" sz="3200" dirty="0">
                <a:latin typeface="Times New Roman" panose="02020603050405020304" pitchFamily="18" charset="0"/>
                <a:cs typeface="Times New Roman" panose="02020603050405020304" pitchFamily="18" charset="0"/>
                <a:sym typeface="+mn-ea"/>
              </a:rPr>
              <a:t>)</a:t>
            </a:r>
          </a:p>
        </p:txBody>
      </p:sp>
      <p:sp>
        <p:nvSpPr>
          <p:cNvPr id="15" name="Text Box 14"/>
          <p:cNvSpPr txBox="1"/>
          <p:nvPr/>
        </p:nvSpPr>
        <p:spPr>
          <a:xfrm>
            <a:off x="6854900" y="5129530"/>
            <a:ext cx="4300220" cy="583565"/>
          </a:xfrm>
          <a:prstGeom prst="rect">
            <a:avLst/>
          </a:prstGeom>
          <a:noFill/>
        </p:spPr>
        <p:txBody>
          <a:bodyPr wrap="none" rtlCol="0" anchor="t">
            <a:spAutoFit/>
          </a:bodyPr>
          <a:lstStyle/>
          <a:p>
            <a:pPr>
              <a:buNone/>
            </a:pPr>
            <a:r>
              <a:rPr lang="en-US" sz="3200" dirty="0">
                <a:latin typeface="Times New Roman" panose="02020603050405020304" pitchFamily="18" charset="0"/>
                <a:cs typeface="Times New Roman" panose="02020603050405020304" pitchFamily="18" charset="0"/>
                <a:sym typeface="+mn-ea"/>
              </a:rPr>
              <a:t>7 : 3 = 2 (</a:t>
            </a:r>
            <a:r>
              <a:rPr lang="en-US" sz="3200" dirty="0" err="1">
                <a:latin typeface="Times New Roman" panose="02020603050405020304" pitchFamily="18" charset="0"/>
                <a:cs typeface="Times New Roman" panose="02020603050405020304" pitchFamily="18" charset="0"/>
                <a:sym typeface="+mn-ea"/>
              </a:rPr>
              <a:t>cái</a:t>
            </a:r>
            <a:r>
              <a:rPr lang="en-US" sz="3200" dirty="0">
                <a:latin typeface="Times New Roman" panose="02020603050405020304" pitchFamily="18" charset="0"/>
                <a:cs typeface="Times New Roman" panose="02020603050405020304" pitchFamily="18" charset="0"/>
                <a:sym typeface="+mn-ea"/>
              </a:rPr>
              <a:t> ); </a:t>
            </a:r>
            <a:r>
              <a:rPr lang="en-US" sz="3200" dirty="0" err="1">
                <a:latin typeface="Times New Roman" panose="02020603050405020304" pitchFamily="18" charset="0"/>
                <a:cs typeface="Times New Roman" panose="02020603050405020304" pitchFamily="18" charset="0"/>
                <a:sym typeface="+mn-ea"/>
              </a:rPr>
              <a:t>thừa</a:t>
            </a:r>
            <a:r>
              <a:rPr lang="en-US" sz="3200" dirty="0">
                <a:latin typeface="Times New Roman" panose="02020603050405020304" pitchFamily="18" charset="0"/>
                <a:cs typeface="Times New Roman" panose="02020603050405020304" pitchFamily="18" charset="0"/>
                <a:sym typeface="+mn-ea"/>
              </a:rPr>
              <a:t> 1 </a:t>
            </a:r>
            <a:r>
              <a:rPr lang="en-US" sz="3200" dirty="0" err="1">
                <a:latin typeface="Times New Roman" panose="02020603050405020304" pitchFamily="18" charset="0"/>
                <a:cs typeface="Times New Roman" panose="02020603050405020304" pitchFamily="18" charset="0"/>
                <a:sym typeface="+mn-ea"/>
              </a:rPr>
              <a:t>cái</a:t>
            </a:r>
            <a:endParaRPr lang="en-US" sz="3200" dirty="0">
              <a:latin typeface="Times New Roman" panose="02020603050405020304" pitchFamily="18" charset="0"/>
              <a:cs typeface="Times New Roman" panose="02020603050405020304" pitchFamily="18" charset="0"/>
              <a:sym typeface="+mn-ea"/>
            </a:endParaRPr>
          </a:p>
        </p:txBody>
      </p:sp>
      <p:sp>
        <p:nvSpPr>
          <p:cNvPr id="2" name="TextBox 1"/>
          <p:cNvSpPr txBox="1"/>
          <p:nvPr/>
        </p:nvSpPr>
        <p:spPr>
          <a:xfrm>
            <a:off x="6874902" y="5772150"/>
            <a:ext cx="4639235"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5 : 2 = 2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thừa</a:t>
            </a:r>
            <a:r>
              <a:rPr lang="en-US" sz="3200" dirty="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cái</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779858" y="7180860"/>
            <a:ext cx="4878742" cy="389965"/>
          </a:xfrm>
          <a:prstGeom prst="rect">
            <a:avLst/>
          </a:prstGeom>
          <a:noFill/>
        </p:spPr>
        <p:txBody>
          <a:bodyPr wrap="square" rtlCol="0">
            <a:spAutoFit/>
          </a:bodyPr>
          <a:lstStyle/>
          <a:p>
            <a:endParaRPr lang="en-US" dirty="0"/>
          </a:p>
        </p:txBody>
      </p:sp>
      <p:sp>
        <p:nvSpPr>
          <p:cNvPr id="4" name="TextBox 3"/>
          <p:cNvSpPr txBox="1"/>
          <p:nvPr/>
        </p:nvSpPr>
        <p:spPr>
          <a:xfrm>
            <a:off x="6874902" y="6387525"/>
            <a:ext cx="407445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8 : 2 = 4 ( </a:t>
            </a:r>
            <a:r>
              <a:rPr lang="en-US" sz="3200" dirty="0" err="1">
                <a:latin typeface="Times New Roman" panose="02020603050405020304" pitchFamily="18" charset="0"/>
                <a:cs typeface="Times New Roman" panose="02020603050405020304" pitchFamily="18" charset="0"/>
              </a:rPr>
              <a:t>cái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ox(in)">
                                      <p:cBhvr>
                                        <p:cTn id="22" dur="2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ox(in)">
                                      <p:cBhvr>
                                        <p:cTn id="52" dur="2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ox(in)">
                                      <p:cBhvr>
                                        <p:cTn id="57" dur="20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mph" presetSubtype="2" fill="hold" grpId="0" nodeType="clickEffect">
                                  <p:stCondLst>
                                    <p:cond delay="0"/>
                                  </p:stCondLst>
                                  <p:childTnLst>
                                    <p:animClr clrSpc="rgb" dir="cw">
                                      <p:cBhvr override="childStyle">
                                        <p:cTn id="61" dur="2000" fill="hold"/>
                                        <p:tgtEl>
                                          <p:spTgt spid="10">
                                            <p:txEl>
                                              <p:pRg st="0" end="0"/>
                                            </p:txEl>
                                          </p:spTgt>
                                        </p:tgtEl>
                                        <p:attrNameLst>
                                          <p:attrName>style.color</p:attrName>
                                        </p:attrNameLst>
                                      </p:cBhvr>
                                      <p:to>
                                        <a:schemeClr val="accent2"/>
                                      </p:to>
                                    </p:animClr>
                                  </p:childTnLst>
                                </p:cTn>
                              </p:par>
                              <p:par>
                                <p:cTn id="62" presetID="3" presetClass="emph" presetSubtype="2" fill="hold" grpId="1" nodeType="withEffect">
                                  <p:stCondLst>
                                    <p:cond delay="0"/>
                                  </p:stCondLst>
                                  <p:childTnLst>
                                    <p:animClr clrSpc="rgb" dir="cw">
                                      <p:cBhvr override="childStyle">
                                        <p:cTn id="63" dur="2000" fill="hold"/>
                                        <p:tgtEl>
                                          <p:spTgt spid="4"/>
                                        </p:tgtEl>
                                        <p:attrNameLst>
                                          <p:attrName>style.color</p:attrName>
                                        </p:attrNameLst>
                                      </p:cBhvr>
                                      <p:to>
                                        <a:schemeClr val="accent2"/>
                                      </p:to>
                                    </p:animClr>
                                  </p:childTnLst>
                                </p:cTn>
                              </p:par>
                              <p:par>
                                <p:cTn id="64" presetID="3" presetClass="emph" presetSubtype="2" fill="hold" grpId="2" nodeType="withEffect">
                                  <p:stCondLst>
                                    <p:cond delay="0"/>
                                  </p:stCondLst>
                                  <p:childTnLst>
                                    <p:animClr clrSpc="rgb" dir="cw">
                                      <p:cBhvr override="childStyle">
                                        <p:cTn id="65" dur="2000" fill="hold"/>
                                        <p:tgtEl>
                                          <p:spTgt spid="12"/>
                                        </p:tgtEl>
                                        <p:attrNameLst>
                                          <p:attrName>style.color</p:attrName>
                                        </p:attrNameLst>
                                      </p:cBhvr>
                                      <p:to>
                                        <a:schemeClr val="accent2"/>
                                      </p:to>
                                    </p:animClr>
                                  </p:childTnLst>
                                </p:cTn>
                              </p:par>
                              <p:par>
                                <p:cTn id="66" presetID="3" presetClass="emph" presetSubtype="2" fill="hold" grpId="2" nodeType="withEffect">
                                  <p:stCondLst>
                                    <p:cond delay="0"/>
                                  </p:stCondLst>
                                  <p:childTnLst>
                                    <p:animClr clrSpc="rgb" dir="cw">
                                      <p:cBhvr override="childStyle">
                                        <p:cTn id="67" dur="2000" fill="hold"/>
                                        <p:tgtEl>
                                          <p:spTgt spid="14"/>
                                        </p:tgtEl>
                                        <p:attrNameLst>
                                          <p:attrName>style.color</p:attrName>
                                        </p:attrNameLst>
                                      </p:cBhvr>
                                      <p:to>
                                        <a:schemeClr val="accent2"/>
                                      </p:to>
                                    </p:animClr>
                                  </p:childTnLst>
                                </p:cTn>
                              </p:par>
                            </p:childTnLst>
                          </p:cTn>
                        </p:par>
                      </p:childTnLst>
                    </p:cTn>
                  </p:par>
                  <p:par>
                    <p:cTn id="68" fill="hold">
                      <p:stCondLst>
                        <p:cond delay="indefinite"/>
                      </p:stCondLst>
                      <p:childTnLst>
                        <p:par>
                          <p:cTn id="69" fill="hold">
                            <p:stCondLst>
                              <p:cond delay="0"/>
                            </p:stCondLst>
                            <p:childTnLst>
                              <p:par>
                                <p:cTn id="70" presetID="3" presetClass="emph" presetSubtype="2" fill="hold" grpId="2" nodeType="clickEffect">
                                  <p:stCondLst>
                                    <p:cond delay="0"/>
                                  </p:stCondLst>
                                  <p:childTnLst>
                                    <p:animClr clrSpc="rgb" dir="cw">
                                      <p:cBhvr override="childStyle">
                                        <p:cTn id="71" dur="2000" fill="hold"/>
                                        <p:tgtEl>
                                          <p:spTgt spid="11"/>
                                        </p:tgtEl>
                                        <p:attrNameLst>
                                          <p:attrName>style.color</p:attrName>
                                        </p:attrNameLst>
                                      </p:cBhvr>
                                      <p:to>
                                        <a:srgbClr val="548DD4"/>
                                      </p:to>
                                    </p:animClr>
                                  </p:childTnLst>
                                </p:cTn>
                              </p:par>
                              <p:par>
                                <p:cTn id="72" presetID="3" presetClass="emph" presetSubtype="2" fill="hold" grpId="2" nodeType="withEffect">
                                  <p:stCondLst>
                                    <p:cond delay="0"/>
                                  </p:stCondLst>
                                  <p:childTnLst>
                                    <p:animClr clrSpc="rgb" dir="cw">
                                      <p:cBhvr override="childStyle">
                                        <p:cTn id="73" dur="2000" fill="hold"/>
                                        <p:tgtEl>
                                          <p:spTgt spid="13"/>
                                        </p:tgtEl>
                                        <p:attrNameLst>
                                          <p:attrName>style.color</p:attrName>
                                        </p:attrNameLst>
                                      </p:cBhvr>
                                      <p:to>
                                        <a:srgbClr val="548DD4"/>
                                      </p:to>
                                    </p:animClr>
                                  </p:childTnLst>
                                </p:cTn>
                              </p:par>
                              <p:par>
                                <p:cTn id="74" presetID="3" presetClass="emph" presetSubtype="2" fill="hold" grpId="2" nodeType="withEffect">
                                  <p:stCondLst>
                                    <p:cond delay="0"/>
                                  </p:stCondLst>
                                  <p:childTnLst>
                                    <p:animClr clrSpc="rgb" dir="cw">
                                      <p:cBhvr override="childStyle">
                                        <p:cTn id="75" dur="2000" fill="hold"/>
                                        <p:tgtEl>
                                          <p:spTgt spid="15"/>
                                        </p:tgtEl>
                                        <p:attrNameLst>
                                          <p:attrName>style.color</p:attrName>
                                        </p:attrNameLst>
                                      </p:cBhvr>
                                      <p:to>
                                        <a:srgbClr val="548DD4"/>
                                      </p:to>
                                    </p:animClr>
                                  </p:childTnLst>
                                </p:cTn>
                              </p:par>
                              <p:par>
                                <p:cTn id="76" presetID="3" presetClass="emph" presetSubtype="2" fill="hold" grpId="1" nodeType="withEffect">
                                  <p:stCondLst>
                                    <p:cond delay="0"/>
                                  </p:stCondLst>
                                  <p:childTnLst>
                                    <p:animClr clrSpc="rgb" dir="cw">
                                      <p:cBhvr override="childStyle">
                                        <p:cTn id="77" dur="2000" fill="hold"/>
                                        <p:tgtEl>
                                          <p:spTgt spid="2"/>
                                        </p:tgtEl>
                                        <p:attrNameLst>
                                          <p:attrName>style.color</p:attrName>
                                        </p:attrNameLst>
                                      </p:cBhvr>
                                      <p:to>
                                        <a:srgbClr val="548DD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2" grpId="0"/>
      <p:bldP spid="2"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9" y="8793"/>
            <a:ext cx="12176542" cy="68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1" name="Picture 3"/>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991870" y="2341880"/>
            <a:ext cx="422973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2" name="Picture 4"/>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3704590" y="2340610"/>
            <a:ext cx="422973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3" name="Picture 5"/>
          <p:cNvPicPr>
            <a:picLocks noChangeAspect="1" noChangeArrowheads="1"/>
          </p:cNvPicPr>
          <p:nvPr/>
        </p:nvPicPr>
        <p:blipFill>
          <a:blip r:embed="rId3">
            <a:extLst>
              <a:ext uri="{28A0092B-C50C-407E-A947-70E740481C1C}">
                <a14:useLocalDpi xmlns:a14="http://schemas.microsoft.com/office/drawing/2010/main" val="0"/>
              </a:ext>
            </a:extLst>
          </a:blip>
          <a:srcRect r="64758"/>
          <a:stretch>
            <a:fillRect/>
          </a:stretch>
        </p:blipFill>
        <p:spPr bwMode="auto">
          <a:xfrm rot="5400000">
            <a:off x="6354445" y="2335530"/>
            <a:ext cx="422973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4" name="Picture 6"/>
          <p:cNvPicPr>
            <a:picLocks noChangeAspect="1" noChangeArrowheads="1"/>
          </p:cNvPicPr>
          <p:nvPr/>
        </p:nvPicPr>
        <p:blipFill>
          <a:blip r:embed="rId3">
            <a:extLst>
              <a:ext uri="{28A0092B-C50C-407E-A947-70E740481C1C}">
                <a14:useLocalDpi xmlns:a14="http://schemas.microsoft.com/office/drawing/2010/main" val="0"/>
              </a:ext>
            </a:extLst>
          </a:blip>
          <a:srcRect t="49088" r="64758"/>
          <a:stretch>
            <a:fillRect/>
          </a:stretch>
        </p:blipFill>
        <p:spPr bwMode="auto">
          <a:xfrm rot="5400000">
            <a:off x="8528050" y="2879725"/>
            <a:ext cx="4229735" cy="163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75050" y="1844675"/>
            <a:ext cx="1174750" cy="66484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6</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sp>
        <p:nvSpPr>
          <p:cNvPr id="15" name="TextBox 14"/>
          <p:cNvSpPr txBox="1"/>
          <p:nvPr/>
        </p:nvSpPr>
        <p:spPr>
          <a:xfrm>
            <a:off x="4439920" y="1832610"/>
            <a:ext cx="664210" cy="66484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2</a:t>
            </a:r>
          </a:p>
        </p:txBody>
      </p:sp>
      <p:cxnSp>
        <p:nvCxnSpPr>
          <p:cNvPr id="16" name="Straight Connector 15"/>
          <p:cNvCxnSpPr/>
          <p:nvPr/>
        </p:nvCxnSpPr>
        <p:spPr>
          <a:xfrm>
            <a:off x="4481830" y="1859280"/>
            <a:ext cx="7620" cy="1101725"/>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4498975" y="2419350"/>
            <a:ext cx="730885" cy="0"/>
          </a:xfrm>
          <a:prstGeom prst="line">
            <a:avLst/>
          </a:prstGeom>
        </p:spPr>
        <p:style>
          <a:lnRef idx="3">
            <a:schemeClr val="accent6"/>
          </a:lnRef>
          <a:fillRef idx="0">
            <a:schemeClr val="accent6"/>
          </a:fillRef>
          <a:effectRef idx="2">
            <a:schemeClr val="accent6"/>
          </a:effectRef>
          <a:fontRef idx="minor">
            <a:schemeClr val="tx1"/>
          </a:fontRef>
        </p:style>
      </p:cxnSp>
      <p:sp>
        <p:nvSpPr>
          <p:cNvPr id="37" name="TextBox 36"/>
          <p:cNvSpPr txBox="1"/>
          <p:nvPr/>
        </p:nvSpPr>
        <p:spPr>
          <a:xfrm>
            <a:off x="3665450" y="2543627"/>
            <a:ext cx="935437" cy="664845"/>
          </a:xfrm>
          <a:prstGeom prst="rect">
            <a:avLst/>
          </a:prstGeom>
          <a:noFill/>
        </p:spPr>
        <p:txBody>
          <a:bodyPr>
            <a:spAutoFit/>
          </a:bodyPr>
          <a:lstStyle/>
          <a:p>
            <a:pPr algn="ctr" defTabSz="1217295">
              <a:buClr>
                <a:srgbClr val="000000"/>
              </a:buClr>
              <a:defRPr/>
            </a:pPr>
            <a:r>
              <a:rPr lang="en-US" sz="3725" b="1" kern="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6</a:t>
            </a:r>
            <a:endPar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endParaRPr>
          </a:p>
        </p:txBody>
      </p:sp>
      <p:cxnSp>
        <p:nvCxnSpPr>
          <p:cNvPr id="38" name="Straight Connector 37"/>
          <p:cNvCxnSpPr/>
          <p:nvPr/>
        </p:nvCxnSpPr>
        <p:spPr>
          <a:xfrm>
            <a:off x="3798630" y="3118244"/>
            <a:ext cx="730909" cy="0"/>
          </a:xfrm>
          <a:prstGeom prst="line">
            <a:avLst/>
          </a:prstGeom>
        </p:spPr>
        <p:style>
          <a:lnRef idx="3">
            <a:schemeClr val="accent6"/>
          </a:lnRef>
          <a:fillRef idx="0">
            <a:schemeClr val="accent6"/>
          </a:fillRef>
          <a:effectRef idx="2">
            <a:schemeClr val="accent6"/>
          </a:effectRef>
          <a:fontRef idx="minor">
            <a:schemeClr val="tx1"/>
          </a:fontRef>
        </p:style>
      </p:cxnSp>
      <p:sp>
        <p:nvSpPr>
          <p:cNvPr id="40" name="TextBox 39"/>
          <p:cNvSpPr txBox="1"/>
          <p:nvPr/>
        </p:nvSpPr>
        <p:spPr>
          <a:xfrm>
            <a:off x="3787010" y="3256183"/>
            <a:ext cx="677003" cy="66569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0</a:t>
            </a:r>
          </a:p>
        </p:txBody>
      </p:sp>
      <p:sp>
        <p:nvSpPr>
          <p:cNvPr id="44" name="TextBox 43"/>
          <p:cNvSpPr txBox="1"/>
          <p:nvPr/>
        </p:nvSpPr>
        <p:spPr>
          <a:xfrm>
            <a:off x="4412473" y="2525273"/>
            <a:ext cx="675418" cy="664845"/>
          </a:xfrm>
          <a:prstGeom prst="rect">
            <a:avLst/>
          </a:prstGeom>
          <a:noFill/>
        </p:spPr>
        <p:txBody>
          <a:bodyPr>
            <a:spAutoFit/>
          </a:bodyPr>
          <a:lstStyle/>
          <a:p>
            <a:pPr algn="ctr" defTabSz="1217295">
              <a:buClr>
                <a:srgbClr val="000000"/>
              </a:buClr>
              <a:defRPr/>
            </a:pPr>
            <a:r>
              <a:rPr lang="en-US" sz="3725" b="1" kern="0" dirty="0">
                <a:solidFill>
                  <a:srgbClr val="000000"/>
                </a:solidFill>
                <a:latin typeface="HP001 4 hàng" panose="020B0603050302020204" pitchFamily="34" charset="0"/>
                <a:ea typeface="Cambria" panose="02040503050406030204" pitchFamily="18" charset="0"/>
                <a:cs typeface="Arial" panose="020B0604020202020204"/>
                <a:sym typeface="Arial" panose="020B0604020202020204"/>
              </a:rPr>
              <a:t>3</a:t>
            </a:r>
          </a:p>
        </p:txBody>
      </p:sp>
      <p:sp>
        <p:nvSpPr>
          <p:cNvPr id="50" name="TextBox 56"/>
          <p:cNvSpPr txBox="1">
            <a:spLocks noChangeArrowheads="1"/>
          </p:cNvSpPr>
          <p:nvPr/>
        </p:nvSpPr>
        <p:spPr bwMode="auto">
          <a:xfrm>
            <a:off x="5513070" y="2573020"/>
            <a:ext cx="569150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87755">
              <a:spcBef>
                <a:spcPct val="0"/>
              </a:spcBef>
              <a:buNone/>
            </a:pPr>
            <a:r>
              <a:rPr lang="en-US" altLang="en-US" sz="3195" b="1">
                <a:solidFill>
                  <a:srgbClr val="FF0000"/>
                </a:solidFill>
                <a:latin typeface="HP001 4 hàng" panose="020B0603050302020204" pitchFamily="34" charset="0"/>
                <a:cs typeface="Times New Roman" panose="02020603050405020304" pitchFamily="18" charset="0"/>
              </a:rPr>
              <a:t>Ta nói: 6 : 2 là phép chia hết </a:t>
            </a:r>
          </a:p>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 </a:t>
            </a:r>
          </a:p>
        </p:txBody>
      </p:sp>
      <p:pic>
        <p:nvPicPr>
          <p:cNvPr id="3" name="Content Placeholder 2" descr="A picture containing text, clipart&#10;&#10;Description automatically generated"/>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5" y="1603375"/>
            <a:ext cx="3346450" cy="4358005"/>
          </a:xfrm>
          <a:prstGeom prst="rect">
            <a:avLst/>
          </a:prstGeom>
        </p:spPr>
      </p:pic>
      <p:sp>
        <p:nvSpPr>
          <p:cNvPr id="4" name="Text Box 3"/>
          <p:cNvSpPr txBox="1"/>
          <p:nvPr/>
        </p:nvSpPr>
        <p:spPr>
          <a:xfrm>
            <a:off x="6819265" y="1761490"/>
            <a:ext cx="4149725" cy="368300"/>
          </a:xfrm>
          <a:prstGeom prst="rect">
            <a:avLst/>
          </a:prstGeom>
          <a:noFill/>
        </p:spPr>
        <p:txBody>
          <a:bodyPr wrap="square" rtlCol="0">
            <a:spAutoFit/>
          </a:bodyPr>
          <a:lstStyle/>
          <a:p>
            <a:endParaRPr lang="en-US"/>
          </a:p>
        </p:txBody>
      </p:sp>
      <p:sp>
        <p:nvSpPr>
          <p:cNvPr id="5" name="Text Box 4"/>
          <p:cNvSpPr txBox="1"/>
          <p:nvPr/>
        </p:nvSpPr>
        <p:spPr>
          <a:xfrm>
            <a:off x="5529580" y="3286760"/>
            <a:ext cx="5674995" cy="1076325"/>
          </a:xfrm>
          <a:prstGeom prst="rect">
            <a:avLst/>
          </a:prstGeom>
          <a:noFill/>
        </p:spPr>
        <p:txBody>
          <a:bodyPr wrap="square" rtlCol="0">
            <a:spAutoFit/>
          </a:bodyPr>
          <a:lstStyle/>
          <a:p>
            <a:r>
              <a:rPr lang="en-US" altLang="en-US" sz="3200" b="1">
                <a:solidFill>
                  <a:srgbClr val="FF0000"/>
                </a:solidFill>
                <a:latin typeface="HP001 4 hàng" panose="020B0603050302020204" pitchFamily="34" charset="0"/>
                <a:cs typeface="Times New Roman" panose="02020603050405020304" pitchFamily="18" charset="0"/>
                <a:sym typeface="+mn-ea"/>
              </a:rPr>
              <a:t>Ta viết: 6 : 2 = 3 </a:t>
            </a:r>
            <a:endParaRPr lang="en-US" altLang="en-US" sz="3200" b="1">
              <a:solidFill>
                <a:srgbClr val="FF0000"/>
              </a:solidFill>
              <a:latin typeface="HP001 4 hàng" panose="020B0603050302020204" pitchFamily="34" charset="0"/>
              <a:cs typeface="Times New Roman" panose="02020603050405020304" pitchFamily="18" charset="0"/>
            </a:endParaRPr>
          </a:p>
          <a:p>
            <a:endParaRPr lang="en-US" altLang="en-US" sz="3200" b="1">
              <a:solidFill>
                <a:srgbClr val="FF0000"/>
              </a:solidFill>
              <a:latin typeface="HP001 4 hàng" panose="020B0603050302020204" pitchFamily="34" charset="0"/>
              <a:cs typeface="Times New Roman" panose="02020603050405020304" pitchFamily="18" charset="0"/>
            </a:endParaRPr>
          </a:p>
        </p:txBody>
      </p:sp>
      <p:sp>
        <p:nvSpPr>
          <p:cNvPr id="6" name="Text Box 5"/>
          <p:cNvSpPr txBox="1"/>
          <p:nvPr/>
        </p:nvSpPr>
        <p:spPr>
          <a:xfrm>
            <a:off x="213360" y="1042035"/>
            <a:ext cx="83058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200">
                <a:latin typeface="Times New Roman" panose="02020603050405020304" pitchFamily="18" charset="0"/>
                <a:cs typeface="Times New Roman" panose="02020603050405020304" pitchFamily="18" charset="0"/>
              </a:rPr>
              <a:t>a)</a:t>
            </a:r>
          </a:p>
        </p:txBody>
      </p:sp>
      <p:sp>
        <p:nvSpPr>
          <p:cNvPr id="7" name="TextBox 56"/>
          <p:cNvSpPr txBox="1">
            <a:spLocks noChangeArrowheads="1"/>
          </p:cNvSpPr>
          <p:nvPr/>
        </p:nvSpPr>
        <p:spPr bwMode="auto">
          <a:xfrm>
            <a:off x="1134745" y="144145"/>
            <a:ext cx="1032637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087755">
              <a:spcBef>
                <a:spcPct val="0"/>
              </a:spcBef>
              <a:buNone/>
            </a:pPr>
            <a:r>
              <a:rPr lang="en-US" altLang="en-US" sz="3195" b="1">
                <a:solidFill>
                  <a:schemeClr val="tx1"/>
                </a:solidFill>
                <a:latin typeface="HP001 4 hàng" panose="020B0603050302020204" pitchFamily="34" charset="0"/>
                <a:cs typeface="Times New Roman" panose="02020603050405020304" pitchFamily="18" charset="0"/>
              </a:rPr>
              <a:t>Thứ Tư ngày 9 tháng 11 năm 2022</a:t>
            </a:r>
          </a:p>
          <a:p>
            <a:pPr algn="ctr" defTabSz="1087755">
              <a:spcBef>
                <a:spcPct val="0"/>
              </a:spcBef>
              <a:buNone/>
            </a:pPr>
            <a:r>
              <a:rPr lang="en-US" altLang="en-US" sz="3195" b="1">
                <a:solidFill>
                  <a:schemeClr val="tx1"/>
                </a:solidFill>
                <a:latin typeface="HP001 4 hàng" panose="020B0603050302020204" pitchFamily="34" charset="0"/>
                <a:cs typeface="Times New Roman" panose="02020603050405020304" pitchFamily="18" charset="0"/>
              </a:rPr>
              <a:t>Toán</a:t>
            </a:r>
            <a:r>
              <a:rPr lang="en-US" altLang="en-US" sz="3195" b="1">
                <a:solidFill>
                  <a:srgbClr val="FF0000"/>
                </a:solidFill>
                <a:latin typeface="HP001 4 hàng" panose="020B0603050302020204" pitchFamily="34" charset="0"/>
                <a:cs typeface="Times New Roman" panose="02020603050405020304" pitchFamily="18" charset="0"/>
              </a:rPr>
              <a:t> </a:t>
            </a:r>
          </a:p>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 </a:t>
            </a:r>
          </a:p>
        </p:txBody>
      </p:sp>
      <p:sp>
        <p:nvSpPr>
          <p:cNvPr id="8" name="TextBox 56"/>
          <p:cNvSpPr txBox="1">
            <a:spLocks noChangeArrowheads="1"/>
          </p:cNvSpPr>
          <p:nvPr/>
        </p:nvSpPr>
        <p:spPr bwMode="auto">
          <a:xfrm>
            <a:off x="1043940" y="1122680"/>
            <a:ext cx="1028763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087755">
              <a:spcBef>
                <a:spcPct val="0"/>
              </a:spcBef>
              <a:buNone/>
            </a:pPr>
            <a:r>
              <a:rPr lang="en-US" altLang="en-US" sz="3195" b="1">
                <a:solidFill>
                  <a:srgbClr val="FF0000"/>
                </a:solidFill>
                <a:latin typeface="HP001 4 hàng" panose="020B0603050302020204" pitchFamily="34" charset="0"/>
                <a:cs typeface="Times New Roman" panose="02020603050405020304" pitchFamily="18" charset="0"/>
              </a:rPr>
              <a:t>Bài 25: Phép chia hết, phép chia có dư </a:t>
            </a:r>
          </a:p>
          <a:p>
            <a:pPr defTabSz="1087755">
              <a:spcBef>
                <a:spcPct val="0"/>
              </a:spcBef>
              <a:buNone/>
            </a:pPr>
            <a:r>
              <a:rPr lang="en-US" altLang="en-US" sz="3195" b="1">
                <a:solidFill>
                  <a:srgbClr val="0000CC"/>
                </a:solidFill>
                <a:latin typeface="HP001 4 hàng" panose="020B0603050302020204" pitchFamily="34"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box(in)">
                                      <p:cBhvr>
                                        <p:cTn id="51" dur="20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ox(in)">
                                      <p:cBhvr>
                                        <p:cTn id="5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37" grpId="0"/>
      <p:bldP spid="37" grpId="1"/>
      <p:bldP spid="40" grpId="0"/>
      <p:bldP spid="40" grpId="1"/>
      <p:bldP spid="44" grpId="0"/>
      <p:bldP spid="44" grpId="1"/>
      <p:bldP spid="50" grpId="0"/>
      <p:bldP spid="50" grpId="1"/>
      <p:bldP spid="5" grpId="0"/>
      <p:bldP spid="5" grpId="1"/>
      <p:bldP spid="7" grpId="1"/>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569</Words>
  <Application>Microsoft Office PowerPoint</Application>
  <PresentationFormat>Widescreen</PresentationFormat>
  <Paragraphs>166</Paragraphs>
  <Slides>17</Slides>
  <Notes>4</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宋体</vt:lpstr>
      <vt:lpstr>.VnHelvetInsH</vt:lpstr>
      <vt:lpstr>.VnTime</vt:lpstr>
      <vt:lpstr>.VnTimeH</vt:lpstr>
      <vt:lpstr>Arial</vt:lpstr>
      <vt:lpstr>Calibri</vt:lpstr>
      <vt:lpstr>Calibri Light</vt:lpstr>
      <vt:lpstr>Cambria</vt:lpstr>
      <vt:lpstr>HP001 4 hàng</vt:lpstr>
      <vt:lpstr>Impact</vt:lpstr>
      <vt:lpstr>inpin heiti</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33</cp:revision>
  <dcterms:created xsi:type="dcterms:W3CDTF">2022-11-04T07:30:00Z</dcterms:created>
  <dcterms:modified xsi:type="dcterms:W3CDTF">2022-11-07T23:37:50Z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676B93EA1E6142B288376D188E794513</vt:lpwstr>
  </property>
  <property fmtid="{D5CDD505-2E9C-101B-9397-08002B2CF9AE}" pid="3" name="KSOProductBuildVer">
    <vt:lpwstr>1033-11.2.0.11380</vt:lpwstr>
  </property>
</Properties>
</file>