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  <p:sldMasterId id="2147483685" r:id="rId3"/>
  </p:sldMasterIdLst>
  <p:notesMasterIdLst>
    <p:notesMasterId r:id="rId21"/>
  </p:notesMasterIdLst>
  <p:sldIdLst>
    <p:sldId id="366" r:id="rId4"/>
    <p:sldId id="398" r:id="rId5"/>
    <p:sldId id="373" r:id="rId6"/>
    <p:sldId id="375" r:id="rId7"/>
    <p:sldId id="377" r:id="rId8"/>
    <p:sldId id="381" r:id="rId9"/>
    <p:sldId id="301" r:id="rId10"/>
    <p:sldId id="324" r:id="rId11"/>
    <p:sldId id="395" r:id="rId12"/>
    <p:sldId id="326" r:id="rId13"/>
    <p:sldId id="383" r:id="rId14"/>
    <p:sldId id="328" r:id="rId15"/>
    <p:sldId id="384" r:id="rId16"/>
    <p:sldId id="386" r:id="rId17"/>
    <p:sldId id="389" r:id="rId18"/>
    <p:sldId id="388" r:id="rId19"/>
    <p:sldId id="399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Open Sans Extrabold" panose="020B0604020202020204" charset="0"/>
      <p:bold r:id="rId26"/>
      <p:boldItalic r:id="rId27"/>
    </p:embeddedFont>
    <p:embeddedFont>
      <p:font typeface=".VnTimeH" panose="020B7200000000000000"/>
      <p:regular r:id="rId28"/>
      <p:bold r:id="rId29"/>
      <p:italic r:id="rId30"/>
      <p:boldItalic r:id="rId31"/>
    </p:embeddedFont>
    <p:embeddedFont>
      <p:font typeface=".VnTime" panose="020B720000000000000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.VnHelvetInsH" panose="020B0604020202020204" charset="0"/>
      <p:regular r:id="rId38"/>
    </p:embeddedFont>
    <p:embeddedFont>
      <p:font typeface="Nunito Black" panose="020B0604020202020204" charset="0"/>
      <p:bold r:id="rId39"/>
      <p:boldItalic r:id="rId40"/>
    </p:embeddedFont>
    <p:embeddedFont>
      <p:font typeface="Impact" panose="020B0806030902050204" pitchFamily="34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C0C0C0"/>
    <a:srgbClr val="DDDDDD"/>
    <a:srgbClr val="FFFF99"/>
    <a:srgbClr val="FF99FF"/>
    <a:srgbClr val="775E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0" Type="http://schemas.openxmlformats.org/officeDocument/2006/relationships/slide" Target="slides/slide17.xml"/><Relationship Id="rId41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CEA6E4-7A1F-470C-8395-85620F43F3FB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4EC05F-0CD3-43AC-8163-2CF01EE62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74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r>
              <a:rPr dirty="0"/>
              <a:t>ss</a:t>
            </a:r>
          </a:p>
        </p:txBody>
      </p:sp>
      <p:sp>
        <p:nvSpPr>
          <p:cNvPr id="2458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15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r>
              <a:rPr dirty="0"/>
              <a:t>ss</a:t>
            </a:r>
          </a:p>
        </p:txBody>
      </p:sp>
      <p:sp>
        <p:nvSpPr>
          <p:cNvPr id="2458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642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0646C9D-CD34-485C-88DD-FEDE21A5205F}" type="slidenum">
              <a:rPr lang="en-US" altLang="en-US" smtClean="0">
                <a:solidFill>
                  <a:prstClr val="black"/>
                </a:solidFill>
              </a:rPr>
              <a:pPr/>
              <a:t>17</a:t>
            </a:fld>
            <a:endParaRPr lang="en-US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74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D9B1E0-E2E5-5D3C-761E-0378945D6E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CC98A5A-E66E-2F9C-C093-52770AA53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D86C88-72C3-7C81-D704-61250F00C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CF4A01-2612-DB27-96BE-782E9BCD4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CB2553-BE9E-566C-921B-2AD177CE2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19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601D55-7C27-9333-FA10-E5AB6EF6B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11F75D9-8AC2-915B-39A4-0731BAEB0B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530EA3-EDC8-A4BC-502E-F5A3E4CA7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6484CB-D5C5-F721-A813-D0F3637FA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75282F-1475-1EFE-CB50-460D63BE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341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E42725A-3092-0304-04AC-E0D2CDEC16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095A6E-135C-E7F7-76A7-CE7863D46C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95FB66-58D2-5064-959C-5CE942CF9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B0629F-B986-47B7-C4FC-5D61429AE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EC9EE1-A757-1BBF-C26B-5110F54F0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15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0C53AC-C790-462F-A4DB-DC6ADEE508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4846FE7-97DE-44D7-865F-040C64C205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623728-B814-4638-9EC4-A05667220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97EB8-7165-4558-9C0E-A68CC7AD4A2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20F91EB-C6CC-40A7-AE51-35F72018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E9F5A5-FC3D-40D3-9F0D-CB5B352CF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00F1D-C757-460E-AAF2-3ABD48E8078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67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CE4425-6E18-4545-91B9-50A3E3167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999866E-AAF6-4DFC-90D7-3946DCD20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623728-B814-4638-9EC4-A05667220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AAAA2-A872-49C6-918C-83D2DA6613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20F91EB-C6CC-40A7-AE51-35F72018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E9F5A5-FC3D-40D3-9F0D-CB5B352CF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9B13C-8FE4-4332-B61C-AA99C031885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041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C362A57-3AA5-46C2-B1DD-C1B69197B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2359D4-C2EA-40AD-9B06-91AE5E143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623728-B814-4638-9EC4-A05667220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B6E9D-4F85-4BD7-91A8-0E9F5CCEDFE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20F91EB-C6CC-40A7-AE51-35F72018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E9F5A5-FC3D-40D3-9F0D-CB5B352CF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5F92D-ABC6-4AE6-9972-938212ABBE5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534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F64801-E886-4944-91C2-F3B4A5920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A508D05-BFFA-4B0C-9DE3-E2D4830DB6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267C28E-DF63-4F84-B3D2-C88E59F5AE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0C623728-B814-4638-9EC4-A05667220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1231A-664C-487E-9EEC-345359E166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120F91EB-C6CC-40A7-AE51-35F72018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F7E9F5A5-FC3D-40D3-9F0D-CB5B352CF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F2422-858C-4AAE-A949-72BE247CC2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7483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B27608-7DB8-4DAC-AAFE-A8E3BEED3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53A3436-FC58-44E1-BCFA-68B046654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A79DDF7-4EA9-4681-9C31-C34B78BBA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879B03A-F8D4-4F52-A6F8-899208B7B1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DE4CB1D-0E52-47E0-AC72-7413251C8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0C623728-B814-4638-9EC4-A05667220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A9F4E-FC4B-4722-8592-DDE3C6CB3E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120F91EB-C6CC-40A7-AE51-35F72018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F7E9F5A5-FC3D-40D3-9F0D-CB5B352CF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724A0-469D-4367-8A65-96BC4A5E50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048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BE94A0-5C43-4BAB-ABC2-6117CE3FC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0C623728-B814-4638-9EC4-A05667220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E1EFA-2CC5-4B9B-AE9A-07A8CC80AE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120F91EB-C6CC-40A7-AE51-35F72018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F7E9F5A5-FC3D-40D3-9F0D-CB5B352CF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B3690-6407-4EA6-BAB7-38ACF9113D7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218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0C623728-B814-4638-9EC4-A05667220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BE876-2E0A-475B-B23F-6E8D1ACA763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120F91EB-C6CC-40A7-AE51-35F72018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F7E9F5A5-FC3D-40D3-9F0D-CB5B352CF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079E1-E945-4BE0-8F78-F93DBD9DB84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864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165E9C-BE90-4DB5-B69C-620833AD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4216DE2-BC48-47EE-929A-0863AEBC6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8488DFC-05FB-41BE-B766-0BF6358537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0C623728-B814-4638-9EC4-A05667220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0B224-E7F4-44B1-9C05-26796C2E357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120F91EB-C6CC-40A7-AE51-35F72018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F7E9F5A5-FC3D-40D3-9F0D-CB5B352CF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0BEBB-92B8-489D-AE3C-3E731437B6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800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56FBF6-9817-DF98-271A-01FE0E890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FA9283-5286-E9C2-416D-54FC138AB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563DE4-6AA6-966B-B15E-5C49D407A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865E2B-87FB-2543-0C3B-D2FED4E57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E4C2D8-39B0-3185-EFC3-E2146C390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2001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B0DCC7-4461-47CF-8F8A-844B9E765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ACD1274-CFD1-4E87-8835-D15DE5A083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EE20E98-2062-4981-A69B-1CC673C30A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0C623728-B814-4638-9EC4-A05667220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213D1-D8A7-4350-8D6D-3496D6073E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120F91EB-C6CC-40A7-AE51-35F72018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F7E9F5A5-FC3D-40D3-9F0D-CB5B352CF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74E3F-42C7-4D6F-B9DB-695AC0D1FE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197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EFECAA-41D7-4282-924A-1F5604C55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5A7FF00-EF9E-4B71-9C6C-F87F0116FC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623728-B814-4638-9EC4-A05667220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BB06A-939A-4BF1-ADF6-EBFC069CC7A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20F91EB-C6CC-40A7-AE51-35F72018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E9F5A5-FC3D-40D3-9F0D-CB5B352CF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82724-8A2C-4EA8-9447-736971ED4D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731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45D7ADC-773B-42DC-A691-938F96A31E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34F2292-F5CC-4713-AB4A-171DE1A49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623728-B814-4638-9EC4-A05667220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2F8A9-5373-41FB-B081-4B26A6767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20F91EB-C6CC-40A7-AE51-35F72018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E9F5A5-FC3D-40D3-9F0D-CB5B352CF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9AB53-BEE4-4560-93D8-3399B5AC29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071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588"/>
            <a:ext cx="12195176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78"/>
          <a:stretch>
            <a:fillRect/>
          </a:stretch>
        </p:blipFill>
        <p:spPr bwMode="auto">
          <a:xfrm>
            <a:off x="0" y="1112838"/>
            <a:ext cx="12193588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78"/>
          <a:stretch>
            <a:fillRect/>
          </a:stretch>
        </p:blipFill>
        <p:spPr bwMode="auto">
          <a:xfrm>
            <a:off x="-1588" y="0"/>
            <a:ext cx="12195176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AE2A5605-8B28-4A2C-971D-42B9550D9D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222250"/>
            <a:ext cx="6400800" cy="3154363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21"/>
          <a:stretch>
            <a:fillRect/>
          </a:stretch>
        </p:blipFill>
        <p:spPr bwMode="auto">
          <a:xfrm>
            <a:off x="1828800" y="6477000"/>
            <a:ext cx="78803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7763" y="2363788"/>
            <a:ext cx="5211763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050" y="3502025"/>
            <a:ext cx="7880350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11214100" y="6550025"/>
            <a:ext cx="977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smtClean="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072308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0C53AC-C790-462F-A4DB-DC6ADEE508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4846FE7-97DE-44D7-865F-040C64C205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623728-B814-4638-9EC4-A05667220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97EB8-7165-4558-9C0E-A68CC7AD4A2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20F91EB-C6CC-40A7-AE51-35F72018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E9F5A5-FC3D-40D3-9F0D-CB5B352CF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00F1D-C757-460E-AAF2-3ABD48E8078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741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CE4425-6E18-4545-91B9-50A3E3167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999866E-AAF6-4DFC-90D7-3946DCD20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623728-B814-4638-9EC4-A05667220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AAAA2-A872-49C6-918C-83D2DA6613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20F91EB-C6CC-40A7-AE51-35F72018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E9F5A5-FC3D-40D3-9F0D-CB5B352CF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9B13C-8FE4-4332-B61C-AA99C031885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150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C362A57-3AA5-46C2-B1DD-C1B69197B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2359D4-C2EA-40AD-9B06-91AE5E143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623728-B814-4638-9EC4-A05667220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B6E9D-4F85-4BD7-91A8-0E9F5CCEDFE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20F91EB-C6CC-40A7-AE51-35F72018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E9F5A5-FC3D-40D3-9F0D-CB5B352CF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5F92D-ABC6-4AE6-9972-938212ABBE5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8777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F64801-E886-4944-91C2-F3B4A5920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A508D05-BFFA-4B0C-9DE3-E2D4830DB6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267C28E-DF63-4F84-B3D2-C88E59F5AE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0C623728-B814-4638-9EC4-A05667220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1231A-664C-487E-9EEC-345359E166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120F91EB-C6CC-40A7-AE51-35F72018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F7E9F5A5-FC3D-40D3-9F0D-CB5B352CF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F2422-858C-4AAE-A949-72BE247CC2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7550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B27608-7DB8-4DAC-AAFE-A8E3BEED3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53A3436-FC58-44E1-BCFA-68B046654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A79DDF7-4EA9-4681-9C31-C34B78BBA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879B03A-F8D4-4F52-A6F8-899208B7B1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DE4CB1D-0E52-47E0-AC72-7413251C8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0C623728-B814-4638-9EC4-A05667220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A9F4E-FC4B-4722-8592-DDE3C6CB3E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120F91EB-C6CC-40A7-AE51-35F72018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F7E9F5A5-FC3D-40D3-9F0D-CB5B352CF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724A0-469D-4367-8A65-96BC4A5E50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4755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BE94A0-5C43-4BAB-ABC2-6117CE3FC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0C623728-B814-4638-9EC4-A05667220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E1EFA-2CC5-4B9B-AE9A-07A8CC80AE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120F91EB-C6CC-40A7-AE51-35F72018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F7E9F5A5-FC3D-40D3-9F0D-CB5B352CF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B3690-6407-4EA6-BAB7-38ACF9113D7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69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D9BCBE-C3D4-AE03-A8FD-4C2D2A951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9A5207-1A97-D7F9-3E2E-8EB3CE672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178603-84A1-59D8-E402-8DDD62C2B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73F50A-048F-CAB0-A2D7-8257D6780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F1A29E-ADA3-C756-7883-18E35314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1937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0C623728-B814-4638-9EC4-A05667220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BE876-2E0A-475B-B23F-6E8D1ACA763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120F91EB-C6CC-40A7-AE51-35F72018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F7E9F5A5-FC3D-40D3-9F0D-CB5B352CF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079E1-E945-4BE0-8F78-F93DBD9DB84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4197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165E9C-BE90-4DB5-B69C-620833AD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4216DE2-BC48-47EE-929A-0863AEBC6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8488DFC-05FB-41BE-B766-0BF6358537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0C623728-B814-4638-9EC4-A05667220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0B224-E7F4-44B1-9C05-26796C2E357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120F91EB-C6CC-40A7-AE51-35F72018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F7E9F5A5-FC3D-40D3-9F0D-CB5B352CF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0BEBB-92B8-489D-AE3C-3E731437B6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6596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B0DCC7-4461-47CF-8F8A-844B9E765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ACD1274-CFD1-4E87-8835-D15DE5A083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EE20E98-2062-4981-A69B-1CC673C30A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0C623728-B814-4638-9EC4-A05667220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213D1-D8A7-4350-8D6D-3496D6073E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120F91EB-C6CC-40A7-AE51-35F72018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F7E9F5A5-FC3D-40D3-9F0D-CB5B352CF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74E3F-42C7-4D6F-B9DB-695AC0D1FE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267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EFECAA-41D7-4282-924A-1F5604C55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5A7FF00-EF9E-4B71-9C6C-F87F0116FC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623728-B814-4638-9EC4-A05667220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BB06A-939A-4BF1-ADF6-EBFC069CC7A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20F91EB-C6CC-40A7-AE51-35F72018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E9F5A5-FC3D-40D3-9F0D-CB5B352CF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82724-8A2C-4EA8-9447-736971ED4D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046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45D7ADC-773B-42DC-A691-938F96A31E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34F2292-F5CC-4713-AB4A-171DE1A49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623728-B814-4638-9EC4-A05667220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2F8A9-5373-41FB-B081-4B26A6767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20F91EB-C6CC-40A7-AE51-35F72018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E9F5A5-FC3D-40D3-9F0D-CB5B352CF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9AB53-BEE4-4560-93D8-3399B5AC29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7207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588"/>
            <a:ext cx="12195176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78"/>
          <a:stretch>
            <a:fillRect/>
          </a:stretch>
        </p:blipFill>
        <p:spPr bwMode="auto">
          <a:xfrm>
            <a:off x="0" y="1112838"/>
            <a:ext cx="12193588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78"/>
          <a:stretch>
            <a:fillRect/>
          </a:stretch>
        </p:blipFill>
        <p:spPr bwMode="auto">
          <a:xfrm>
            <a:off x="-1588" y="0"/>
            <a:ext cx="12195176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AE2A5605-8B28-4A2C-971D-42B9550D9D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222250"/>
            <a:ext cx="6400800" cy="3154363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21"/>
          <a:stretch>
            <a:fillRect/>
          </a:stretch>
        </p:blipFill>
        <p:spPr bwMode="auto">
          <a:xfrm>
            <a:off x="1828800" y="6477000"/>
            <a:ext cx="78803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7763" y="2363788"/>
            <a:ext cx="5211763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050" y="3502025"/>
            <a:ext cx="7880350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11214100" y="6550025"/>
            <a:ext cx="977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smtClean="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657895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362723-B4B9-9E60-6196-96DB4344F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C46442-A028-625F-824A-D6D8B8BDED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C83BB9F-2468-601C-CABB-176E2A4B31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6328429-1662-C458-1E0D-B4AEBFCAB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180A34-330E-C5FC-D6F3-E2489212F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8887687-85EC-B15E-44F7-6990D8820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29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0B2C3A-76BA-E8B6-E20D-39C502806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905F142-DB27-CA75-C903-66ABAF8AF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BF1CC75-4928-8B7F-318D-B38C8A6330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F63724D-FB0F-D81C-369D-E7064C7F58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990FB55-69F6-4E80-D490-F1FC7E981B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8D69A45-8214-8849-C93F-CE511208A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686A552-A121-834B-5AEC-776DDC89D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1560205-942A-7A9E-5E95-6577FF4E9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36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DF767A-41E1-6DE6-F18C-3D7F128C2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0D30437-D0D8-6BF0-9BEA-F80E7EB35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FAEF08F-1BA4-8595-3915-A08AE73B9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2689304-C0D8-8F93-3236-6FD619EE1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21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65378C3-EC07-C339-AAC1-7BEAA197D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63C28E2-D7D6-272C-2905-9EC61C720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5307CD4-45E7-0A71-F269-017C2AEDD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895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392DC6-6550-566C-6871-3A2EAACDA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76B947-D195-F277-809F-900D55697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6297A7F-5A27-897A-CC27-CBAA5606C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8651E52-6EA3-5DFF-881A-9E4FB9A8C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A1ABC2E-1D9D-DCBD-909C-FDE9D9D95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392E7FD-AAEE-71B0-9BEF-18F16C9AC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891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8D1515-E197-3F16-79DA-DB301AA2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64CB3B6-A120-FEA7-33A5-17A2CEC37C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3FB2D90-122D-8AAD-4D56-6EA1688FD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54C72A-F1DB-5437-55FE-36E269761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D570058-8515-DD8A-1BC5-ED545CCA7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ED3A26-BBC4-2897-CDD4-A5A8B187A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07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9385165-F78D-AD92-C420-C9FD8D11A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DB6894C-1DD4-0746-018B-3F1174EBC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465BFC-5D9E-0077-5C12-096E491286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3C7A5-86D4-45D9-9E68-98DFF531099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5FE3D9-B4CC-0471-4958-4D1BB4D08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E32540-BFC6-D8D5-2755-0AACE3B7A9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317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623728-B814-4638-9EC4-A05667220A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8930BC4-D1A5-426E-BB0E-BBFA069C5A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20F91EB-C6CC-40A7-AE51-35F720185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E9F5A5-FC3D-40D3-9F0D-CB5B352CF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68373F-8F4A-4B02-8692-4E2B0DFC0EA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206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623728-B814-4638-9EC4-A05667220A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8930BC4-D1A5-426E-BB0E-BBFA069C5A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20F91EB-C6CC-40A7-AE51-35F720185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E9F5A5-FC3D-40D3-9F0D-CB5B352CF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68373F-8F4A-4B02-8692-4E2B0DFC0EA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11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svg"/><Relationship Id="rId10" Type="http://schemas.openxmlformats.org/officeDocument/2006/relationships/image" Target="../media/image26.jpg"/><Relationship Id="rId4" Type="http://schemas.openxmlformats.org/officeDocument/2006/relationships/image" Target="../media/image23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2.mp3"/><Relationship Id="rId7" Type="http://schemas.openxmlformats.org/officeDocument/2006/relationships/image" Target="../media/image2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2.mp3"/><Relationship Id="rId7" Type="http://schemas.openxmlformats.org/officeDocument/2006/relationships/image" Target="../media/image2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2.mp3"/><Relationship Id="rId7" Type="http://schemas.openxmlformats.org/officeDocument/2006/relationships/image" Target="../media/image2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audio" Target="../media/audio5.wav"/><Relationship Id="rId12" Type="http://schemas.openxmlformats.org/officeDocument/2006/relationships/image" Target="../media/image11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4.wav"/><Relationship Id="rId11" Type="http://schemas.openxmlformats.org/officeDocument/2006/relationships/audio" Target="../media/audio7.wav"/><Relationship Id="rId5" Type="http://schemas.openxmlformats.org/officeDocument/2006/relationships/audio" Target="../media/audio3.wav"/><Relationship Id="rId15" Type="http://schemas.openxmlformats.org/officeDocument/2006/relationships/image" Target="../media/image14.png"/><Relationship Id="rId10" Type="http://schemas.openxmlformats.org/officeDocument/2006/relationships/image" Target="../media/image10.jpe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notesSlide" Target="../notesSlides/notesSlide2.xml"/><Relationship Id="rId7" Type="http://schemas.openxmlformats.org/officeDocument/2006/relationships/audio" Target="../media/audio5.wav"/><Relationship Id="rId12" Type="http://schemas.openxmlformats.org/officeDocument/2006/relationships/image" Target="../media/image11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audio" Target="../media/audio7.wav"/><Relationship Id="rId5" Type="http://schemas.openxmlformats.org/officeDocument/2006/relationships/audio" Target="../media/audio3.wav"/><Relationship Id="rId10" Type="http://schemas.openxmlformats.org/officeDocument/2006/relationships/image" Target="../media/image10.jpe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2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6D6EA54-5259-B883-3A99-D73CE8490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16" y="361795"/>
            <a:ext cx="1876053" cy="84501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FD366D8E-997D-0156-69D1-C70824E1C402}"/>
              </a:ext>
            </a:extLst>
          </p:cNvPr>
          <p:cNvSpPr/>
          <p:nvPr/>
        </p:nvSpPr>
        <p:spPr>
          <a:xfrm>
            <a:off x="2222469" y="665270"/>
            <a:ext cx="532660" cy="54153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E8FCD2-CB0A-7A8B-CC40-19974DCF6458}"/>
              </a:ext>
            </a:extLst>
          </p:cNvPr>
          <p:cNvSpPr txBox="1"/>
          <p:nvPr/>
        </p:nvSpPr>
        <p:spPr>
          <a:xfrm>
            <a:off x="549675" y="1206808"/>
            <a:ext cx="112959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354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b="1" dirty="0">
              <a:solidFill>
                <a:srgbClr val="00B050"/>
              </a:solidFill>
            </a:endParaRPr>
          </a:p>
        </p:txBody>
      </p:sp>
      <p:pic>
        <p:nvPicPr>
          <p:cNvPr id="11" name="Graphic 10" descr="Back with solid fill">
            <a:extLst>
              <a:ext uri="{FF2B5EF4-FFF2-40B4-BE49-F238E27FC236}">
                <a16:creationId xmlns:a16="http://schemas.microsoft.com/office/drawing/2014/main" xmlns="" id="{72643851-9A71-A42C-1AF8-7724FADEE5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78857" y="3600943"/>
            <a:ext cx="1121339" cy="914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351E250-E684-98CA-52A6-1106F18658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0298" y="2547146"/>
            <a:ext cx="2563752" cy="3217939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02AA94E-4891-86B8-AEF2-BC1D74D849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77" b="98298" l="0" r="98817">
                        <a14:foregroundMark x1="28994" y1="10638" x2="83432" y2="92340"/>
                        <a14:foregroundMark x1="59763" y1="18723" x2="93491" y2="71064"/>
                        <a14:foregroundMark x1="46746" y1="6809" x2="87574" y2="48085"/>
                        <a14:foregroundMark x1="63314" y1="3404" x2="98817" y2="35319"/>
                        <a14:foregroundMark x1="26036" y1="1702" x2="62722" y2="69362"/>
                        <a14:foregroundMark x1="0" y1="19574" x2="56213" y2="98298"/>
                        <a14:foregroundMark x1="20710" y1="71064" x2="78698" y2="97872"/>
                        <a14:foregroundMark x1="18343" y1="90213" x2="98817" y2="90213"/>
                        <a14:backgroundMark x1="13586" y1="18806" x2="31314" y2="36336"/>
                        <a14:backgroundMark x1="592" y1="5957" x2="10679" y2="15931"/>
                        <a14:backgroundMark x1="97660" y1="91519" x2="98225" y2="92340"/>
                        <a14:backgroundMark x1="85337" y1="73608" x2="91511" y2="82581"/>
                        <a14:backgroundMark x1="19527" y1="17872" x2="19922" y2="179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77915" y="3627071"/>
            <a:ext cx="949170" cy="9192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48" y="2786524"/>
            <a:ext cx="4120550" cy="278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3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/>
          <p:cNvSpPr/>
          <p:nvPr/>
        </p:nvSpPr>
        <p:spPr>
          <a:xfrm>
            <a:off x="3367315" y="0"/>
            <a:ext cx="8824685" cy="6858000"/>
          </a:xfrm>
          <a:custGeom>
            <a:avLst/>
            <a:gdLst>
              <a:gd name="connsiteX0" fmla="*/ 0 w 8824686"/>
              <a:gd name="connsiteY0" fmla="*/ 0 h 6858000"/>
              <a:gd name="connsiteX1" fmla="*/ 8824686 w 8824686"/>
              <a:gd name="connsiteY1" fmla="*/ 0 h 6858000"/>
              <a:gd name="connsiteX2" fmla="*/ 8824686 w 8824686"/>
              <a:gd name="connsiteY2" fmla="*/ 6858000 h 6858000"/>
              <a:gd name="connsiteX3" fmla="*/ 0 w 8824686"/>
              <a:gd name="connsiteY3" fmla="*/ 6858000 h 6858000"/>
              <a:gd name="connsiteX4" fmla="*/ 0 w 8824686"/>
              <a:gd name="connsiteY4" fmla="*/ 0 h 6858000"/>
              <a:gd name="connsiteX0" fmla="*/ 827314 w 8824686"/>
              <a:gd name="connsiteY0" fmla="*/ 682171 h 6858000"/>
              <a:gd name="connsiteX1" fmla="*/ 8824686 w 8824686"/>
              <a:gd name="connsiteY1" fmla="*/ 0 h 6858000"/>
              <a:gd name="connsiteX2" fmla="*/ 8824686 w 8824686"/>
              <a:gd name="connsiteY2" fmla="*/ 6858000 h 6858000"/>
              <a:gd name="connsiteX3" fmla="*/ 0 w 8824686"/>
              <a:gd name="connsiteY3" fmla="*/ 6858000 h 6858000"/>
              <a:gd name="connsiteX4" fmla="*/ 827314 w 8824686"/>
              <a:gd name="connsiteY4" fmla="*/ 682171 h 6858000"/>
              <a:gd name="connsiteX0" fmla="*/ 1959428 w 8824686"/>
              <a:gd name="connsiteY0" fmla="*/ 769257 h 6858000"/>
              <a:gd name="connsiteX1" fmla="*/ 8824686 w 8824686"/>
              <a:gd name="connsiteY1" fmla="*/ 0 h 6858000"/>
              <a:gd name="connsiteX2" fmla="*/ 8824686 w 8824686"/>
              <a:gd name="connsiteY2" fmla="*/ 6858000 h 6858000"/>
              <a:gd name="connsiteX3" fmla="*/ 0 w 8824686"/>
              <a:gd name="connsiteY3" fmla="*/ 6858000 h 6858000"/>
              <a:gd name="connsiteX4" fmla="*/ 1959428 w 8824686"/>
              <a:gd name="connsiteY4" fmla="*/ 76925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24686" h="6858000">
                <a:moveTo>
                  <a:pt x="1959428" y="769257"/>
                </a:moveTo>
                <a:lnTo>
                  <a:pt x="8824686" y="0"/>
                </a:lnTo>
                <a:lnTo>
                  <a:pt x="8824686" y="6858000"/>
                </a:lnTo>
                <a:lnTo>
                  <a:pt x="0" y="6858000"/>
                </a:lnTo>
                <a:lnTo>
                  <a:pt x="1959428" y="769257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4308565" y="82315"/>
            <a:ext cx="6608637" cy="6614733"/>
            <a:chOff x="2791682" y="121634"/>
            <a:chExt cx="6608637" cy="6614733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1682" y="121634"/>
              <a:ext cx="6608637" cy="6614733"/>
            </a:xfrm>
            <a:prstGeom prst="rect">
              <a:avLst/>
            </a:prstGeom>
          </p:spPr>
        </p:pic>
        <p:grpSp>
          <p:nvGrpSpPr>
            <p:cNvPr id="69" name="Group 68"/>
            <p:cNvGrpSpPr/>
            <p:nvPr/>
          </p:nvGrpSpPr>
          <p:grpSpPr>
            <a:xfrm>
              <a:off x="2899414" y="232436"/>
              <a:ext cx="6433933" cy="6305822"/>
              <a:chOff x="2744065" y="219706"/>
              <a:chExt cx="6433933" cy="6305822"/>
            </a:xfrm>
          </p:grpSpPr>
          <p:sp>
            <p:nvSpPr>
              <p:cNvPr id="22" name="TextBox 21"/>
              <p:cNvSpPr txBox="1"/>
              <p:nvPr/>
            </p:nvSpPr>
            <p:spPr>
              <a:xfrm rot="6300000">
                <a:off x="4602040" y="568438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400" dirty="0" smtClean="0"/>
                  <a:t>Vy</a:t>
                </a:r>
                <a:endParaRPr lang="en-US" sz="1400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 rot="6660000">
                <a:off x="4353613" y="559862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400" dirty="0" smtClean="0">
                    <a:solidFill>
                      <a:schemeClr val="bg1"/>
                    </a:solidFill>
                  </a:rPr>
                  <a:t>Việt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 rot="7020000">
                <a:off x="4114710" y="549620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chemeClr val="bg1"/>
                    </a:solidFill>
                  </a:rPr>
                  <a:t>Như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Ý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 rot="7380000">
                <a:off x="3887712" y="536282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Tu</a:t>
                </a:r>
                <a:r>
                  <a:rPr lang="en-US" sz="1400" dirty="0" smtClean="0"/>
                  <a:t>́ </a:t>
                </a:r>
                <a:r>
                  <a:rPr lang="en-US" sz="1400" dirty="0" err="1" smtClean="0"/>
                  <a:t>Uyên</a:t>
                </a:r>
                <a:endParaRPr lang="en-US" sz="1400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 rot="7740000">
                <a:off x="3673900" y="520919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Bảo</a:t>
                </a:r>
                <a:r>
                  <a:rPr lang="en-US" sz="1400" dirty="0" smtClean="0"/>
                  <a:t> </a:t>
                </a:r>
                <a:r>
                  <a:rPr lang="en-US" sz="1400" dirty="0" err="1" smtClean="0"/>
                  <a:t>Trân</a:t>
                </a:r>
                <a:endParaRPr lang="en-US" sz="1400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 rot="8100000">
                <a:off x="3479139" y="5031747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Huej</a:t>
                </a:r>
                <a:r>
                  <a:rPr lang="en-US" sz="1400" dirty="0" smtClean="0"/>
                  <a:t> </a:t>
                </a:r>
                <a:r>
                  <a:rPr lang="en-US" sz="1400" dirty="0" err="1" smtClean="0"/>
                  <a:t>Thư</a:t>
                </a:r>
                <a:endParaRPr lang="en-US" sz="1400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 rot="8460000">
                <a:off x="3302954" y="483683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chemeClr val="bg1"/>
                    </a:solidFill>
                  </a:rPr>
                  <a:t>Munh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1400" dirty="0" err="1" smtClean="0">
                    <a:solidFill>
                      <a:schemeClr val="bg1"/>
                    </a:solidFill>
                  </a:rPr>
                  <a:t>Thư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 rot="8820000">
                <a:off x="3146657" y="462374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chemeClr val="bg1"/>
                    </a:solidFill>
                  </a:rPr>
                  <a:t>Phương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1400" dirty="0" err="1" smtClean="0">
                    <a:solidFill>
                      <a:schemeClr val="bg1"/>
                    </a:solidFill>
                  </a:rPr>
                  <a:t>Thảo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 rot="9180000">
                <a:off x="3014998" y="4403638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Quốc</a:t>
                </a:r>
                <a:endParaRPr lang="en-US" sz="1400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 rot="9540000">
                <a:off x="2907155" y="4157335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Quân</a:t>
                </a:r>
                <a:endParaRPr lang="en-US" sz="1400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 rot="9900000">
                <a:off x="2829475" y="390793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Quang</a:t>
                </a:r>
                <a:endParaRPr lang="en-US" sz="1400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 rot="10260000">
                <a:off x="2773224" y="365138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chemeClr val="bg1"/>
                    </a:solidFill>
                  </a:rPr>
                  <a:t>Phương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B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 rot="10620000">
                <a:off x="2745548" y="3390078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400" dirty="0" smtClean="0">
                    <a:solidFill>
                      <a:schemeClr val="bg1"/>
                    </a:solidFill>
                  </a:rPr>
                  <a:t>Quân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 rot="10980000">
                <a:off x="2744065" y="312877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Phương</a:t>
                </a:r>
                <a:r>
                  <a:rPr lang="en-US" sz="1400" dirty="0" smtClean="0"/>
                  <a:t> A</a:t>
                </a:r>
                <a:endParaRPr lang="en-US" sz="1400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 rot="11340000">
                <a:off x="2774380" y="286661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Bảo</a:t>
                </a:r>
                <a:r>
                  <a:rPr lang="en-US" sz="1400" dirty="0" smtClean="0"/>
                  <a:t> </a:t>
                </a:r>
                <a:r>
                  <a:rPr lang="en-US" sz="1400" dirty="0" err="1" smtClean="0"/>
                  <a:t>Ngọc</a:t>
                </a:r>
                <a:endParaRPr lang="en-US" sz="1400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 rot="11700000">
                <a:off x="2829180" y="261104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Thu </a:t>
                </a:r>
                <a:r>
                  <a:rPr lang="en-US" sz="1400" dirty="0" err="1" smtClean="0"/>
                  <a:t>Ngân</a:t>
                </a:r>
                <a:endParaRPr lang="en-US" sz="1400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 rot="12060000">
                <a:off x="2914937" y="236262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chemeClr val="bg1"/>
                    </a:solidFill>
                  </a:rPr>
                  <a:t>Thảo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My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 rot="12420000">
                <a:off x="3017361" y="212371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chemeClr val="bg1"/>
                    </a:solidFill>
                  </a:rPr>
                  <a:t>Khánh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1400" dirty="0" err="1" smtClean="0">
                    <a:solidFill>
                      <a:schemeClr val="bg1"/>
                    </a:solidFill>
                  </a:rPr>
                  <a:t>Linh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 rot="12780000">
                <a:off x="3163100" y="189717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Anh</a:t>
                </a:r>
                <a:r>
                  <a:rPr lang="en-US" sz="1400" dirty="0" smtClean="0"/>
                  <a:t> Minh</a:t>
                </a:r>
                <a:endParaRPr lang="en-US" sz="1400" dirty="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 rot="13140000">
                <a:off x="3382197" y="167019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Đình</a:t>
                </a:r>
                <a:r>
                  <a:rPr lang="en-US" sz="1400" dirty="0" smtClean="0"/>
                  <a:t> Minh</a:t>
                </a:r>
                <a:endParaRPr lang="en-US" sz="1400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 rot="13500000">
                <a:off x="3481816" y="1488148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Bảo</a:t>
                </a:r>
                <a:r>
                  <a:rPr lang="en-US" sz="1400" dirty="0" smtClean="0"/>
                  <a:t> </a:t>
                </a:r>
                <a:r>
                  <a:rPr lang="en-US" sz="1400" dirty="0" err="1" smtClean="0"/>
                  <a:t>Lâm</a:t>
                </a:r>
                <a:endParaRPr lang="en-US" sz="1400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 rot="13860000">
                <a:off x="3676730" y="131196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chemeClr val="bg1"/>
                    </a:solidFill>
                  </a:rPr>
                  <a:t>Đình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1400" dirty="0" err="1" smtClean="0">
                    <a:solidFill>
                      <a:schemeClr val="bg1"/>
                    </a:solidFill>
                  </a:rPr>
                  <a:t>Lâm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 rot="14220000">
                <a:off x="3889814" y="115566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Minh </a:t>
                </a:r>
                <a:r>
                  <a:rPr lang="en-US" sz="1400" dirty="0" err="1" smtClean="0">
                    <a:solidFill>
                      <a:schemeClr val="bg1"/>
                    </a:solidFill>
                  </a:rPr>
                  <a:t>Khánh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 rot="14580000">
                <a:off x="4109925" y="1024007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Ngọc</a:t>
                </a:r>
                <a:r>
                  <a:rPr lang="en-US" sz="1400" dirty="0" smtClean="0"/>
                  <a:t> </a:t>
                </a:r>
                <a:r>
                  <a:rPr lang="en-US" sz="1400" dirty="0" err="1" smtClean="0"/>
                  <a:t>Khánh</a:t>
                </a:r>
                <a:endParaRPr lang="en-US" sz="1400" dirty="0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 rot="14940000">
                <a:off x="4356228" y="91616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Gia</a:t>
                </a:r>
                <a:r>
                  <a:rPr lang="en-US" sz="1400" dirty="0" smtClean="0"/>
                  <a:t> </a:t>
                </a:r>
                <a:r>
                  <a:rPr lang="en-US" sz="1400" dirty="0" err="1" smtClean="0"/>
                  <a:t>Huy</a:t>
                </a:r>
                <a:endParaRPr lang="en-US" sz="1400" dirty="0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 rot="15300000">
                <a:off x="4605631" y="83848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Hiếu</a:t>
                </a:r>
                <a:endParaRPr lang="en-US" sz="1400" dirty="0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 rot="16020000">
                <a:off x="5123485" y="754557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chemeClr val="bg1"/>
                    </a:solidFill>
                  </a:rPr>
                  <a:t>Khánh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An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 rot="16380000">
                <a:off x="5384793" y="75307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Quang</a:t>
                </a:r>
                <a:r>
                  <a:rPr lang="en-US" sz="1400" dirty="0" smtClean="0"/>
                  <a:t> </a:t>
                </a:r>
                <a:r>
                  <a:rPr lang="en-US" sz="1400" dirty="0" err="1" smtClean="0"/>
                  <a:t>Anh</a:t>
                </a:r>
                <a:endParaRPr lang="en-US" sz="1400" dirty="0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 rot="16740000">
                <a:off x="5648626" y="78174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Diệu</a:t>
                </a:r>
                <a:r>
                  <a:rPr lang="en-US" sz="1400" dirty="0" smtClean="0"/>
                  <a:t> </a:t>
                </a:r>
                <a:r>
                  <a:rPr lang="en-US" sz="1400" dirty="0" err="1" smtClean="0"/>
                  <a:t>Anh</a:t>
                </a:r>
                <a:endParaRPr lang="en-US" sz="1400" dirty="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 rot="17100000">
                <a:off x="5904196" y="83653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Hà </a:t>
                </a:r>
                <a:r>
                  <a:rPr lang="en-US" sz="1400" dirty="0" err="1" smtClean="0"/>
                  <a:t>Anh</a:t>
                </a:r>
                <a:endParaRPr lang="en-US" sz="1400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 rot="17460000">
                <a:off x="6152622" y="92229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chemeClr val="bg1"/>
                    </a:solidFill>
                  </a:rPr>
                  <a:t>Phương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1400" dirty="0" err="1" smtClean="0">
                    <a:solidFill>
                      <a:schemeClr val="bg1"/>
                    </a:solidFill>
                  </a:rPr>
                  <a:t>Anh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 rot="17820000">
                <a:off x="6391525" y="102472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chemeClr val="bg1"/>
                    </a:solidFill>
                  </a:rPr>
                  <a:t>Trâm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1400" dirty="0" err="1" smtClean="0">
                    <a:solidFill>
                      <a:schemeClr val="bg1"/>
                    </a:solidFill>
                  </a:rPr>
                  <a:t>Anh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 rot="18180000">
                <a:off x="6618523" y="115810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Ngọc</a:t>
                </a:r>
                <a:r>
                  <a:rPr lang="en-US" sz="1400" dirty="0" smtClean="0"/>
                  <a:t> </a:t>
                </a:r>
                <a:r>
                  <a:rPr lang="en-US" sz="1400" dirty="0" err="1" smtClean="0"/>
                  <a:t>Ánh</a:t>
                </a:r>
                <a:endParaRPr lang="en-US" sz="1400" dirty="0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 rot="18540000">
                <a:off x="6832335" y="131173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Hải</a:t>
                </a:r>
                <a:r>
                  <a:rPr lang="en-US" sz="1400" dirty="0" smtClean="0"/>
                  <a:t> </a:t>
                </a:r>
                <a:r>
                  <a:rPr lang="en-US" sz="1400" dirty="0" err="1" smtClean="0"/>
                  <a:t>Bình</a:t>
                </a:r>
                <a:endParaRPr lang="en-US" sz="1400" dirty="0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 rot="18900000">
                <a:off x="7027096" y="1489175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Cường</a:t>
                </a:r>
                <a:endParaRPr lang="en-US" sz="1400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 rot="19260000">
                <a:off x="7203282" y="168408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chemeClr val="bg1"/>
                    </a:solidFill>
                  </a:rPr>
                  <a:t>Diệp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 rot="19620000">
                <a:off x="7359579" y="189717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Dung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 rot="19980000">
                <a:off x="7491238" y="211728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Dũng</a:t>
                </a:r>
                <a:endParaRPr lang="en-US" sz="1400" dirty="0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 rot="20340000">
                <a:off x="7611744" y="236262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Dương</a:t>
                </a:r>
                <a:endParaRPr lang="en-US" sz="1400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 rot="20700000">
                <a:off x="7676761" y="261299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Thành</a:t>
                </a:r>
                <a:r>
                  <a:rPr lang="en-US" sz="1400" dirty="0" smtClean="0"/>
                  <a:t> </a:t>
                </a:r>
                <a:r>
                  <a:rPr lang="en-US" sz="1400" dirty="0" err="1" smtClean="0"/>
                  <a:t>Đạt</a:t>
                </a:r>
                <a:endParaRPr lang="en-US" sz="1400" dirty="0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 rot="21060000">
                <a:off x="7733012" y="286953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chemeClr val="bg1"/>
                    </a:solidFill>
                  </a:rPr>
                  <a:t>Tuấn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1400" dirty="0" err="1" smtClean="0">
                    <a:solidFill>
                      <a:schemeClr val="bg1"/>
                    </a:solidFill>
                  </a:rPr>
                  <a:t>Đạt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 rot="21307035">
                <a:off x="7829590" y="3103220"/>
                <a:ext cx="134840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chemeClr val="bg1"/>
                    </a:solidFill>
                  </a:rPr>
                  <a:t>Phu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́ </a:t>
                </a:r>
                <a:r>
                  <a:rPr lang="en-US" sz="1400" dirty="0" err="1" smtClean="0">
                    <a:solidFill>
                      <a:schemeClr val="bg1"/>
                    </a:solidFill>
                  </a:rPr>
                  <a:t>Đức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74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88730" y="-743262"/>
            <a:ext cx="609600" cy="609600"/>
          </a:xfrm>
          <a:prstGeom prst="rect">
            <a:avLst/>
          </a:prstGeom>
        </p:spPr>
      </p:pic>
      <p:sp>
        <p:nvSpPr>
          <p:cNvPr id="76" name="nutquay"/>
          <p:cNvSpPr/>
          <p:nvPr/>
        </p:nvSpPr>
        <p:spPr>
          <a:xfrm>
            <a:off x="719723" y="2841553"/>
            <a:ext cx="2576822" cy="107564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QUAY</a:t>
            </a: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071" y="2901490"/>
            <a:ext cx="1448517" cy="565951"/>
          </a:xfrm>
          <a:prstGeom prst="rect">
            <a:avLst/>
          </a:prstGeom>
        </p:spPr>
      </p:pic>
      <p:sp>
        <p:nvSpPr>
          <p:cNvPr id="83" name="Rectangle 82"/>
          <p:cNvSpPr/>
          <p:nvPr/>
        </p:nvSpPr>
        <p:spPr>
          <a:xfrm>
            <a:off x="794393" y="397258"/>
            <a:ext cx="334232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VÒNG </a:t>
            </a:r>
            <a:r>
              <a:rPr lang="en-US" sz="4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QUAY</a:t>
            </a:r>
            <a:endParaRPr lang="en-U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39434" y="-743262"/>
            <a:ext cx="609600" cy="609600"/>
          </a:xfrm>
          <a:prstGeom prst="rect">
            <a:avLst/>
          </a:prstGeom>
        </p:spPr>
      </p:pic>
      <p:sp>
        <p:nvSpPr>
          <p:cNvPr id="3" name="Pentagon 2">
            <a:hlinkClick r:id="" action="ppaction://hlinkshowjump?jump=nextslide"/>
          </p:cNvPr>
          <p:cNvSpPr/>
          <p:nvPr/>
        </p:nvSpPr>
        <p:spPr>
          <a:xfrm>
            <a:off x="10145897" y="6028190"/>
            <a:ext cx="1907839" cy="668858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>
                    <a:lumMod val="75000"/>
                  </a:schemeClr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5575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15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1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49"/>
                            </p:stCondLst>
                            <p:childTnLst>
                              <p:par>
                                <p:cTn id="13" presetID="3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8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7" dur="30406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3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3" grpId="0"/>
      <p:bldP spid="8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7BA75D8-EC48-10F9-7617-DBE79998D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88" y="368814"/>
            <a:ext cx="1876053" cy="84501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2D2536E9-6BF4-9955-2160-5982E17E5A79}"/>
              </a:ext>
            </a:extLst>
          </p:cNvPr>
          <p:cNvSpPr/>
          <p:nvPr/>
        </p:nvSpPr>
        <p:spPr>
          <a:xfrm>
            <a:off x="2222469" y="665270"/>
            <a:ext cx="532660" cy="54153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A89241B-B99F-BD02-1B76-5315E0A1C27D}"/>
              </a:ext>
            </a:extLst>
          </p:cNvPr>
          <p:cNvSpPr txBox="1"/>
          <p:nvPr/>
        </p:nvSpPr>
        <p:spPr>
          <a:xfrm>
            <a:off x="2755129" y="755374"/>
            <a:ext cx="902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Nunito Black" pitchFamily="2" charset="0"/>
              </a:rPr>
              <a:t>Số?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2F7C6A3-5D42-6605-9A0C-494150C903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14" b="90000" l="3757" r="89945">
                        <a14:foregroundMark x1="7956" y1="16897" x2="32265" y2="18276"/>
                        <a14:foregroundMark x1="32265" y1="18276" x2="32376" y2="18276"/>
                        <a14:foregroundMark x1="27293" y1="19655" x2="36022" y2="21379"/>
                        <a14:foregroundMark x1="36022" y1="21379" x2="38122" y2="23276"/>
                        <a14:foregroundMark x1="36906" y1="21724" x2="45525" y2="30345"/>
                        <a14:foregroundMark x1="45525" y1="30345" x2="48398" y2="31724"/>
                        <a14:foregroundMark x1="62873" y1="33793" x2="73149" y2="22586"/>
                        <a14:foregroundMark x1="5304" y1="58793" x2="15249" y2="59483"/>
                        <a14:foregroundMark x1="6409" y1="35172" x2="15470" y2="33621"/>
                        <a14:foregroundMark x1="22099" y1="40690" x2="38674" y2="41724"/>
                        <a14:foregroundMark x1="38674" y1="41724" x2="46077" y2="38448"/>
                        <a14:foregroundMark x1="19116" y1="60690" x2="25525" y2="60517"/>
                        <a14:foregroundMark x1="25525" y1="60517" x2="38122" y2="66034"/>
                        <a14:foregroundMark x1="38122" y1="66034" x2="46630" y2="73966"/>
                        <a14:foregroundMark x1="53370" y1="80172" x2="69171" y2="85862"/>
                        <a14:foregroundMark x1="69171" y1="85862" x2="73591" y2="85690"/>
                        <a14:foregroundMark x1="26519" y1="59483" x2="37790" y2="65172"/>
                        <a14:foregroundMark x1="37348" y1="63793" x2="31381" y2="60862"/>
                        <a14:foregroundMark x1="25856" y1="62759" x2="36685" y2="67241"/>
                        <a14:foregroundMark x1="25635" y1="60690" x2="28840" y2="63621"/>
                        <a14:foregroundMark x1="3757" y1="78621" x2="7293" y2="81552"/>
                        <a14:foregroundMark x1="88398" y1="61552" x2="88840" y2="53966"/>
                        <a14:foregroundMark x1="79006" y1="7759" x2="84862" y2="10517"/>
                        <a14:foregroundMark x1="84862" y1="10517" x2="85414" y2="10345"/>
                        <a14:foregroundMark x1="88508" y1="7414" x2="88508" y2="7414"/>
                        <a14:foregroundMark x1="64862" y1="31724" x2="62431" y2="37931"/>
                        <a14:foregroundMark x1="58564" y1="46207" x2="59779" y2="44310"/>
                        <a14:foregroundMark x1="61547" y1="35690" x2="66077" y2="27931"/>
                        <a14:foregroundMark x1="66077" y1="27931" x2="73149" y2="21724"/>
                        <a14:foregroundMark x1="76354" y1="18621" x2="76354" y2="18621"/>
                        <a14:foregroundMark x1="77459" y1="38448" x2="77459" y2="38448"/>
                        <a14:foregroundMark x1="78343" y1="83621" x2="78343" y2="83621"/>
                        <a14:foregroundMark x1="77901" y1="84483" x2="79890" y2="85862"/>
                        <a14:foregroundMark x1="51823" y1="38966" x2="61989" y2="52759"/>
                        <a14:foregroundMark x1="61989" y1="52759" x2="70608" y2="58276"/>
                        <a14:foregroundMark x1="55580" y1="53448" x2="51492" y2="62931"/>
                        <a14:foregroundMark x1="51492" y1="62931" x2="50166" y2="77759"/>
                        <a14:foregroundMark x1="4309" y1="87586" x2="12155" y2="87759"/>
                        <a14:foregroundMark x1="16906" y1="88448" x2="46851" y2="81207"/>
                        <a14:foregroundMark x1="25083" y1="88448" x2="36243" y2="86552"/>
                        <a14:foregroundMark x1="24420" y1="87931" x2="28950" y2="87759"/>
                        <a14:foregroundMark x1="21326" y1="88276" x2="28066" y2="88448"/>
                        <a14:foregroundMark x1="28066" y1="88448" x2="32928" y2="87586"/>
                        <a14:foregroundMark x1="22431" y1="89483" x2="32155" y2="87931"/>
                        <a14:foregroundMark x1="19558" y1="88966" x2="23094" y2="88966"/>
                        <a14:foregroundMark x1="36685" y1="20862" x2="31050" y2="18621"/>
                        <a14:foregroundMark x1="28619" y1="17931" x2="36354" y2="21207"/>
                        <a14:foregroundMark x1="32928" y1="19310" x2="36906" y2="20345"/>
                        <a14:foregroundMark x1="32597" y1="18621" x2="37680" y2="21724"/>
                        <a14:foregroundMark x1="26630" y1="20345" x2="37348" y2="24138"/>
                        <a14:foregroundMark x1="78343" y1="40345" x2="78343" y2="40345"/>
                        <a14:foregroundMark x1="74144" y1="17931" x2="74586" y2="20345"/>
                        <a14:foregroundMark x1="74365" y1="24655" x2="74365" y2="24655"/>
                        <a14:foregroundMark x1="84199" y1="50517" x2="86519" y2="50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1641" y="1206808"/>
            <a:ext cx="8461306" cy="5524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96E3A49-7767-E9C1-7E9C-C486024CC804}"/>
              </a:ext>
            </a:extLst>
          </p:cNvPr>
          <p:cNvSpPr/>
          <p:nvPr/>
        </p:nvSpPr>
        <p:spPr>
          <a:xfrm>
            <a:off x="8477763" y="1981225"/>
            <a:ext cx="891292" cy="531603"/>
          </a:xfrm>
          <a:prstGeom prst="rect">
            <a:avLst/>
          </a:prstGeom>
          <a:solidFill>
            <a:srgbClr val="FF99FF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138g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00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/>
          <p:cNvSpPr/>
          <p:nvPr/>
        </p:nvSpPr>
        <p:spPr>
          <a:xfrm>
            <a:off x="3367315" y="0"/>
            <a:ext cx="8824685" cy="6858000"/>
          </a:xfrm>
          <a:custGeom>
            <a:avLst/>
            <a:gdLst>
              <a:gd name="connsiteX0" fmla="*/ 0 w 8824686"/>
              <a:gd name="connsiteY0" fmla="*/ 0 h 6858000"/>
              <a:gd name="connsiteX1" fmla="*/ 8824686 w 8824686"/>
              <a:gd name="connsiteY1" fmla="*/ 0 h 6858000"/>
              <a:gd name="connsiteX2" fmla="*/ 8824686 w 8824686"/>
              <a:gd name="connsiteY2" fmla="*/ 6858000 h 6858000"/>
              <a:gd name="connsiteX3" fmla="*/ 0 w 8824686"/>
              <a:gd name="connsiteY3" fmla="*/ 6858000 h 6858000"/>
              <a:gd name="connsiteX4" fmla="*/ 0 w 8824686"/>
              <a:gd name="connsiteY4" fmla="*/ 0 h 6858000"/>
              <a:gd name="connsiteX0" fmla="*/ 827314 w 8824686"/>
              <a:gd name="connsiteY0" fmla="*/ 682171 h 6858000"/>
              <a:gd name="connsiteX1" fmla="*/ 8824686 w 8824686"/>
              <a:gd name="connsiteY1" fmla="*/ 0 h 6858000"/>
              <a:gd name="connsiteX2" fmla="*/ 8824686 w 8824686"/>
              <a:gd name="connsiteY2" fmla="*/ 6858000 h 6858000"/>
              <a:gd name="connsiteX3" fmla="*/ 0 w 8824686"/>
              <a:gd name="connsiteY3" fmla="*/ 6858000 h 6858000"/>
              <a:gd name="connsiteX4" fmla="*/ 827314 w 8824686"/>
              <a:gd name="connsiteY4" fmla="*/ 682171 h 6858000"/>
              <a:gd name="connsiteX0" fmla="*/ 1959428 w 8824686"/>
              <a:gd name="connsiteY0" fmla="*/ 769257 h 6858000"/>
              <a:gd name="connsiteX1" fmla="*/ 8824686 w 8824686"/>
              <a:gd name="connsiteY1" fmla="*/ 0 h 6858000"/>
              <a:gd name="connsiteX2" fmla="*/ 8824686 w 8824686"/>
              <a:gd name="connsiteY2" fmla="*/ 6858000 h 6858000"/>
              <a:gd name="connsiteX3" fmla="*/ 0 w 8824686"/>
              <a:gd name="connsiteY3" fmla="*/ 6858000 h 6858000"/>
              <a:gd name="connsiteX4" fmla="*/ 1959428 w 8824686"/>
              <a:gd name="connsiteY4" fmla="*/ 76925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24686" h="6858000">
                <a:moveTo>
                  <a:pt x="1959428" y="769257"/>
                </a:moveTo>
                <a:lnTo>
                  <a:pt x="8824686" y="0"/>
                </a:lnTo>
                <a:lnTo>
                  <a:pt x="8824686" y="6858000"/>
                </a:lnTo>
                <a:lnTo>
                  <a:pt x="0" y="6858000"/>
                </a:lnTo>
                <a:lnTo>
                  <a:pt x="1959428" y="769257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4308565" y="82315"/>
            <a:ext cx="6608637" cy="6614733"/>
            <a:chOff x="2791682" y="121634"/>
            <a:chExt cx="6608637" cy="6614733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1682" y="121634"/>
              <a:ext cx="6608637" cy="6614733"/>
            </a:xfrm>
            <a:prstGeom prst="rect">
              <a:avLst/>
            </a:prstGeom>
          </p:spPr>
        </p:pic>
        <p:grpSp>
          <p:nvGrpSpPr>
            <p:cNvPr id="69" name="Group 68"/>
            <p:cNvGrpSpPr/>
            <p:nvPr/>
          </p:nvGrpSpPr>
          <p:grpSpPr>
            <a:xfrm>
              <a:off x="2899414" y="232436"/>
              <a:ext cx="6433933" cy="6305822"/>
              <a:chOff x="2744065" y="219706"/>
              <a:chExt cx="6433933" cy="6305822"/>
            </a:xfrm>
          </p:grpSpPr>
          <p:sp>
            <p:nvSpPr>
              <p:cNvPr id="22" name="TextBox 21"/>
              <p:cNvSpPr txBox="1"/>
              <p:nvPr/>
            </p:nvSpPr>
            <p:spPr>
              <a:xfrm rot="6300000">
                <a:off x="4602040" y="568438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400" dirty="0" smtClean="0"/>
                  <a:t>Vy</a:t>
                </a:r>
                <a:endParaRPr lang="en-US" sz="1400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 rot="6660000">
                <a:off x="4353613" y="559862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400" dirty="0" smtClean="0">
                    <a:solidFill>
                      <a:schemeClr val="bg1"/>
                    </a:solidFill>
                  </a:rPr>
                  <a:t>Việt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 rot="7020000">
                <a:off x="4114710" y="549620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chemeClr val="bg1"/>
                    </a:solidFill>
                  </a:rPr>
                  <a:t>Như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Ý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 rot="7380000">
                <a:off x="3887712" y="536282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Tu</a:t>
                </a:r>
                <a:r>
                  <a:rPr lang="en-US" sz="1400" dirty="0" smtClean="0"/>
                  <a:t>́ </a:t>
                </a:r>
                <a:r>
                  <a:rPr lang="en-US" sz="1400" dirty="0" err="1" smtClean="0"/>
                  <a:t>Uyên</a:t>
                </a:r>
                <a:endParaRPr lang="en-US" sz="1400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 rot="7740000">
                <a:off x="3673900" y="520919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Bảo</a:t>
                </a:r>
                <a:r>
                  <a:rPr lang="en-US" sz="1400" dirty="0" smtClean="0"/>
                  <a:t> </a:t>
                </a:r>
                <a:r>
                  <a:rPr lang="en-US" sz="1400" dirty="0" err="1" smtClean="0"/>
                  <a:t>Trân</a:t>
                </a:r>
                <a:endParaRPr lang="en-US" sz="1400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 rot="8100000">
                <a:off x="3479139" y="5031747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Huej</a:t>
                </a:r>
                <a:r>
                  <a:rPr lang="en-US" sz="1400" dirty="0" smtClean="0"/>
                  <a:t> </a:t>
                </a:r>
                <a:r>
                  <a:rPr lang="en-US" sz="1400" dirty="0" err="1" smtClean="0"/>
                  <a:t>Thư</a:t>
                </a:r>
                <a:endParaRPr lang="en-US" sz="1400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 rot="8460000">
                <a:off x="3302954" y="483683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chemeClr val="bg1"/>
                    </a:solidFill>
                  </a:rPr>
                  <a:t>Munh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1400" dirty="0" err="1" smtClean="0">
                    <a:solidFill>
                      <a:schemeClr val="bg1"/>
                    </a:solidFill>
                  </a:rPr>
                  <a:t>Thư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 rot="8820000">
                <a:off x="3146657" y="462374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chemeClr val="bg1"/>
                    </a:solidFill>
                  </a:rPr>
                  <a:t>Phương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1400" dirty="0" err="1" smtClean="0">
                    <a:solidFill>
                      <a:schemeClr val="bg1"/>
                    </a:solidFill>
                  </a:rPr>
                  <a:t>Thảo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 rot="9180000">
                <a:off x="3014998" y="4403638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Quốc</a:t>
                </a:r>
                <a:endParaRPr lang="en-US" sz="1400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 rot="9540000">
                <a:off x="2907155" y="4157335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Quân</a:t>
                </a:r>
                <a:endParaRPr lang="en-US" sz="1400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 rot="9900000">
                <a:off x="2829475" y="390793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Quang</a:t>
                </a:r>
                <a:endParaRPr lang="en-US" sz="1400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 rot="10260000">
                <a:off x="2773224" y="365138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chemeClr val="bg1"/>
                    </a:solidFill>
                  </a:rPr>
                  <a:t>Phương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B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 rot="10620000">
                <a:off x="2745548" y="3390078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400" dirty="0" smtClean="0">
                    <a:solidFill>
                      <a:schemeClr val="bg1"/>
                    </a:solidFill>
                  </a:rPr>
                  <a:t>Quân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 rot="10980000">
                <a:off x="2744065" y="312877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Phương</a:t>
                </a:r>
                <a:r>
                  <a:rPr lang="en-US" sz="1400" dirty="0" smtClean="0"/>
                  <a:t> A</a:t>
                </a:r>
                <a:endParaRPr lang="en-US" sz="1400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 rot="11340000">
                <a:off x="2774380" y="286661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Bảo</a:t>
                </a:r>
                <a:r>
                  <a:rPr lang="en-US" sz="1400" dirty="0" smtClean="0"/>
                  <a:t> </a:t>
                </a:r>
                <a:r>
                  <a:rPr lang="en-US" sz="1400" dirty="0" err="1" smtClean="0"/>
                  <a:t>Ngọc</a:t>
                </a:r>
                <a:endParaRPr lang="en-US" sz="1400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 rot="11700000">
                <a:off x="2829180" y="261104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Thu </a:t>
                </a:r>
                <a:r>
                  <a:rPr lang="en-US" sz="1400" dirty="0" err="1" smtClean="0"/>
                  <a:t>Ngân</a:t>
                </a:r>
                <a:endParaRPr lang="en-US" sz="1400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 rot="12060000">
                <a:off x="2914937" y="236262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chemeClr val="bg1"/>
                    </a:solidFill>
                  </a:rPr>
                  <a:t>Thảo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My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 rot="12420000">
                <a:off x="3017361" y="212371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chemeClr val="bg1"/>
                    </a:solidFill>
                  </a:rPr>
                  <a:t>Khánh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1400" dirty="0" err="1" smtClean="0">
                    <a:solidFill>
                      <a:schemeClr val="bg1"/>
                    </a:solidFill>
                  </a:rPr>
                  <a:t>Linh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 rot="12780000">
                <a:off x="3163100" y="189717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Anh</a:t>
                </a:r>
                <a:r>
                  <a:rPr lang="en-US" sz="1400" dirty="0" smtClean="0"/>
                  <a:t> Minh</a:t>
                </a:r>
                <a:endParaRPr lang="en-US" sz="1400" dirty="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 rot="13140000">
                <a:off x="3382197" y="167019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Đình</a:t>
                </a:r>
                <a:r>
                  <a:rPr lang="en-US" sz="1400" dirty="0" smtClean="0"/>
                  <a:t> Minh</a:t>
                </a:r>
                <a:endParaRPr lang="en-US" sz="1400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 rot="13500000">
                <a:off x="3481816" y="1488148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Bảo</a:t>
                </a:r>
                <a:r>
                  <a:rPr lang="en-US" sz="1400" dirty="0" smtClean="0"/>
                  <a:t> </a:t>
                </a:r>
                <a:r>
                  <a:rPr lang="en-US" sz="1400" dirty="0" err="1" smtClean="0"/>
                  <a:t>Lâm</a:t>
                </a:r>
                <a:endParaRPr lang="en-US" sz="1400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 rot="13860000">
                <a:off x="3676730" y="131196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chemeClr val="bg1"/>
                    </a:solidFill>
                  </a:rPr>
                  <a:t>Đình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1400" dirty="0" err="1" smtClean="0">
                    <a:solidFill>
                      <a:schemeClr val="bg1"/>
                    </a:solidFill>
                  </a:rPr>
                  <a:t>Lâm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 rot="14220000">
                <a:off x="3889814" y="115566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Minh </a:t>
                </a:r>
                <a:r>
                  <a:rPr lang="en-US" sz="1400" dirty="0" err="1" smtClean="0">
                    <a:solidFill>
                      <a:schemeClr val="bg1"/>
                    </a:solidFill>
                  </a:rPr>
                  <a:t>Khánh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 rot="14580000">
                <a:off x="4109925" y="1024007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Ngọc</a:t>
                </a:r>
                <a:r>
                  <a:rPr lang="en-US" sz="1400" dirty="0" smtClean="0"/>
                  <a:t> </a:t>
                </a:r>
                <a:r>
                  <a:rPr lang="en-US" sz="1400" dirty="0" err="1" smtClean="0"/>
                  <a:t>Khánh</a:t>
                </a:r>
                <a:endParaRPr lang="en-US" sz="1400" dirty="0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 rot="14940000">
                <a:off x="4356228" y="91616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Gia</a:t>
                </a:r>
                <a:r>
                  <a:rPr lang="en-US" sz="1400" dirty="0" smtClean="0"/>
                  <a:t> </a:t>
                </a:r>
                <a:r>
                  <a:rPr lang="en-US" sz="1400" dirty="0" err="1" smtClean="0"/>
                  <a:t>Huy</a:t>
                </a:r>
                <a:endParaRPr lang="en-US" sz="1400" dirty="0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 rot="15300000">
                <a:off x="4605631" y="83848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Hiếu</a:t>
                </a:r>
                <a:endParaRPr lang="en-US" sz="1400" dirty="0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 rot="16020000">
                <a:off x="5123485" y="754557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chemeClr val="bg1"/>
                    </a:solidFill>
                  </a:rPr>
                  <a:t>Khánh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An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 rot="16380000">
                <a:off x="5384793" y="75307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Quang</a:t>
                </a:r>
                <a:r>
                  <a:rPr lang="en-US" sz="1400" dirty="0" smtClean="0"/>
                  <a:t> </a:t>
                </a:r>
                <a:r>
                  <a:rPr lang="en-US" sz="1400" dirty="0" err="1" smtClean="0"/>
                  <a:t>Anh</a:t>
                </a:r>
                <a:endParaRPr lang="en-US" sz="1400" dirty="0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 rot="16740000">
                <a:off x="5648626" y="78174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Diệu</a:t>
                </a:r>
                <a:r>
                  <a:rPr lang="en-US" sz="1400" dirty="0" smtClean="0"/>
                  <a:t> </a:t>
                </a:r>
                <a:r>
                  <a:rPr lang="en-US" sz="1400" dirty="0" err="1" smtClean="0"/>
                  <a:t>Anh</a:t>
                </a:r>
                <a:endParaRPr lang="en-US" sz="1400" dirty="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 rot="17100000">
                <a:off x="5904196" y="83653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Hà </a:t>
                </a:r>
                <a:r>
                  <a:rPr lang="en-US" sz="1400" dirty="0" err="1" smtClean="0"/>
                  <a:t>Anh</a:t>
                </a:r>
                <a:endParaRPr lang="en-US" sz="1400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 rot="17460000">
                <a:off x="6152622" y="92229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chemeClr val="bg1"/>
                    </a:solidFill>
                  </a:rPr>
                  <a:t>Phương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1400" dirty="0" err="1" smtClean="0">
                    <a:solidFill>
                      <a:schemeClr val="bg1"/>
                    </a:solidFill>
                  </a:rPr>
                  <a:t>Anh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 rot="17820000">
                <a:off x="6391525" y="102472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chemeClr val="bg1"/>
                    </a:solidFill>
                  </a:rPr>
                  <a:t>Trâm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1400" dirty="0" err="1" smtClean="0">
                    <a:solidFill>
                      <a:schemeClr val="bg1"/>
                    </a:solidFill>
                  </a:rPr>
                  <a:t>Anh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 rot="18180000">
                <a:off x="6618523" y="115810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Ngọc</a:t>
                </a:r>
                <a:r>
                  <a:rPr lang="en-US" sz="1400" dirty="0" smtClean="0"/>
                  <a:t> </a:t>
                </a:r>
                <a:r>
                  <a:rPr lang="en-US" sz="1400" dirty="0" err="1" smtClean="0"/>
                  <a:t>Ánh</a:t>
                </a:r>
                <a:endParaRPr lang="en-US" sz="1400" dirty="0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 rot="18540000">
                <a:off x="6832335" y="131173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Hải</a:t>
                </a:r>
                <a:r>
                  <a:rPr lang="en-US" sz="1400" dirty="0" smtClean="0"/>
                  <a:t> </a:t>
                </a:r>
                <a:r>
                  <a:rPr lang="en-US" sz="1400" dirty="0" err="1" smtClean="0"/>
                  <a:t>Bình</a:t>
                </a:r>
                <a:endParaRPr lang="en-US" sz="1400" dirty="0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 rot="18900000">
                <a:off x="7027096" y="1489175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Cường</a:t>
                </a:r>
                <a:endParaRPr lang="en-US" sz="1400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 rot="19260000">
                <a:off x="7203282" y="168408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chemeClr val="bg1"/>
                    </a:solidFill>
                  </a:rPr>
                  <a:t>Diệp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 rot="19620000">
                <a:off x="7359579" y="189717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Dung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 rot="19980000">
                <a:off x="7491238" y="211728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Dũng</a:t>
                </a:r>
                <a:endParaRPr lang="en-US" sz="1400" dirty="0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 rot="20340000">
                <a:off x="7611744" y="236262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Dương</a:t>
                </a:r>
                <a:endParaRPr lang="en-US" sz="1400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 rot="20700000">
                <a:off x="7676761" y="261299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Thành</a:t>
                </a:r>
                <a:r>
                  <a:rPr lang="en-US" sz="1400" dirty="0" smtClean="0"/>
                  <a:t> </a:t>
                </a:r>
                <a:r>
                  <a:rPr lang="en-US" sz="1400" dirty="0" err="1" smtClean="0"/>
                  <a:t>Đạt</a:t>
                </a:r>
                <a:endParaRPr lang="en-US" sz="1400" dirty="0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 rot="21060000">
                <a:off x="7733012" y="286953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chemeClr val="bg1"/>
                    </a:solidFill>
                  </a:rPr>
                  <a:t>Tuấn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1400" dirty="0" err="1" smtClean="0">
                    <a:solidFill>
                      <a:schemeClr val="bg1"/>
                    </a:solidFill>
                  </a:rPr>
                  <a:t>Đạt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 rot="21307035">
                <a:off x="7829590" y="3103220"/>
                <a:ext cx="134840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chemeClr val="bg1"/>
                    </a:solidFill>
                  </a:rPr>
                  <a:t>Phu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́ </a:t>
                </a:r>
                <a:r>
                  <a:rPr lang="en-US" sz="1400" dirty="0" err="1" smtClean="0">
                    <a:solidFill>
                      <a:schemeClr val="bg1"/>
                    </a:solidFill>
                  </a:rPr>
                  <a:t>Đức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74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88730" y="-743262"/>
            <a:ext cx="609600" cy="609600"/>
          </a:xfrm>
          <a:prstGeom prst="rect">
            <a:avLst/>
          </a:prstGeom>
        </p:spPr>
      </p:pic>
      <p:sp>
        <p:nvSpPr>
          <p:cNvPr id="76" name="nutquay"/>
          <p:cNvSpPr/>
          <p:nvPr/>
        </p:nvSpPr>
        <p:spPr>
          <a:xfrm>
            <a:off x="719723" y="2841553"/>
            <a:ext cx="2576822" cy="107564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QUAY</a:t>
            </a: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071" y="2901490"/>
            <a:ext cx="1448517" cy="565951"/>
          </a:xfrm>
          <a:prstGeom prst="rect">
            <a:avLst/>
          </a:prstGeom>
        </p:spPr>
      </p:pic>
      <p:sp>
        <p:nvSpPr>
          <p:cNvPr id="83" name="Rectangle 82"/>
          <p:cNvSpPr/>
          <p:nvPr/>
        </p:nvSpPr>
        <p:spPr>
          <a:xfrm>
            <a:off x="794393" y="397258"/>
            <a:ext cx="334232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VÒNG </a:t>
            </a:r>
            <a:r>
              <a:rPr lang="en-US" sz="4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QUAY</a:t>
            </a:r>
            <a:endParaRPr lang="en-U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39434" y="-743262"/>
            <a:ext cx="609600" cy="609600"/>
          </a:xfrm>
          <a:prstGeom prst="rect">
            <a:avLst/>
          </a:prstGeom>
        </p:spPr>
      </p:pic>
      <p:sp>
        <p:nvSpPr>
          <p:cNvPr id="3" name="Pentagon 2">
            <a:hlinkClick r:id="" action="ppaction://hlinkshowjump?jump=nextslide"/>
          </p:cNvPr>
          <p:cNvSpPr/>
          <p:nvPr/>
        </p:nvSpPr>
        <p:spPr>
          <a:xfrm>
            <a:off x="10145897" y="6028190"/>
            <a:ext cx="1907839" cy="668858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>
                    <a:lumMod val="75000"/>
                  </a:schemeClr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98000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15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1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49"/>
                            </p:stCondLst>
                            <p:childTnLst>
                              <p:par>
                                <p:cTn id="13" presetID="3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8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7" dur="30406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3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3" grpId="0"/>
      <p:bldP spid="8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7BA75D8-EC48-10F9-7617-DBE79998D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88" y="368814"/>
            <a:ext cx="1876053" cy="84501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2D2536E9-6BF4-9955-2160-5982E17E5A79}"/>
              </a:ext>
            </a:extLst>
          </p:cNvPr>
          <p:cNvSpPr/>
          <p:nvPr/>
        </p:nvSpPr>
        <p:spPr>
          <a:xfrm>
            <a:off x="2222469" y="665270"/>
            <a:ext cx="532660" cy="54153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A89241B-B99F-BD02-1B76-5315E0A1C27D}"/>
              </a:ext>
            </a:extLst>
          </p:cNvPr>
          <p:cNvSpPr txBox="1"/>
          <p:nvPr/>
        </p:nvSpPr>
        <p:spPr>
          <a:xfrm>
            <a:off x="2755129" y="755374"/>
            <a:ext cx="902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Nunito Black" pitchFamily="2" charset="0"/>
              </a:rPr>
              <a:t>Số?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2F7C6A3-5D42-6605-9A0C-494150C90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14" b="90000" l="3757" r="89945">
                        <a14:foregroundMark x1="7956" y1="16897" x2="32265" y2="18276"/>
                        <a14:foregroundMark x1="32265" y1="18276" x2="32376" y2="18276"/>
                        <a14:foregroundMark x1="27293" y1="19655" x2="36022" y2="21379"/>
                        <a14:foregroundMark x1="36022" y1="21379" x2="38122" y2="23276"/>
                        <a14:foregroundMark x1="36906" y1="21724" x2="45525" y2="30345"/>
                        <a14:foregroundMark x1="45525" y1="30345" x2="48398" y2="31724"/>
                        <a14:foregroundMark x1="62873" y1="33793" x2="73149" y2="22586"/>
                        <a14:foregroundMark x1="5304" y1="58793" x2="15249" y2="59483"/>
                        <a14:foregroundMark x1="6409" y1="35172" x2="15470" y2="33621"/>
                        <a14:foregroundMark x1="22099" y1="40690" x2="38674" y2="41724"/>
                        <a14:foregroundMark x1="38674" y1="41724" x2="46077" y2="38448"/>
                        <a14:foregroundMark x1="19116" y1="60690" x2="25525" y2="60517"/>
                        <a14:foregroundMark x1="25525" y1="60517" x2="38122" y2="66034"/>
                        <a14:foregroundMark x1="38122" y1="66034" x2="46630" y2="73966"/>
                        <a14:foregroundMark x1="53370" y1="80172" x2="69171" y2="85862"/>
                        <a14:foregroundMark x1="69171" y1="85862" x2="73591" y2="85690"/>
                        <a14:foregroundMark x1="26519" y1="59483" x2="37790" y2="65172"/>
                        <a14:foregroundMark x1="37348" y1="63793" x2="31381" y2="60862"/>
                        <a14:foregroundMark x1="25856" y1="62759" x2="36685" y2="67241"/>
                        <a14:foregroundMark x1="25635" y1="60690" x2="28840" y2="63621"/>
                        <a14:foregroundMark x1="3757" y1="78621" x2="7293" y2="81552"/>
                        <a14:foregroundMark x1="88398" y1="61552" x2="88840" y2="53966"/>
                        <a14:foregroundMark x1="79006" y1="7759" x2="84862" y2="10517"/>
                        <a14:foregroundMark x1="84862" y1="10517" x2="85414" y2="10345"/>
                        <a14:foregroundMark x1="88508" y1="7414" x2="88508" y2="7414"/>
                        <a14:foregroundMark x1="64862" y1="31724" x2="62431" y2="37931"/>
                        <a14:foregroundMark x1="58564" y1="46207" x2="59779" y2="44310"/>
                        <a14:foregroundMark x1="61547" y1="35690" x2="66077" y2="27931"/>
                        <a14:foregroundMark x1="66077" y1="27931" x2="73149" y2="21724"/>
                        <a14:foregroundMark x1="76354" y1="18621" x2="76354" y2="18621"/>
                        <a14:foregroundMark x1="77459" y1="38448" x2="77459" y2="38448"/>
                        <a14:foregroundMark x1="78343" y1="83621" x2="78343" y2="83621"/>
                        <a14:foregroundMark x1="77901" y1="84483" x2="79890" y2="85862"/>
                        <a14:foregroundMark x1="51823" y1="38966" x2="61989" y2="52759"/>
                        <a14:foregroundMark x1="61989" y1="52759" x2="70608" y2="58276"/>
                        <a14:foregroundMark x1="55580" y1="53448" x2="51492" y2="62931"/>
                        <a14:foregroundMark x1="51492" y1="62931" x2="50166" y2="77759"/>
                        <a14:foregroundMark x1="4309" y1="87586" x2="12155" y2="87759"/>
                        <a14:foregroundMark x1="16906" y1="88448" x2="46851" y2="81207"/>
                        <a14:foregroundMark x1="25083" y1="88448" x2="36243" y2="86552"/>
                        <a14:foregroundMark x1="24420" y1="87931" x2="28950" y2="87759"/>
                        <a14:foregroundMark x1="21326" y1="88276" x2="28066" y2="88448"/>
                        <a14:foregroundMark x1="28066" y1="88448" x2="32928" y2="87586"/>
                        <a14:foregroundMark x1="22431" y1="89483" x2="32155" y2="87931"/>
                        <a14:foregroundMark x1="19558" y1="88966" x2="23094" y2="88966"/>
                        <a14:foregroundMark x1="36685" y1="20862" x2="31050" y2="18621"/>
                        <a14:foregroundMark x1="28619" y1="17931" x2="36354" y2="21207"/>
                        <a14:foregroundMark x1="32928" y1="19310" x2="36906" y2="20345"/>
                        <a14:foregroundMark x1="32597" y1="18621" x2="37680" y2="21724"/>
                        <a14:foregroundMark x1="26630" y1="20345" x2="37348" y2="24138"/>
                        <a14:foregroundMark x1="78343" y1="40345" x2="78343" y2="40345"/>
                        <a14:foregroundMark x1="74144" y1="17931" x2="74586" y2="20345"/>
                        <a14:foregroundMark x1="74365" y1="24655" x2="74365" y2="24655"/>
                        <a14:foregroundMark x1="84199" y1="50517" x2="86519" y2="50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1641" y="1206808"/>
            <a:ext cx="8461306" cy="5524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96E3A49-7767-E9C1-7E9C-C486024CC804}"/>
              </a:ext>
            </a:extLst>
          </p:cNvPr>
          <p:cNvSpPr/>
          <p:nvPr/>
        </p:nvSpPr>
        <p:spPr>
          <a:xfrm>
            <a:off x="8477763" y="1981225"/>
            <a:ext cx="891292" cy="531603"/>
          </a:xfrm>
          <a:prstGeom prst="rect">
            <a:avLst/>
          </a:prstGeom>
          <a:solidFill>
            <a:srgbClr val="FF99FF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138g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AE733F67-97A4-6ADB-E554-9D202445F4D1}"/>
              </a:ext>
            </a:extLst>
          </p:cNvPr>
          <p:cNvSpPr/>
          <p:nvPr/>
        </p:nvSpPr>
        <p:spPr>
          <a:xfrm>
            <a:off x="8477763" y="3051093"/>
            <a:ext cx="1593516" cy="718128"/>
          </a:xfrm>
          <a:prstGeom prst="ellipse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33phút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87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/>
          <p:cNvSpPr/>
          <p:nvPr/>
        </p:nvSpPr>
        <p:spPr>
          <a:xfrm>
            <a:off x="3367315" y="0"/>
            <a:ext cx="8824685" cy="6858000"/>
          </a:xfrm>
          <a:custGeom>
            <a:avLst/>
            <a:gdLst>
              <a:gd name="connsiteX0" fmla="*/ 0 w 8824686"/>
              <a:gd name="connsiteY0" fmla="*/ 0 h 6858000"/>
              <a:gd name="connsiteX1" fmla="*/ 8824686 w 8824686"/>
              <a:gd name="connsiteY1" fmla="*/ 0 h 6858000"/>
              <a:gd name="connsiteX2" fmla="*/ 8824686 w 8824686"/>
              <a:gd name="connsiteY2" fmla="*/ 6858000 h 6858000"/>
              <a:gd name="connsiteX3" fmla="*/ 0 w 8824686"/>
              <a:gd name="connsiteY3" fmla="*/ 6858000 h 6858000"/>
              <a:gd name="connsiteX4" fmla="*/ 0 w 8824686"/>
              <a:gd name="connsiteY4" fmla="*/ 0 h 6858000"/>
              <a:gd name="connsiteX0" fmla="*/ 827314 w 8824686"/>
              <a:gd name="connsiteY0" fmla="*/ 682171 h 6858000"/>
              <a:gd name="connsiteX1" fmla="*/ 8824686 w 8824686"/>
              <a:gd name="connsiteY1" fmla="*/ 0 h 6858000"/>
              <a:gd name="connsiteX2" fmla="*/ 8824686 w 8824686"/>
              <a:gd name="connsiteY2" fmla="*/ 6858000 h 6858000"/>
              <a:gd name="connsiteX3" fmla="*/ 0 w 8824686"/>
              <a:gd name="connsiteY3" fmla="*/ 6858000 h 6858000"/>
              <a:gd name="connsiteX4" fmla="*/ 827314 w 8824686"/>
              <a:gd name="connsiteY4" fmla="*/ 682171 h 6858000"/>
              <a:gd name="connsiteX0" fmla="*/ 1959428 w 8824686"/>
              <a:gd name="connsiteY0" fmla="*/ 769257 h 6858000"/>
              <a:gd name="connsiteX1" fmla="*/ 8824686 w 8824686"/>
              <a:gd name="connsiteY1" fmla="*/ 0 h 6858000"/>
              <a:gd name="connsiteX2" fmla="*/ 8824686 w 8824686"/>
              <a:gd name="connsiteY2" fmla="*/ 6858000 h 6858000"/>
              <a:gd name="connsiteX3" fmla="*/ 0 w 8824686"/>
              <a:gd name="connsiteY3" fmla="*/ 6858000 h 6858000"/>
              <a:gd name="connsiteX4" fmla="*/ 1959428 w 8824686"/>
              <a:gd name="connsiteY4" fmla="*/ 76925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24686" h="6858000">
                <a:moveTo>
                  <a:pt x="1959428" y="769257"/>
                </a:moveTo>
                <a:lnTo>
                  <a:pt x="8824686" y="0"/>
                </a:lnTo>
                <a:lnTo>
                  <a:pt x="8824686" y="6858000"/>
                </a:lnTo>
                <a:lnTo>
                  <a:pt x="0" y="6858000"/>
                </a:lnTo>
                <a:lnTo>
                  <a:pt x="1959428" y="769257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4308565" y="82315"/>
            <a:ext cx="6608637" cy="6614733"/>
            <a:chOff x="2791682" y="121634"/>
            <a:chExt cx="6608637" cy="6614733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1682" y="121634"/>
              <a:ext cx="6608637" cy="6614733"/>
            </a:xfrm>
            <a:prstGeom prst="rect">
              <a:avLst/>
            </a:prstGeom>
          </p:spPr>
        </p:pic>
        <p:grpSp>
          <p:nvGrpSpPr>
            <p:cNvPr id="69" name="Group 68"/>
            <p:cNvGrpSpPr/>
            <p:nvPr/>
          </p:nvGrpSpPr>
          <p:grpSpPr>
            <a:xfrm>
              <a:off x="2899414" y="232436"/>
              <a:ext cx="6433933" cy="6305822"/>
              <a:chOff x="2744065" y="219706"/>
              <a:chExt cx="6433933" cy="6305822"/>
            </a:xfrm>
          </p:grpSpPr>
          <p:sp>
            <p:nvSpPr>
              <p:cNvPr id="22" name="TextBox 21"/>
              <p:cNvSpPr txBox="1"/>
              <p:nvPr/>
            </p:nvSpPr>
            <p:spPr>
              <a:xfrm rot="6300000">
                <a:off x="4602040" y="568438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400" dirty="0" smtClean="0"/>
                  <a:t>Vy</a:t>
                </a:r>
                <a:endParaRPr lang="en-US" sz="1400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 rot="6660000">
                <a:off x="4353613" y="559862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400" dirty="0" smtClean="0">
                    <a:solidFill>
                      <a:schemeClr val="bg1"/>
                    </a:solidFill>
                  </a:rPr>
                  <a:t>Việt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 rot="7020000">
                <a:off x="4114710" y="549620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chemeClr val="bg1"/>
                    </a:solidFill>
                  </a:rPr>
                  <a:t>Như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Ý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 rot="7380000">
                <a:off x="3887712" y="536282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Tu</a:t>
                </a:r>
                <a:r>
                  <a:rPr lang="en-US" sz="1400" dirty="0" smtClean="0"/>
                  <a:t>́ </a:t>
                </a:r>
                <a:r>
                  <a:rPr lang="en-US" sz="1400" dirty="0" err="1" smtClean="0"/>
                  <a:t>Uyên</a:t>
                </a:r>
                <a:endParaRPr lang="en-US" sz="1400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 rot="7740000">
                <a:off x="3673900" y="520919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Bảo</a:t>
                </a:r>
                <a:r>
                  <a:rPr lang="en-US" sz="1400" dirty="0" smtClean="0"/>
                  <a:t> </a:t>
                </a:r>
                <a:r>
                  <a:rPr lang="en-US" sz="1400" dirty="0" err="1" smtClean="0"/>
                  <a:t>Trân</a:t>
                </a:r>
                <a:endParaRPr lang="en-US" sz="1400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 rot="8100000">
                <a:off x="3479139" y="5031747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Huej</a:t>
                </a:r>
                <a:r>
                  <a:rPr lang="en-US" sz="1400" dirty="0" smtClean="0"/>
                  <a:t> </a:t>
                </a:r>
                <a:r>
                  <a:rPr lang="en-US" sz="1400" dirty="0" err="1" smtClean="0"/>
                  <a:t>Thư</a:t>
                </a:r>
                <a:endParaRPr lang="en-US" sz="1400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 rot="8460000">
                <a:off x="3302954" y="483683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chemeClr val="bg1"/>
                    </a:solidFill>
                  </a:rPr>
                  <a:t>Munh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1400" dirty="0" err="1" smtClean="0">
                    <a:solidFill>
                      <a:schemeClr val="bg1"/>
                    </a:solidFill>
                  </a:rPr>
                  <a:t>Thư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 rot="8820000">
                <a:off x="3146657" y="462374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chemeClr val="bg1"/>
                    </a:solidFill>
                  </a:rPr>
                  <a:t>Phương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1400" dirty="0" err="1" smtClean="0">
                    <a:solidFill>
                      <a:schemeClr val="bg1"/>
                    </a:solidFill>
                  </a:rPr>
                  <a:t>Thảo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 rot="9180000">
                <a:off x="3014998" y="4403638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Quốc</a:t>
                </a:r>
                <a:endParaRPr lang="en-US" sz="1400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 rot="9540000">
                <a:off x="2907155" y="4157335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Quân</a:t>
                </a:r>
                <a:endParaRPr lang="en-US" sz="1400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 rot="9900000">
                <a:off x="2829475" y="390793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Quang</a:t>
                </a:r>
                <a:endParaRPr lang="en-US" sz="1400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 rot="10260000">
                <a:off x="2773224" y="365138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chemeClr val="bg1"/>
                    </a:solidFill>
                  </a:rPr>
                  <a:t>Phương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B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 rot="10620000">
                <a:off x="2745548" y="3390078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400" dirty="0" smtClean="0">
                    <a:solidFill>
                      <a:schemeClr val="bg1"/>
                    </a:solidFill>
                  </a:rPr>
                  <a:t>Quân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 rot="10980000">
                <a:off x="2744065" y="312877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Phương</a:t>
                </a:r>
                <a:r>
                  <a:rPr lang="en-US" sz="1400" dirty="0" smtClean="0"/>
                  <a:t> A</a:t>
                </a:r>
                <a:endParaRPr lang="en-US" sz="1400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 rot="11340000">
                <a:off x="2774380" y="286661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Bảo</a:t>
                </a:r>
                <a:r>
                  <a:rPr lang="en-US" sz="1400" dirty="0" smtClean="0"/>
                  <a:t> </a:t>
                </a:r>
                <a:r>
                  <a:rPr lang="en-US" sz="1400" dirty="0" err="1" smtClean="0"/>
                  <a:t>Ngọc</a:t>
                </a:r>
                <a:endParaRPr lang="en-US" sz="1400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 rot="11700000">
                <a:off x="2829180" y="261104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Thu </a:t>
                </a:r>
                <a:r>
                  <a:rPr lang="en-US" sz="1400" dirty="0" err="1" smtClean="0"/>
                  <a:t>Ngân</a:t>
                </a:r>
                <a:endParaRPr lang="en-US" sz="1400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 rot="12060000">
                <a:off x="2914937" y="236262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chemeClr val="bg1"/>
                    </a:solidFill>
                  </a:rPr>
                  <a:t>Thảo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My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 rot="12420000">
                <a:off x="3017361" y="212371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chemeClr val="bg1"/>
                    </a:solidFill>
                  </a:rPr>
                  <a:t>Khánh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1400" dirty="0" err="1" smtClean="0">
                    <a:solidFill>
                      <a:schemeClr val="bg1"/>
                    </a:solidFill>
                  </a:rPr>
                  <a:t>Linh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 rot="12780000">
                <a:off x="3163100" y="189717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Anh</a:t>
                </a:r>
                <a:r>
                  <a:rPr lang="en-US" sz="1400" dirty="0" smtClean="0"/>
                  <a:t> Minh</a:t>
                </a:r>
                <a:endParaRPr lang="en-US" sz="1400" dirty="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 rot="13140000">
                <a:off x="3382197" y="167019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Đình</a:t>
                </a:r>
                <a:r>
                  <a:rPr lang="en-US" sz="1400" dirty="0" smtClean="0"/>
                  <a:t> Minh</a:t>
                </a:r>
                <a:endParaRPr lang="en-US" sz="1400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 rot="13500000">
                <a:off x="3481816" y="1488148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Bảo</a:t>
                </a:r>
                <a:r>
                  <a:rPr lang="en-US" sz="1400" dirty="0" smtClean="0"/>
                  <a:t> </a:t>
                </a:r>
                <a:r>
                  <a:rPr lang="en-US" sz="1400" dirty="0" err="1" smtClean="0"/>
                  <a:t>Lâm</a:t>
                </a:r>
                <a:endParaRPr lang="en-US" sz="1400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 rot="13860000">
                <a:off x="3676730" y="131196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chemeClr val="bg1"/>
                    </a:solidFill>
                  </a:rPr>
                  <a:t>Đình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1400" dirty="0" err="1" smtClean="0">
                    <a:solidFill>
                      <a:schemeClr val="bg1"/>
                    </a:solidFill>
                  </a:rPr>
                  <a:t>Lâm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 rot="14220000">
                <a:off x="3889814" y="115566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Minh </a:t>
                </a:r>
                <a:r>
                  <a:rPr lang="en-US" sz="1400" dirty="0" err="1" smtClean="0">
                    <a:solidFill>
                      <a:schemeClr val="bg1"/>
                    </a:solidFill>
                  </a:rPr>
                  <a:t>Khánh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 rot="14580000">
                <a:off x="4109925" y="1024007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Ngọc</a:t>
                </a:r>
                <a:r>
                  <a:rPr lang="en-US" sz="1400" dirty="0" smtClean="0"/>
                  <a:t> </a:t>
                </a:r>
                <a:r>
                  <a:rPr lang="en-US" sz="1400" dirty="0" err="1" smtClean="0"/>
                  <a:t>Khánh</a:t>
                </a:r>
                <a:endParaRPr lang="en-US" sz="1400" dirty="0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 rot="14940000">
                <a:off x="4356228" y="91616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Gia</a:t>
                </a:r>
                <a:r>
                  <a:rPr lang="en-US" sz="1400" dirty="0" smtClean="0"/>
                  <a:t> </a:t>
                </a:r>
                <a:r>
                  <a:rPr lang="en-US" sz="1400" dirty="0" err="1" smtClean="0"/>
                  <a:t>Huy</a:t>
                </a:r>
                <a:endParaRPr lang="en-US" sz="1400" dirty="0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 rot="15300000">
                <a:off x="4605631" y="83848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Hiếu</a:t>
                </a:r>
                <a:endParaRPr lang="en-US" sz="1400" dirty="0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 rot="16020000">
                <a:off x="5123485" y="754557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chemeClr val="bg1"/>
                    </a:solidFill>
                  </a:rPr>
                  <a:t>Khánh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An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 rot="16380000">
                <a:off x="5384793" y="75307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Quang</a:t>
                </a:r>
                <a:r>
                  <a:rPr lang="en-US" sz="1400" dirty="0" smtClean="0"/>
                  <a:t> </a:t>
                </a:r>
                <a:r>
                  <a:rPr lang="en-US" sz="1400" dirty="0" err="1" smtClean="0"/>
                  <a:t>Anh</a:t>
                </a:r>
                <a:endParaRPr lang="en-US" sz="1400" dirty="0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 rot="16740000">
                <a:off x="5648626" y="78174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Diệu</a:t>
                </a:r>
                <a:r>
                  <a:rPr lang="en-US" sz="1400" dirty="0" smtClean="0"/>
                  <a:t> </a:t>
                </a:r>
                <a:r>
                  <a:rPr lang="en-US" sz="1400" dirty="0" err="1" smtClean="0"/>
                  <a:t>Anh</a:t>
                </a:r>
                <a:endParaRPr lang="en-US" sz="1400" dirty="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 rot="17100000">
                <a:off x="5904196" y="83653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Hà </a:t>
                </a:r>
                <a:r>
                  <a:rPr lang="en-US" sz="1400" dirty="0" err="1" smtClean="0"/>
                  <a:t>Anh</a:t>
                </a:r>
                <a:endParaRPr lang="en-US" sz="1400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 rot="17460000">
                <a:off x="6152622" y="92229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chemeClr val="bg1"/>
                    </a:solidFill>
                  </a:rPr>
                  <a:t>Phương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1400" dirty="0" err="1" smtClean="0">
                    <a:solidFill>
                      <a:schemeClr val="bg1"/>
                    </a:solidFill>
                  </a:rPr>
                  <a:t>Anh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 rot="17820000">
                <a:off x="6391525" y="102472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chemeClr val="bg1"/>
                    </a:solidFill>
                  </a:rPr>
                  <a:t>Trâm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1400" dirty="0" err="1" smtClean="0">
                    <a:solidFill>
                      <a:schemeClr val="bg1"/>
                    </a:solidFill>
                  </a:rPr>
                  <a:t>Anh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 rot="18180000">
                <a:off x="6618523" y="115810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Ngọc</a:t>
                </a:r>
                <a:r>
                  <a:rPr lang="en-US" sz="1400" dirty="0" smtClean="0"/>
                  <a:t> </a:t>
                </a:r>
                <a:r>
                  <a:rPr lang="en-US" sz="1400" dirty="0" err="1" smtClean="0"/>
                  <a:t>Ánh</a:t>
                </a:r>
                <a:endParaRPr lang="en-US" sz="1400" dirty="0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 rot="18540000">
                <a:off x="6832335" y="131173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Hải</a:t>
                </a:r>
                <a:r>
                  <a:rPr lang="en-US" sz="1400" dirty="0" smtClean="0"/>
                  <a:t> </a:t>
                </a:r>
                <a:r>
                  <a:rPr lang="en-US" sz="1400" dirty="0" err="1" smtClean="0"/>
                  <a:t>Bình</a:t>
                </a:r>
                <a:endParaRPr lang="en-US" sz="1400" dirty="0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 rot="18900000">
                <a:off x="7027096" y="1489175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Cường</a:t>
                </a:r>
                <a:endParaRPr lang="en-US" sz="1400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 rot="19260000">
                <a:off x="7203282" y="168408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chemeClr val="bg1"/>
                    </a:solidFill>
                  </a:rPr>
                  <a:t>Diệp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 rot="19620000">
                <a:off x="7359579" y="189717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Dung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 rot="19980000">
                <a:off x="7491238" y="211728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Dũng</a:t>
                </a:r>
                <a:endParaRPr lang="en-US" sz="1400" dirty="0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 rot="20340000">
                <a:off x="7611744" y="236262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Dương</a:t>
                </a:r>
                <a:endParaRPr lang="en-US" sz="1400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 rot="20700000">
                <a:off x="7676761" y="261299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Thành</a:t>
                </a:r>
                <a:r>
                  <a:rPr lang="en-US" sz="1400" dirty="0" smtClean="0"/>
                  <a:t> </a:t>
                </a:r>
                <a:r>
                  <a:rPr lang="en-US" sz="1400" dirty="0" err="1" smtClean="0"/>
                  <a:t>Đạt</a:t>
                </a:r>
                <a:endParaRPr lang="en-US" sz="1400" dirty="0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 rot="21060000">
                <a:off x="7733012" y="286953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chemeClr val="bg1"/>
                    </a:solidFill>
                  </a:rPr>
                  <a:t>Tuấn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1400" dirty="0" err="1" smtClean="0">
                    <a:solidFill>
                      <a:schemeClr val="bg1"/>
                    </a:solidFill>
                  </a:rPr>
                  <a:t>Đạt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 rot="21307035">
                <a:off x="7829590" y="3103220"/>
                <a:ext cx="134840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chemeClr val="bg1"/>
                    </a:solidFill>
                  </a:rPr>
                  <a:t>Phu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́ </a:t>
                </a:r>
                <a:r>
                  <a:rPr lang="en-US" sz="1400" dirty="0" err="1" smtClean="0">
                    <a:solidFill>
                      <a:schemeClr val="bg1"/>
                    </a:solidFill>
                  </a:rPr>
                  <a:t>Đức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74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88730" y="-743262"/>
            <a:ext cx="609600" cy="609600"/>
          </a:xfrm>
          <a:prstGeom prst="rect">
            <a:avLst/>
          </a:prstGeom>
        </p:spPr>
      </p:pic>
      <p:sp>
        <p:nvSpPr>
          <p:cNvPr id="76" name="nutquay"/>
          <p:cNvSpPr/>
          <p:nvPr/>
        </p:nvSpPr>
        <p:spPr>
          <a:xfrm>
            <a:off x="719723" y="2841553"/>
            <a:ext cx="2576822" cy="107564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QUAY</a:t>
            </a: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071" y="2901490"/>
            <a:ext cx="1448517" cy="565951"/>
          </a:xfrm>
          <a:prstGeom prst="rect">
            <a:avLst/>
          </a:prstGeom>
        </p:spPr>
      </p:pic>
      <p:sp>
        <p:nvSpPr>
          <p:cNvPr id="83" name="Rectangle 82"/>
          <p:cNvSpPr/>
          <p:nvPr/>
        </p:nvSpPr>
        <p:spPr>
          <a:xfrm>
            <a:off x="794393" y="397258"/>
            <a:ext cx="334232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VÒNG </a:t>
            </a:r>
            <a:r>
              <a:rPr lang="en-US" sz="4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QUAY</a:t>
            </a:r>
            <a:endParaRPr lang="en-U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39434" y="-743262"/>
            <a:ext cx="609600" cy="609600"/>
          </a:xfrm>
          <a:prstGeom prst="rect">
            <a:avLst/>
          </a:prstGeom>
        </p:spPr>
      </p:pic>
      <p:sp>
        <p:nvSpPr>
          <p:cNvPr id="3" name="Pentagon 2">
            <a:hlinkClick r:id="" action="ppaction://hlinkshowjump?jump=nextslide"/>
          </p:cNvPr>
          <p:cNvSpPr/>
          <p:nvPr/>
        </p:nvSpPr>
        <p:spPr>
          <a:xfrm>
            <a:off x="10145897" y="6028190"/>
            <a:ext cx="1907839" cy="668858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>
                    <a:lumMod val="75000"/>
                  </a:schemeClr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125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15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1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49"/>
                            </p:stCondLst>
                            <p:childTnLst>
                              <p:par>
                                <p:cTn id="13" presetID="3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8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7" dur="30406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3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3" grpId="0"/>
      <p:bldP spid="8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7BA75D8-EC48-10F9-7617-DBE79998D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88" y="368814"/>
            <a:ext cx="1876053" cy="84501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2D2536E9-6BF4-9955-2160-5982E17E5A79}"/>
              </a:ext>
            </a:extLst>
          </p:cNvPr>
          <p:cNvSpPr/>
          <p:nvPr/>
        </p:nvSpPr>
        <p:spPr>
          <a:xfrm>
            <a:off x="2222469" y="665270"/>
            <a:ext cx="532660" cy="54153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A89241B-B99F-BD02-1B76-5315E0A1C27D}"/>
              </a:ext>
            </a:extLst>
          </p:cNvPr>
          <p:cNvSpPr txBox="1"/>
          <p:nvPr/>
        </p:nvSpPr>
        <p:spPr>
          <a:xfrm>
            <a:off x="2755129" y="755374"/>
            <a:ext cx="902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Nunito Black" pitchFamily="2" charset="0"/>
              </a:rPr>
              <a:t>Số?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2F7C6A3-5D42-6605-9A0C-494150C90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14" b="90000" l="3757" r="89945">
                        <a14:foregroundMark x1="7956" y1="16897" x2="32265" y2="18276"/>
                        <a14:foregroundMark x1="32265" y1="18276" x2="32376" y2="18276"/>
                        <a14:foregroundMark x1="27293" y1="19655" x2="36022" y2="21379"/>
                        <a14:foregroundMark x1="36022" y1="21379" x2="38122" y2="23276"/>
                        <a14:foregroundMark x1="36906" y1="21724" x2="45525" y2="30345"/>
                        <a14:foregroundMark x1="45525" y1="30345" x2="48398" y2="31724"/>
                        <a14:foregroundMark x1="62873" y1="33793" x2="73149" y2="22586"/>
                        <a14:foregroundMark x1="5304" y1="58793" x2="15249" y2="59483"/>
                        <a14:foregroundMark x1="6409" y1="35172" x2="15470" y2="33621"/>
                        <a14:foregroundMark x1="22099" y1="40690" x2="38674" y2="41724"/>
                        <a14:foregroundMark x1="38674" y1="41724" x2="46077" y2="38448"/>
                        <a14:foregroundMark x1="19116" y1="60690" x2="25525" y2="60517"/>
                        <a14:foregroundMark x1="25525" y1="60517" x2="38122" y2="66034"/>
                        <a14:foregroundMark x1="38122" y1="66034" x2="46630" y2="73966"/>
                        <a14:foregroundMark x1="53370" y1="80172" x2="69171" y2="85862"/>
                        <a14:foregroundMark x1="69171" y1="85862" x2="73591" y2="85690"/>
                        <a14:foregroundMark x1="26519" y1="59483" x2="37790" y2="65172"/>
                        <a14:foregroundMark x1="37348" y1="63793" x2="31381" y2="60862"/>
                        <a14:foregroundMark x1="25856" y1="62759" x2="36685" y2="67241"/>
                        <a14:foregroundMark x1="25635" y1="60690" x2="28840" y2="63621"/>
                        <a14:foregroundMark x1="3757" y1="78621" x2="7293" y2="81552"/>
                        <a14:foregroundMark x1="88398" y1="61552" x2="88840" y2="53966"/>
                        <a14:foregroundMark x1="79006" y1="7759" x2="84862" y2="10517"/>
                        <a14:foregroundMark x1="84862" y1="10517" x2="85414" y2="10345"/>
                        <a14:foregroundMark x1="88508" y1="7414" x2="88508" y2="7414"/>
                        <a14:foregroundMark x1="64862" y1="31724" x2="62431" y2="37931"/>
                        <a14:foregroundMark x1="58564" y1="46207" x2="59779" y2="44310"/>
                        <a14:foregroundMark x1="61547" y1="35690" x2="66077" y2="27931"/>
                        <a14:foregroundMark x1="66077" y1="27931" x2="73149" y2="21724"/>
                        <a14:foregroundMark x1="76354" y1="18621" x2="76354" y2="18621"/>
                        <a14:foregroundMark x1="77459" y1="38448" x2="77459" y2="38448"/>
                        <a14:foregroundMark x1="78343" y1="83621" x2="78343" y2="83621"/>
                        <a14:foregroundMark x1="77901" y1="84483" x2="79890" y2="85862"/>
                        <a14:foregroundMark x1="51823" y1="38966" x2="61989" y2="52759"/>
                        <a14:foregroundMark x1="61989" y1="52759" x2="70608" y2="58276"/>
                        <a14:foregroundMark x1="55580" y1="53448" x2="51492" y2="62931"/>
                        <a14:foregroundMark x1="51492" y1="62931" x2="50166" y2="77759"/>
                        <a14:foregroundMark x1="4309" y1="87586" x2="12155" y2="87759"/>
                        <a14:foregroundMark x1="16906" y1="88448" x2="46851" y2="81207"/>
                        <a14:foregroundMark x1="25083" y1="88448" x2="36243" y2="86552"/>
                        <a14:foregroundMark x1="24420" y1="87931" x2="28950" y2="87759"/>
                        <a14:foregroundMark x1="21326" y1="88276" x2="28066" y2="88448"/>
                        <a14:foregroundMark x1="28066" y1="88448" x2="32928" y2="87586"/>
                        <a14:foregroundMark x1="22431" y1="89483" x2="32155" y2="87931"/>
                        <a14:foregroundMark x1="19558" y1="88966" x2="23094" y2="88966"/>
                        <a14:foregroundMark x1="36685" y1="20862" x2="31050" y2="18621"/>
                        <a14:foregroundMark x1="28619" y1="17931" x2="36354" y2="21207"/>
                        <a14:foregroundMark x1="32928" y1="19310" x2="36906" y2="20345"/>
                        <a14:foregroundMark x1="32597" y1="18621" x2="37680" y2="21724"/>
                        <a14:foregroundMark x1="26630" y1="20345" x2="37348" y2="24138"/>
                        <a14:foregroundMark x1="78343" y1="40345" x2="78343" y2="40345"/>
                        <a14:foregroundMark x1="74144" y1="17931" x2="74586" y2="20345"/>
                        <a14:foregroundMark x1="74365" y1="24655" x2="74365" y2="24655"/>
                        <a14:foregroundMark x1="84199" y1="50517" x2="86519" y2="50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1641" y="1206808"/>
            <a:ext cx="8461306" cy="5524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96E3A49-7767-E9C1-7E9C-C486024CC804}"/>
              </a:ext>
            </a:extLst>
          </p:cNvPr>
          <p:cNvSpPr/>
          <p:nvPr/>
        </p:nvSpPr>
        <p:spPr>
          <a:xfrm>
            <a:off x="8477763" y="1981225"/>
            <a:ext cx="891292" cy="531603"/>
          </a:xfrm>
          <a:prstGeom prst="rect">
            <a:avLst/>
          </a:prstGeom>
          <a:solidFill>
            <a:srgbClr val="FF99FF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138g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AE733F67-97A4-6ADB-E554-9D202445F4D1}"/>
              </a:ext>
            </a:extLst>
          </p:cNvPr>
          <p:cNvSpPr/>
          <p:nvPr/>
        </p:nvSpPr>
        <p:spPr>
          <a:xfrm>
            <a:off x="8332631" y="3051093"/>
            <a:ext cx="1674254" cy="718128"/>
          </a:xfrm>
          <a:prstGeom prst="ellipse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EF536F96-613C-3EC2-319E-6A437FC85617}"/>
              </a:ext>
            </a:extLst>
          </p:cNvPr>
          <p:cNvSpPr/>
          <p:nvPr/>
        </p:nvSpPr>
        <p:spPr>
          <a:xfrm>
            <a:off x="8577330" y="5434884"/>
            <a:ext cx="1166540" cy="69903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52ml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78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8" y="168275"/>
            <a:ext cx="10798175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WordArt 3"/>
          <p:cNvSpPr>
            <a:spLocks noChangeArrowheads="1" noChangeShapeType="1" noTextEdit="1"/>
          </p:cNvSpPr>
          <p:nvPr/>
        </p:nvSpPr>
        <p:spPr bwMode="auto">
          <a:xfrm>
            <a:off x="1473200" y="2744788"/>
            <a:ext cx="9474200" cy="1184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269" b="1" kern="1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XIN CHÂN THÀNH CẢM ƠN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269" b="1" kern="1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QUÝ THẦY CÔ GIÁO VÀ CÁC EM</a:t>
            </a:r>
            <a:endParaRPr lang="en-US" sz="4269" b="1" kern="10" smtClean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009907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组合 27"/>
          <p:cNvGrpSpPr>
            <a:grpSpLocks/>
          </p:cNvGrpSpPr>
          <p:nvPr/>
        </p:nvGrpSpPr>
        <p:grpSpPr bwMode="auto">
          <a:xfrm>
            <a:off x="-88900" y="5075238"/>
            <a:ext cx="12280900" cy="2955925"/>
            <a:chOff x="-7938" y="4144963"/>
            <a:chExt cx="12280901" cy="2955925"/>
          </a:xfrm>
        </p:grpSpPr>
        <p:sp>
          <p:nvSpPr>
            <p:cNvPr id="5132" name="Freeform 9"/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2147483646 w 1696"/>
                <a:gd name="T1" fmla="*/ 2147483646 h 302"/>
                <a:gd name="T2" fmla="*/ 2147483646 w 1696"/>
                <a:gd name="T3" fmla="*/ 0 h 302"/>
                <a:gd name="T4" fmla="*/ 2147483646 w 1696"/>
                <a:gd name="T5" fmla="*/ 2147483646 h 302"/>
                <a:gd name="T6" fmla="*/ 2147483646 w 1696"/>
                <a:gd name="T7" fmla="*/ 0 h 302"/>
                <a:gd name="T8" fmla="*/ 2147483646 w 1696"/>
                <a:gd name="T9" fmla="*/ 2147483646 h 302"/>
                <a:gd name="T10" fmla="*/ 2147483646 w 1696"/>
                <a:gd name="T11" fmla="*/ 0 h 302"/>
                <a:gd name="T12" fmla="*/ 2147483646 w 1696"/>
                <a:gd name="T13" fmla="*/ 2147483646 h 302"/>
                <a:gd name="T14" fmla="*/ 2147483646 w 1696"/>
                <a:gd name="T15" fmla="*/ 0 h 302"/>
                <a:gd name="T16" fmla="*/ 2147483646 w 1696"/>
                <a:gd name="T17" fmla="*/ 2147483646 h 302"/>
                <a:gd name="T18" fmla="*/ 2147483646 w 1696"/>
                <a:gd name="T19" fmla="*/ 0 h 302"/>
                <a:gd name="T20" fmla="*/ 2147483646 w 1696"/>
                <a:gd name="T21" fmla="*/ 2147483646 h 302"/>
                <a:gd name="T22" fmla="*/ 2147483646 w 1696"/>
                <a:gd name="T23" fmla="*/ 0 h 302"/>
                <a:gd name="T24" fmla="*/ 2147483646 w 1696"/>
                <a:gd name="T25" fmla="*/ 2147483646 h 302"/>
                <a:gd name="T26" fmla="*/ 2147483646 w 1696"/>
                <a:gd name="T27" fmla="*/ 0 h 302"/>
                <a:gd name="T28" fmla="*/ 2147483646 w 1696"/>
                <a:gd name="T29" fmla="*/ 2147483646 h 302"/>
                <a:gd name="T30" fmla="*/ 2147483646 w 1696"/>
                <a:gd name="T31" fmla="*/ 0 h 302"/>
                <a:gd name="T32" fmla="*/ 2147483646 w 1696"/>
                <a:gd name="T33" fmla="*/ 2147483646 h 302"/>
                <a:gd name="T34" fmla="*/ 2147483646 w 1696"/>
                <a:gd name="T35" fmla="*/ 0 h 302"/>
                <a:gd name="T36" fmla="*/ 2147483646 w 1696"/>
                <a:gd name="T37" fmla="*/ 2147483646 h 302"/>
                <a:gd name="T38" fmla="*/ 2147483646 w 1696"/>
                <a:gd name="T39" fmla="*/ 0 h 302"/>
                <a:gd name="T40" fmla="*/ 2147483646 w 1696"/>
                <a:gd name="T41" fmla="*/ 2147483646 h 302"/>
                <a:gd name="T42" fmla="*/ 2147483646 w 1696"/>
                <a:gd name="T43" fmla="*/ 0 h 302"/>
                <a:gd name="T44" fmla="*/ 2147483646 w 1696"/>
                <a:gd name="T45" fmla="*/ 2147483646 h 302"/>
                <a:gd name="T46" fmla="*/ 2147483646 w 1696"/>
                <a:gd name="T47" fmla="*/ 0 h 302"/>
                <a:gd name="T48" fmla="*/ 0 w 1696"/>
                <a:gd name="T49" fmla="*/ 2147483646 h 302"/>
                <a:gd name="T50" fmla="*/ 0 w 1696"/>
                <a:gd name="T51" fmla="*/ 2147483646 h 302"/>
                <a:gd name="T52" fmla="*/ 2147483646 w 1696"/>
                <a:gd name="T53" fmla="*/ 2147483646 h 302"/>
                <a:gd name="T54" fmla="*/ 2147483646 w 1696"/>
                <a:gd name="T55" fmla="*/ 2147483646 h 30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</a:endParaRPr>
            </a:p>
          </p:txBody>
        </p:sp>
        <p:sp>
          <p:nvSpPr>
            <p:cNvPr id="5133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</a:endParaRPr>
            </a:p>
          </p:txBody>
        </p:sp>
        <p:sp>
          <p:nvSpPr>
            <p:cNvPr id="5134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</a:endParaRPr>
            </a:p>
          </p:txBody>
        </p:sp>
        <p:sp>
          <p:nvSpPr>
            <p:cNvPr id="5135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</a:endParaRPr>
            </a:p>
          </p:txBody>
        </p:sp>
        <p:sp>
          <p:nvSpPr>
            <p:cNvPr id="5136" name="Freeform 21"/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2147483646 w 1696"/>
                <a:gd name="T1" fmla="*/ 2147483646 h 301"/>
                <a:gd name="T2" fmla="*/ 2147483646 w 1696"/>
                <a:gd name="T3" fmla="*/ 2147483646 h 301"/>
                <a:gd name="T4" fmla="*/ 2147483646 w 1696"/>
                <a:gd name="T5" fmla="*/ 0 h 301"/>
                <a:gd name="T6" fmla="*/ 2147483646 w 1696"/>
                <a:gd name="T7" fmla="*/ 2147483646 h 301"/>
                <a:gd name="T8" fmla="*/ 2147483646 w 1696"/>
                <a:gd name="T9" fmla="*/ 0 h 301"/>
                <a:gd name="T10" fmla="*/ 2147483646 w 1696"/>
                <a:gd name="T11" fmla="*/ 2147483646 h 301"/>
                <a:gd name="T12" fmla="*/ 2147483646 w 1696"/>
                <a:gd name="T13" fmla="*/ 0 h 301"/>
                <a:gd name="T14" fmla="*/ 2147483646 w 1696"/>
                <a:gd name="T15" fmla="*/ 2147483646 h 301"/>
                <a:gd name="T16" fmla="*/ 2147483646 w 1696"/>
                <a:gd name="T17" fmla="*/ 0 h 301"/>
                <a:gd name="T18" fmla="*/ 2147483646 w 1696"/>
                <a:gd name="T19" fmla="*/ 2147483646 h 301"/>
                <a:gd name="T20" fmla="*/ 2147483646 w 1696"/>
                <a:gd name="T21" fmla="*/ 0 h 301"/>
                <a:gd name="T22" fmla="*/ 2147483646 w 1696"/>
                <a:gd name="T23" fmla="*/ 2147483646 h 301"/>
                <a:gd name="T24" fmla="*/ 2147483646 w 1696"/>
                <a:gd name="T25" fmla="*/ 0 h 301"/>
                <a:gd name="T26" fmla="*/ 2147483646 w 1696"/>
                <a:gd name="T27" fmla="*/ 2147483646 h 301"/>
                <a:gd name="T28" fmla="*/ 2147483646 w 1696"/>
                <a:gd name="T29" fmla="*/ 0 h 301"/>
                <a:gd name="T30" fmla="*/ 2147483646 w 1696"/>
                <a:gd name="T31" fmla="*/ 2147483646 h 301"/>
                <a:gd name="T32" fmla="*/ 2147483646 w 1696"/>
                <a:gd name="T33" fmla="*/ 0 h 301"/>
                <a:gd name="T34" fmla="*/ 2147483646 w 1696"/>
                <a:gd name="T35" fmla="*/ 2147483646 h 301"/>
                <a:gd name="T36" fmla="*/ 2147483646 w 1696"/>
                <a:gd name="T37" fmla="*/ 0 h 301"/>
                <a:gd name="T38" fmla="*/ 2147483646 w 1696"/>
                <a:gd name="T39" fmla="*/ 2147483646 h 301"/>
                <a:gd name="T40" fmla="*/ 2147483646 w 1696"/>
                <a:gd name="T41" fmla="*/ 0 h 301"/>
                <a:gd name="T42" fmla="*/ 2147483646 w 1696"/>
                <a:gd name="T43" fmla="*/ 2147483646 h 301"/>
                <a:gd name="T44" fmla="*/ 2147483646 w 1696"/>
                <a:gd name="T45" fmla="*/ 0 h 301"/>
                <a:gd name="T46" fmla="*/ 2147483646 w 1696"/>
                <a:gd name="T47" fmla="*/ 2147483646 h 301"/>
                <a:gd name="T48" fmla="*/ 0 w 1696"/>
                <a:gd name="T49" fmla="*/ 2147483646 h 301"/>
                <a:gd name="T50" fmla="*/ 0 w 1696"/>
                <a:gd name="T51" fmla="*/ 2147483646 h 301"/>
                <a:gd name="T52" fmla="*/ 2147483646 w 1696"/>
                <a:gd name="T53" fmla="*/ 2147483646 h 301"/>
                <a:gd name="T54" fmla="*/ 2147483646 w 1696"/>
                <a:gd name="T55" fmla="*/ 2147483646 h 30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</a:endParaRPr>
            </a:p>
          </p:txBody>
        </p:sp>
        <p:sp>
          <p:nvSpPr>
            <p:cNvPr id="5137" name="Freeform 17"/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2147483646 w 1696"/>
                <a:gd name="T1" fmla="*/ 2147483646 h 302"/>
                <a:gd name="T2" fmla="*/ 2147483646 w 1696"/>
                <a:gd name="T3" fmla="*/ 0 h 302"/>
                <a:gd name="T4" fmla="*/ 2147483646 w 1696"/>
                <a:gd name="T5" fmla="*/ 2147483646 h 302"/>
                <a:gd name="T6" fmla="*/ 2147483646 w 1696"/>
                <a:gd name="T7" fmla="*/ 0 h 302"/>
                <a:gd name="T8" fmla="*/ 2147483646 w 1696"/>
                <a:gd name="T9" fmla="*/ 2147483646 h 302"/>
                <a:gd name="T10" fmla="*/ 2147483646 w 1696"/>
                <a:gd name="T11" fmla="*/ 0 h 302"/>
                <a:gd name="T12" fmla="*/ 2147483646 w 1696"/>
                <a:gd name="T13" fmla="*/ 2147483646 h 302"/>
                <a:gd name="T14" fmla="*/ 2147483646 w 1696"/>
                <a:gd name="T15" fmla="*/ 0 h 302"/>
                <a:gd name="T16" fmla="*/ 2147483646 w 1696"/>
                <a:gd name="T17" fmla="*/ 2147483646 h 302"/>
                <a:gd name="T18" fmla="*/ 2147483646 w 1696"/>
                <a:gd name="T19" fmla="*/ 0 h 302"/>
                <a:gd name="T20" fmla="*/ 2147483646 w 1696"/>
                <a:gd name="T21" fmla="*/ 2147483646 h 302"/>
                <a:gd name="T22" fmla="*/ 2147483646 w 1696"/>
                <a:gd name="T23" fmla="*/ 0 h 302"/>
                <a:gd name="T24" fmla="*/ 2147483646 w 1696"/>
                <a:gd name="T25" fmla="*/ 2147483646 h 302"/>
                <a:gd name="T26" fmla="*/ 2147483646 w 1696"/>
                <a:gd name="T27" fmla="*/ 0 h 302"/>
                <a:gd name="T28" fmla="*/ 2147483646 w 1696"/>
                <a:gd name="T29" fmla="*/ 2147483646 h 302"/>
                <a:gd name="T30" fmla="*/ 2147483646 w 1696"/>
                <a:gd name="T31" fmla="*/ 0 h 302"/>
                <a:gd name="T32" fmla="*/ 2147483646 w 1696"/>
                <a:gd name="T33" fmla="*/ 2147483646 h 302"/>
                <a:gd name="T34" fmla="*/ 2147483646 w 1696"/>
                <a:gd name="T35" fmla="*/ 0 h 302"/>
                <a:gd name="T36" fmla="*/ 2147483646 w 1696"/>
                <a:gd name="T37" fmla="*/ 2147483646 h 302"/>
                <a:gd name="T38" fmla="*/ 2147483646 w 1696"/>
                <a:gd name="T39" fmla="*/ 0 h 302"/>
                <a:gd name="T40" fmla="*/ 2147483646 w 1696"/>
                <a:gd name="T41" fmla="*/ 2147483646 h 302"/>
                <a:gd name="T42" fmla="*/ 2147483646 w 1696"/>
                <a:gd name="T43" fmla="*/ 0 h 302"/>
                <a:gd name="T44" fmla="*/ 2147483646 w 1696"/>
                <a:gd name="T45" fmla="*/ 2147483646 h 302"/>
                <a:gd name="T46" fmla="*/ 2147483646 w 1696"/>
                <a:gd name="T47" fmla="*/ 0 h 302"/>
                <a:gd name="T48" fmla="*/ 0 w 1696"/>
                <a:gd name="T49" fmla="*/ 2147483646 h 302"/>
                <a:gd name="T50" fmla="*/ 0 w 1696"/>
                <a:gd name="T51" fmla="*/ 2147483646 h 302"/>
                <a:gd name="T52" fmla="*/ 2147483646 w 1696"/>
                <a:gd name="T53" fmla="*/ 2147483646 h 302"/>
                <a:gd name="T54" fmla="*/ 2147483646 w 1696"/>
                <a:gd name="T55" fmla="*/ 2147483646 h 30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</a:endParaRPr>
            </a:p>
          </p:txBody>
        </p:sp>
        <p:sp>
          <p:nvSpPr>
            <p:cNvPr id="5138" name="Freeform 13"/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2147483646 w 1696"/>
                <a:gd name="T1" fmla="*/ 2147483646 h 301"/>
                <a:gd name="T2" fmla="*/ 2147483646 w 1696"/>
                <a:gd name="T3" fmla="*/ 2147483646 h 301"/>
                <a:gd name="T4" fmla="*/ 2147483646 w 1696"/>
                <a:gd name="T5" fmla="*/ 0 h 301"/>
                <a:gd name="T6" fmla="*/ 2147483646 w 1696"/>
                <a:gd name="T7" fmla="*/ 2147483646 h 301"/>
                <a:gd name="T8" fmla="*/ 2147483646 w 1696"/>
                <a:gd name="T9" fmla="*/ 0 h 301"/>
                <a:gd name="T10" fmla="*/ 2147483646 w 1696"/>
                <a:gd name="T11" fmla="*/ 2147483646 h 301"/>
                <a:gd name="T12" fmla="*/ 2147483646 w 1696"/>
                <a:gd name="T13" fmla="*/ 0 h 301"/>
                <a:gd name="T14" fmla="*/ 2147483646 w 1696"/>
                <a:gd name="T15" fmla="*/ 2147483646 h 301"/>
                <a:gd name="T16" fmla="*/ 2147483646 w 1696"/>
                <a:gd name="T17" fmla="*/ 0 h 301"/>
                <a:gd name="T18" fmla="*/ 2147483646 w 1696"/>
                <a:gd name="T19" fmla="*/ 2147483646 h 301"/>
                <a:gd name="T20" fmla="*/ 2147483646 w 1696"/>
                <a:gd name="T21" fmla="*/ 0 h 301"/>
                <a:gd name="T22" fmla="*/ 2147483646 w 1696"/>
                <a:gd name="T23" fmla="*/ 2147483646 h 301"/>
                <a:gd name="T24" fmla="*/ 2147483646 w 1696"/>
                <a:gd name="T25" fmla="*/ 0 h 301"/>
                <a:gd name="T26" fmla="*/ 2147483646 w 1696"/>
                <a:gd name="T27" fmla="*/ 2147483646 h 301"/>
                <a:gd name="T28" fmla="*/ 2147483646 w 1696"/>
                <a:gd name="T29" fmla="*/ 0 h 301"/>
                <a:gd name="T30" fmla="*/ 2147483646 w 1696"/>
                <a:gd name="T31" fmla="*/ 2147483646 h 301"/>
                <a:gd name="T32" fmla="*/ 2147483646 w 1696"/>
                <a:gd name="T33" fmla="*/ 0 h 301"/>
                <a:gd name="T34" fmla="*/ 2147483646 w 1696"/>
                <a:gd name="T35" fmla="*/ 2147483646 h 301"/>
                <a:gd name="T36" fmla="*/ 2147483646 w 1696"/>
                <a:gd name="T37" fmla="*/ 0 h 301"/>
                <a:gd name="T38" fmla="*/ 2147483646 w 1696"/>
                <a:gd name="T39" fmla="*/ 2147483646 h 301"/>
                <a:gd name="T40" fmla="*/ 2147483646 w 1696"/>
                <a:gd name="T41" fmla="*/ 0 h 301"/>
                <a:gd name="T42" fmla="*/ 2147483646 w 1696"/>
                <a:gd name="T43" fmla="*/ 2147483646 h 301"/>
                <a:gd name="T44" fmla="*/ 2147483646 w 1696"/>
                <a:gd name="T45" fmla="*/ 0 h 301"/>
                <a:gd name="T46" fmla="*/ 2147483646 w 1696"/>
                <a:gd name="T47" fmla="*/ 2147483646 h 301"/>
                <a:gd name="T48" fmla="*/ 0 w 1696"/>
                <a:gd name="T49" fmla="*/ 2147483646 h 301"/>
                <a:gd name="T50" fmla="*/ 0 w 1696"/>
                <a:gd name="T51" fmla="*/ 2147483646 h 301"/>
                <a:gd name="T52" fmla="*/ 2147483646 w 1696"/>
                <a:gd name="T53" fmla="*/ 2147483646 h 301"/>
                <a:gd name="T54" fmla="*/ 2147483646 w 1696"/>
                <a:gd name="T55" fmla="*/ 2147483646 h 30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</a:endParaRPr>
            </a:p>
          </p:txBody>
        </p:sp>
      </p:grpSp>
      <p:sp>
        <p:nvSpPr>
          <p:cNvPr id="30" name="矩形 29">
            <a:extLst>
              <a:ext uri="{FF2B5EF4-FFF2-40B4-BE49-F238E27FC236}">
                <a16:creationId xmlns="" xmlns:a16="http://schemas.microsoft.com/office/drawing/2014/main" id="{29A50276-668B-40B2-8B3F-F033895CEE1A}"/>
              </a:ext>
            </a:extLst>
          </p:cNvPr>
          <p:cNvSpPr/>
          <p:nvPr/>
        </p:nvSpPr>
        <p:spPr>
          <a:xfrm>
            <a:off x="-973138" y="6858000"/>
            <a:ext cx="13385801" cy="127635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srgbClr val="E6E6E6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388" y="5507038"/>
            <a:ext cx="703262" cy="366712"/>
          </a:xfrm>
          <a:custGeom>
            <a:avLst/>
            <a:gdLst>
              <a:gd name="T0" fmla="*/ 2147483646 w 112"/>
              <a:gd name="T1" fmla="*/ 2147483646 h 58"/>
              <a:gd name="T2" fmla="*/ 2147483646 w 112"/>
              <a:gd name="T3" fmla="*/ 2147483646 h 58"/>
              <a:gd name="T4" fmla="*/ 2147483646 w 112"/>
              <a:gd name="T5" fmla="*/ 2147483646 h 58"/>
              <a:gd name="T6" fmla="*/ 2147483646 w 112"/>
              <a:gd name="T7" fmla="*/ 2147483646 h 58"/>
              <a:gd name="T8" fmla="*/ 2147483646 w 112"/>
              <a:gd name="T9" fmla="*/ 2147483646 h 58"/>
              <a:gd name="T10" fmla="*/ 2147483646 w 112"/>
              <a:gd name="T11" fmla="*/ 2147483646 h 58"/>
              <a:gd name="T12" fmla="*/ 2147483646 w 112"/>
              <a:gd name="T13" fmla="*/ 2147483646 h 58"/>
              <a:gd name="T14" fmla="*/ 2147483646 w 112"/>
              <a:gd name="T15" fmla="*/ 2147483646 h 58"/>
              <a:gd name="T16" fmla="*/ 2147483646 w 112"/>
              <a:gd name="T17" fmla="*/ 2147483646 h 58"/>
              <a:gd name="T18" fmla="*/ 2147483646 w 112"/>
              <a:gd name="T19" fmla="*/ 2147483646 h 58"/>
              <a:gd name="T20" fmla="*/ 2147483646 w 112"/>
              <a:gd name="T21" fmla="*/ 2147483646 h 58"/>
              <a:gd name="T22" fmla="*/ 2147483646 w 112"/>
              <a:gd name="T23" fmla="*/ 2147483646 h 58"/>
              <a:gd name="T24" fmla="*/ 2147483646 w 112"/>
              <a:gd name="T25" fmla="*/ 2147483646 h 58"/>
              <a:gd name="T26" fmla="*/ 2147483646 w 112"/>
              <a:gd name="T27" fmla="*/ 2147483646 h 58"/>
              <a:gd name="T28" fmla="*/ 2147483646 w 112"/>
              <a:gd name="T29" fmla="*/ 2147483646 h 58"/>
              <a:gd name="T30" fmla="*/ 2147483646 w 112"/>
              <a:gd name="T31" fmla="*/ 2147483646 h 58"/>
              <a:gd name="T32" fmla="*/ 2147483646 w 112"/>
              <a:gd name="T33" fmla="*/ 2147483646 h 58"/>
              <a:gd name="T34" fmla="*/ 2147483646 w 112"/>
              <a:gd name="T35" fmla="*/ 2147483646 h 58"/>
              <a:gd name="T36" fmla="*/ 0 w 112"/>
              <a:gd name="T37" fmla="*/ 2147483646 h 58"/>
              <a:gd name="T38" fmla="*/ 2147483646 w 112"/>
              <a:gd name="T39" fmla="*/ 2147483646 h 58"/>
              <a:gd name="T40" fmla="*/ 2147483646 w 112"/>
              <a:gd name="T41" fmla="*/ 2147483646 h 58"/>
              <a:gd name="T42" fmla="*/ 2147483646 w 112"/>
              <a:gd name="T43" fmla="*/ 2147483646 h 58"/>
              <a:gd name="T44" fmla="*/ 2147483646 w 112"/>
              <a:gd name="T45" fmla="*/ 2147483646 h 58"/>
              <a:gd name="T46" fmla="*/ 2147483646 w 112"/>
              <a:gd name="T47" fmla="*/ 2147483646 h 58"/>
              <a:gd name="T48" fmla="*/ 2147483646 w 112"/>
              <a:gd name="T49" fmla="*/ 2147483646 h 58"/>
              <a:gd name="T50" fmla="*/ 2147483646 w 112"/>
              <a:gd name="T51" fmla="*/ 2147483646 h 58"/>
              <a:gd name="T52" fmla="*/ 2147483646 w 112"/>
              <a:gd name="T53" fmla="*/ 2147483646 h 58"/>
              <a:gd name="T54" fmla="*/ 2147483646 w 112"/>
              <a:gd name="T55" fmla="*/ 2147483646 h 58"/>
              <a:gd name="T56" fmla="*/ 2147483646 w 112"/>
              <a:gd name="T57" fmla="*/ 2147483646 h 58"/>
              <a:gd name="T58" fmla="*/ 2147483646 w 112"/>
              <a:gd name="T59" fmla="*/ 2147483646 h 58"/>
              <a:gd name="T60" fmla="*/ 2147483646 w 112"/>
              <a:gd name="T61" fmla="*/ 2147483646 h 58"/>
              <a:gd name="T62" fmla="*/ 2147483646 w 112"/>
              <a:gd name="T63" fmla="*/ 2147483646 h 58"/>
              <a:gd name="T64" fmla="*/ 2147483646 w 112"/>
              <a:gd name="T65" fmla="*/ 2147483646 h 58"/>
              <a:gd name="T66" fmla="*/ 2147483646 w 112"/>
              <a:gd name="T67" fmla="*/ 2147483646 h 58"/>
              <a:gd name="T68" fmla="*/ 2147483646 w 112"/>
              <a:gd name="T69" fmla="*/ 2147483646 h 58"/>
              <a:gd name="T70" fmla="*/ 2147483646 w 112"/>
              <a:gd name="T71" fmla="*/ 2147483646 h 58"/>
              <a:gd name="T72" fmla="*/ 2147483646 w 112"/>
              <a:gd name="T73" fmla="*/ 2147483646 h 58"/>
              <a:gd name="T74" fmla="*/ 2147483646 w 112"/>
              <a:gd name="T75" fmla="*/ 2147483646 h 58"/>
              <a:gd name="T76" fmla="*/ 2147483646 w 112"/>
              <a:gd name="T77" fmla="*/ 2147483646 h 58"/>
              <a:gd name="T78" fmla="*/ 2147483646 w 112"/>
              <a:gd name="T79" fmla="*/ 2147483646 h 58"/>
              <a:gd name="T80" fmla="*/ 2147483646 w 112"/>
              <a:gd name="T81" fmla="*/ 2147483646 h 58"/>
              <a:gd name="T82" fmla="*/ 2147483646 w 112"/>
              <a:gd name="T83" fmla="*/ 2147483646 h 58"/>
              <a:gd name="T84" fmla="*/ 2147483646 w 112"/>
              <a:gd name="T85" fmla="*/ 2147483646 h 58"/>
              <a:gd name="T86" fmla="*/ 2147483646 w 112"/>
              <a:gd name="T87" fmla="*/ 2147483646 h 5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7238" y="6135688"/>
            <a:ext cx="708025" cy="373062"/>
          </a:xfrm>
          <a:custGeom>
            <a:avLst/>
            <a:gdLst>
              <a:gd name="T0" fmla="*/ 2147483646 w 113"/>
              <a:gd name="T1" fmla="*/ 2147483646 h 59"/>
              <a:gd name="T2" fmla="*/ 2147483646 w 113"/>
              <a:gd name="T3" fmla="*/ 2147483646 h 59"/>
              <a:gd name="T4" fmla="*/ 2147483646 w 113"/>
              <a:gd name="T5" fmla="*/ 2147483646 h 59"/>
              <a:gd name="T6" fmla="*/ 2147483646 w 113"/>
              <a:gd name="T7" fmla="*/ 2147483646 h 59"/>
              <a:gd name="T8" fmla="*/ 2147483646 w 113"/>
              <a:gd name="T9" fmla="*/ 2147483646 h 59"/>
              <a:gd name="T10" fmla="*/ 2147483646 w 113"/>
              <a:gd name="T11" fmla="*/ 2147483646 h 59"/>
              <a:gd name="T12" fmla="*/ 2147483646 w 113"/>
              <a:gd name="T13" fmla="*/ 2147483646 h 59"/>
              <a:gd name="T14" fmla="*/ 2147483646 w 113"/>
              <a:gd name="T15" fmla="*/ 2147483646 h 59"/>
              <a:gd name="T16" fmla="*/ 2147483646 w 113"/>
              <a:gd name="T17" fmla="*/ 2147483646 h 59"/>
              <a:gd name="T18" fmla="*/ 2147483646 w 113"/>
              <a:gd name="T19" fmla="*/ 2147483646 h 59"/>
              <a:gd name="T20" fmla="*/ 2147483646 w 113"/>
              <a:gd name="T21" fmla="*/ 2147483646 h 59"/>
              <a:gd name="T22" fmla="*/ 2147483646 w 113"/>
              <a:gd name="T23" fmla="*/ 2147483646 h 59"/>
              <a:gd name="T24" fmla="*/ 2147483646 w 113"/>
              <a:gd name="T25" fmla="*/ 2147483646 h 59"/>
              <a:gd name="T26" fmla="*/ 2147483646 w 113"/>
              <a:gd name="T27" fmla="*/ 2147483646 h 59"/>
              <a:gd name="T28" fmla="*/ 2147483646 w 113"/>
              <a:gd name="T29" fmla="*/ 2147483646 h 59"/>
              <a:gd name="T30" fmla="*/ 2147483646 w 113"/>
              <a:gd name="T31" fmla="*/ 2147483646 h 59"/>
              <a:gd name="T32" fmla="*/ 2147483646 w 113"/>
              <a:gd name="T33" fmla="*/ 2147483646 h 59"/>
              <a:gd name="T34" fmla="*/ 2147483646 w 113"/>
              <a:gd name="T35" fmla="*/ 2147483646 h 59"/>
              <a:gd name="T36" fmla="*/ 0 w 113"/>
              <a:gd name="T37" fmla="*/ 2147483646 h 59"/>
              <a:gd name="T38" fmla="*/ 2147483646 w 113"/>
              <a:gd name="T39" fmla="*/ 2147483646 h 59"/>
              <a:gd name="T40" fmla="*/ 2147483646 w 113"/>
              <a:gd name="T41" fmla="*/ 2147483646 h 59"/>
              <a:gd name="T42" fmla="*/ 2147483646 w 113"/>
              <a:gd name="T43" fmla="*/ 2147483646 h 59"/>
              <a:gd name="T44" fmla="*/ 2147483646 w 113"/>
              <a:gd name="T45" fmla="*/ 2147483646 h 59"/>
              <a:gd name="T46" fmla="*/ 2147483646 w 113"/>
              <a:gd name="T47" fmla="*/ 2147483646 h 59"/>
              <a:gd name="T48" fmla="*/ 2147483646 w 113"/>
              <a:gd name="T49" fmla="*/ 2147483646 h 59"/>
              <a:gd name="T50" fmla="*/ 2147483646 w 113"/>
              <a:gd name="T51" fmla="*/ 2147483646 h 59"/>
              <a:gd name="T52" fmla="*/ 2147483646 w 113"/>
              <a:gd name="T53" fmla="*/ 2147483646 h 59"/>
              <a:gd name="T54" fmla="*/ 2147483646 w 113"/>
              <a:gd name="T55" fmla="*/ 2147483646 h 59"/>
              <a:gd name="T56" fmla="*/ 2147483646 w 113"/>
              <a:gd name="T57" fmla="*/ 2147483646 h 59"/>
              <a:gd name="T58" fmla="*/ 2147483646 w 113"/>
              <a:gd name="T59" fmla="*/ 2147483646 h 59"/>
              <a:gd name="T60" fmla="*/ 2147483646 w 113"/>
              <a:gd name="T61" fmla="*/ 2147483646 h 59"/>
              <a:gd name="T62" fmla="*/ 2147483646 w 113"/>
              <a:gd name="T63" fmla="*/ 2147483646 h 59"/>
              <a:gd name="T64" fmla="*/ 2147483646 w 113"/>
              <a:gd name="T65" fmla="*/ 2147483646 h 59"/>
              <a:gd name="T66" fmla="*/ 2147483646 w 113"/>
              <a:gd name="T67" fmla="*/ 2147483646 h 59"/>
              <a:gd name="T68" fmla="*/ 2147483646 w 113"/>
              <a:gd name="T69" fmla="*/ 2147483646 h 59"/>
              <a:gd name="T70" fmla="*/ 2147483646 w 113"/>
              <a:gd name="T71" fmla="*/ 2147483646 h 59"/>
              <a:gd name="T72" fmla="*/ 2147483646 w 113"/>
              <a:gd name="T73" fmla="*/ 2147483646 h 59"/>
              <a:gd name="T74" fmla="*/ 2147483646 w 113"/>
              <a:gd name="T75" fmla="*/ 2147483646 h 59"/>
              <a:gd name="T76" fmla="*/ 2147483646 w 113"/>
              <a:gd name="T77" fmla="*/ 2147483646 h 59"/>
              <a:gd name="T78" fmla="*/ 2147483646 w 113"/>
              <a:gd name="T79" fmla="*/ 2147483646 h 59"/>
              <a:gd name="T80" fmla="*/ 2147483646 w 113"/>
              <a:gd name="T81" fmla="*/ 2147483646 h 59"/>
              <a:gd name="T82" fmla="*/ 2147483646 w 113"/>
              <a:gd name="T83" fmla="*/ 2147483646 h 59"/>
              <a:gd name="T84" fmla="*/ 2147483646 w 113"/>
              <a:gd name="T85" fmla="*/ 2147483646 h 59"/>
              <a:gd name="T86" fmla="*/ 2147483646 w 113"/>
              <a:gd name="T87" fmla="*/ 2147483646 h 5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7800" y="6191250"/>
            <a:ext cx="708025" cy="377825"/>
          </a:xfrm>
          <a:custGeom>
            <a:avLst/>
            <a:gdLst>
              <a:gd name="T0" fmla="*/ 2147483646 w 113"/>
              <a:gd name="T1" fmla="*/ 2147483646 h 59"/>
              <a:gd name="T2" fmla="*/ 2147483646 w 113"/>
              <a:gd name="T3" fmla="*/ 2147483646 h 59"/>
              <a:gd name="T4" fmla="*/ 2147483646 w 113"/>
              <a:gd name="T5" fmla="*/ 2147483646 h 59"/>
              <a:gd name="T6" fmla="*/ 2147483646 w 113"/>
              <a:gd name="T7" fmla="*/ 2147483646 h 59"/>
              <a:gd name="T8" fmla="*/ 2147483646 w 113"/>
              <a:gd name="T9" fmla="*/ 2147483646 h 59"/>
              <a:gd name="T10" fmla="*/ 2147483646 w 113"/>
              <a:gd name="T11" fmla="*/ 2147483646 h 59"/>
              <a:gd name="T12" fmla="*/ 2147483646 w 113"/>
              <a:gd name="T13" fmla="*/ 2147483646 h 59"/>
              <a:gd name="T14" fmla="*/ 2147483646 w 113"/>
              <a:gd name="T15" fmla="*/ 2147483646 h 59"/>
              <a:gd name="T16" fmla="*/ 2147483646 w 113"/>
              <a:gd name="T17" fmla="*/ 2147483646 h 59"/>
              <a:gd name="T18" fmla="*/ 2147483646 w 113"/>
              <a:gd name="T19" fmla="*/ 2147483646 h 59"/>
              <a:gd name="T20" fmla="*/ 2147483646 w 113"/>
              <a:gd name="T21" fmla="*/ 2147483646 h 59"/>
              <a:gd name="T22" fmla="*/ 2147483646 w 113"/>
              <a:gd name="T23" fmla="*/ 2147483646 h 59"/>
              <a:gd name="T24" fmla="*/ 2147483646 w 113"/>
              <a:gd name="T25" fmla="*/ 2147483646 h 59"/>
              <a:gd name="T26" fmla="*/ 2147483646 w 113"/>
              <a:gd name="T27" fmla="*/ 2147483646 h 59"/>
              <a:gd name="T28" fmla="*/ 2147483646 w 113"/>
              <a:gd name="T29" fmla="*/ 2147483646 h 59"/>
              <a:gd name="T30" fmla="*/ 2147483646 w 113"/>
              <a:gd name="T31" fmla="*/ 2147483646 h 59"/>
              <a:gd name="T32" fmla="*/ 2147483646 w 113"/>
              <a:gd name="T33" fmla="*/ 2147483646 h 59"/>
              <a:gd name="T34" fmla="*/ 2147483646 w 113"/>
              <a:gd name="T35" fmla="*/ 2147483646 h 59"/>
              <a:gd name="T36" fmla="*/ 0 w 113"/>
              <a:gd name="T37" fmla="*/ 2147483646 h 59"/>
              <a:gd name="T38" fmla="*/ 2147483646 w 113"/>
              <a:gd name="T39" fmla="*/ 2147483646 h 59"/>
              <a:gd name="T40" fmla="*/ 2147483646 w 113"/>
              <a:gd name="T41" fmla="*/ 2147483646 h 59"/>
              <a:gd name="T42" fmla="*/ 2147483646 w 113"/>
              <a:gd name="T43" fmla="*/ 2147483646 h 59"/>
              <a:gd name="T44" fmla="*/ 2147483646 w 113"/>
              <a:gd name="T45" fmla="*/ 2147483646 h 59"/>
              <a:gd name="T46" fmla="*/ 2147483646 w 113"/>
              <a:gd name="T47" fmla="*/ 2147483646 h 59"/>
              <a:gd name="T48" fmla="*/ 2147483646 w 113"/>
              <a:gd name="T49" fmla="*/ 2147483646 h 59"/>
              <a:gd name="T50" fmla="*/ 2147483646 w 113"/>
              <a:gd name="T51" fmla="*/ 2147483646 h 59"/>
              <a:gd name="T52" fmla="*/ 2147483646 w 113"/>
              <a:gd name="T53" fmla="*/ 2147483646 h 59"/>
              <a:gd name="T54" fmla="*/ 2147483646 w 113"/>
              <a:gd name="T55" fmla="*/ 2147483646 h 59"/>
              <a:gd name="T56" fmla="*/ 2147483646 w 113"/>
              <a:gd name="T57" fmla="*/ 2147483646 h 59"/>
              <a:gd name="T58" fmla="*/ 2147483646 w 113"/>
              <a:gd name="T59" fmla="*/ 2147483646 h 59"/>
              <a:gd name="T60" fmla="*/ 2147483646 w 113"/>
              <a:gd name="T61" fmla="*/ 2147483646 h 59"/>
              <a:gd name="T62" fmla="*/ 2147483646 w 113"/>
              <a:gd name="T63" fmla="*/ 2147483646 h 59"/>
              <a:gd name="T64" fmla="*/ 2147483646 w 113"/>
              <a:gd name="T65" fmla="*/ 2147483646 h 59"/>
              <a:gd name="T66" fmla="*/ 2147483646 w 113"/>
              <a:gd name="T67" fmla="*/ 2147483646 h 59"/>
              <a:gd name="T68" fmla="*/ 2147483646 w 113"/>
              <a:gd name="T69" fmla="*/ 2147483646 h 59"/>
              <a:gd name="T70" fmla="*/ 2147483646 w 113"/>
              <a:gd name="T71" fmla="*/ 2147483646 h 59"/>
              <a:gd name="T72" fmla="*/ 2147483646 w 113"/>
              <a:gd name="T73" fmla="*/ 2147483646 h 59"/>
              <a:gd name="T74" fmla="*/ 2147483646 w 113"/>
              <a:gd name="T75" fmla="*/ 2147483646 h 59"/>
              <a:gd name="T76" fmla="*/ 2147483646 w 113"/>
              <a:gd name="T77" fmla="*/ 2147483646 h 59"/>
              <a:gd name="T78" fmla="*/ 2147483646 w 113"/>
              <a:gd name="T79" fmla="*/ 2147483646 h 59"/>
              <a:gd name="T80" fmla="*/ 2147483646 w 113"/>
              <a:gd name="T81" fmla="*/ 2147483646 h 59"/>
              <a:gd name="T82" fmla="*/ 2147483646 w 113"/>
              <a:gd name="T83" fmla="*/ 2147483646 h 59"/>
              <a:gd name="T84" fmla="*/ 2147483646 w 113"/>
              <a:gd name="T85" fmla="*/ 2147483646 h 59"/>
              <a:gd name="T86" fmla="*/ 2147483646 w 113"/>
              <a:gd name="T87" fmla="*/ 2147483646 h 5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0988" y="5621338"/>
            <a:ext cx="703262" cy="368300"/>
          </a:xfrm>
          <a:custGeom>
            <a:avLst/>
            <a:gdLst>
              <a:gd name="T0" fmla="*/ 2147483646 w 112"/>
              <a:gd name="T1" fmla="*/ 2147483646 h 58"/>
              <a:gd name="T2" fmla="*/ 2147483646 w 112"/>
              <a:gd name="T3" fmla="*/ 2147483646 h 58"/>
              <a:gd name="T4" fmla="*/ 2147483646 w 112"/>
              <a:gd name="T5" fmla="*/ 2147483646 h 58"/>
              <a:gd name="T6" fmla="*/ 2147483646 w 112"/>
              <a:gd name="T7" fmla="*/ 2147483646 h 58"/>
              <a:gd name="T8" fmla="*/ 2147483646 w 112"/>
              <a:gd name="T9" fmla="*/ 2147483646 h 58"/>
              <a:gd name="T10" fmla="*/ 2147483646 w 112"/>
              <a:gd name="T11" fmla="*/ 2147483646 h 58"/>
              <a:gd name="T12" fmla="*/ 2147483646 w 112"/>
              <a:gd name="T13" fmla="*/ 2147483646 h 58"/>
              <a:gd name="T14" fmla="*/ 2147483646 w 112"/>
              <a:gd name="T15" fmla="*/ 2147483646 h 58"/>
              <a:gd name="T16" fmla="*/ 2147483646 w 112"/>
              <a:gd name="T17" fmla="*/ 2147483646 h 58"/>
              <a:gd name="T18" fmla="*/ 2147483646 w 112"/>
              <a:gd name="T19" fmla="*/ 2147483646 h 58"/>
              <a:gd name="T20" fmla="*/ 2147483646 w 112"/>
              <a:gd name="T21" fmla="*/ 2147483646 h 58"/>
              <a:gd name="T22" fmla="*/ 2147483646 w 112"/>
              <a:gd name="T23" fmla="*/ 2147483646 h 58"/>
              <a:gd name="T24" fmla="*/ 2147483646 w 112"/>
              <a:gd name="T25" fmla="*/ 2147483646 h 58"/>
              <a:gd name="T26" fmla="*/ 2147483646 w 112"/>
              <a:gd name="T27" fmla="*/ 2147483646 h 58"/>
              <a:gd name="T28" fmla="*/ 2147483646 w 112"/>
              <a:gd name="T29" fmla="*/ 2147483646 h 58"/>
              <a:gd name="T30" fmla="*/ 2147483646 w 112"/>
              <a:gd name="T31" fmla="*/ 2147483646 h 58"/>
              <a:gd name="T32" fmla="*/ 2147483646 w 112"/>
              <a:gd name="T33" fmla="*/ 2147483646 h 58"/>
              <a:gd name="T34" fmla="*/ 2147483646 w 112"/>
              <a:gd name="T35" fmla="*/ 2147483646 h 58"/>
              <a:gd name="T36" fmla="*/ 0 w 112"/>
              <a:gd name="T37" fmla="*/ 2147483646 h 58"/>
              <a:gd name="T38" fmla="*/ 2147483646 w 112"/>
              <a:gd name="T39" fmla="*/ 2147483646 h 58"/>
              <a:gd name="T40" fmla="*/ 2147483646 w 112"/>
              <a:gd name="T41" fmla="*/ 2147483646 h 58"/>
              <a:gd name="T42" fmla="*/ 2147483646 w 112"/>
              <a:gd name="T43" fmla="*/ 2147483646 h 58"/>
              <a:gd name="T44" fmla="*/ 2147483646 w 112"/>
              <a:gd name="T45" fmla="*/ 2147483646 h 58"/>
              <a:gd name="T46" fmla="*/ 2147483646 w 112"/>
              <a:gd name="T47" fmla="*/ 2147483646 h 58"/>
              <a:gd name="T48" fmla="*/ 2147483646 w 112"/>
              <a:gd name="T49" fmla="*/ 2147483646 h 58"/>
              <a:gd name="T50" fmla="*/ 2147483646 w 112"/>
              <a:gd name="T51" fmla="*/ 2147483646 h 58"/>
              <a:gd name="T52" fmla="*/ 2147483646 w 112"/>
              <a:gd name="T53" fmla="*/ 2147483646 h 58"/>
              <a:gd name="T54" fmla="*/ 2147483646 w 112"/>
              <a:gd name="T55" fmla="*/ 2147483646 h 58"/>
              <a:gd name="T56" fmla="*/ 2147483646 w 112"/>
              <a:gd name="T57" fmla="*/ 2147483646 h 58"/>
              <a:gd name="T58" fmla="*/ 2147483646 w 112"/>
              <a:gd name="T59" fmla="*/ 2147483646 h 58"/>
              <a:gd name="T60" fmla="*/ 2147483646 w 112"/>
              <a:gd name="T61" fmla="*/ 2147483646 h 58"/>
              <a:gd name="T62" fmla="*/ 2147483646 w 112"/>
              <a:gd name="T63" fmla="*/ 2147483646 h 58"/>
              <a:gd name="T64" fmla="*/ 2147483646 w 112"/>
              <a:gd name="T65" fmla="*/ 2147483646 h 58"/>
              <a:gd name="T66" fmla="*/ 2147483646 w 112"/>
              <a:gd name="T67" fmla="*/ 2147483646 h 58"/>
              <a:gd name="T68" fmla="*/ 2147483646 w 112"/>
              <a:gd name="T69" fmla="*/ 2147483646 h 58"/>
              <a:gd name="T70" fmla="*/ 2147483646 w 112"/>
              <a:gd name="T71" fmla="*/ 2147483646 h 58"/>
              <a:gd name="T72" fmla="*/ 2147483646 w 112"/>
              <a:gd name="T73" fmla="*/ 2147483646 h 58"/>
              <a:gd name="T74" fmla="*/ 2147483646 w 112"/>
              <a:gd name="T75" fmla="*/ 2147483646 h 58"/>
              <a:gd name="T76" fmla="*/ 2147483646 w 112"/>
              <a:gd name="T77" fmla="*/ 2147483646 h 58"/>
              <a:gd name="T78" fmla="*/ 2147483646 w 112"/>
              <a:gd name="T79" fmla="*/ 2147483646 h 58"/>
              <a:gd name="T80" fmla="*/ 2147483646 w 112"/>
              <a:gd name="T81" fmla="*/ 2147483646 h 58"/>
              <a:gd name="T82" fmla="*/ 2147483646 w 112"/>
              <a:gd name="T83" fmla="*/ 2147483646 h 58"/>
              <a:gd name="T84" fmla="*/ 2147483646 w 112"/>
              <a:gd name="T85" fmla="*/ 2147483646 h 58"/>
              <a:gd name="T86" fmla="*/ 2147483646 w 112"/>
              <a:gd name="T87" fmla="*/ 2147483646 h 5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3300" y="6007100"/>
            <a:ext cx="561975" cy="307975"/>
          </a:xfrm>
          <a:custGeom>
            <a:avLst/>
            <a:gdLst>
              <a:gd name="T0" fmla="*/ 2147483646 w 89"/>
              <a:gd name="T1" fmla="*/ 2147483646 h 48"/>
              <a:gd name="T2" fmla="*/ 2147483646 w 89"/>
              <a:gd name="T3" fmla="*/ 2147483646 h 48"/>
              <a:gd name="T4" fmla="*/ 2147483646 w 89"/>
              <a:gd name="T5" fmla="*/ 2147483646 h 48"/>
              <a:gd name="T6" fmla="*/ 2147483646 w 89"/>
              <a:gd name="T7" fmla="*/ 2147483646 h 48"/>
              <a:gd name="T8" fmla="*/ 2147483646 w 89"/>
              <a:gd name="T9" fmla="*/ 2147483646 h 48"/>
              <a:gd name="T10" fmla="*/ 2147483646 w 89"/>
              <a:gd name="T11" fmla="*/ 2147483646 h 48"/>
              <a:gd name="T12" fmla="*/ 2147483646 w 89"/>
              <a:gd name="T13" fmla="*/ 2147483646 h 48"/>
              <a:gd name="T14" fmla="*/ 2147483646 w 89"/>
              <a:gd name="T15" fmla="*/ 2147483646 h 48"/>
              <a:gd name="T16" fmla="*/ 2147483646 w 89"/>
              <a:gd name="T17" fmla="*/ 2147483646 h 48"/>
              <a:gd name="T18" fmla="*/ 2147483646 w 89"/>
              <a:gd name="T19" fmla="*/ 2147483646 h 48"/>
              <a:gd name="T20" fmla="*/ 2147483646 w 89"/>
              <a:gd name="T21" fmla="*/ 2147483646 h 48"/>
              <a:gd name="T22" fmla="*/ 2147483646 w 89"/>
              <a:gd name="T23" fmla="*/ 2147483646 h 48"/>
              <a:gd name="T24" fmla="*/ 2147483646 w 89"/>
              <a:gd name="T25" fmla="*/ 2147483646 h 48"/>
              <a:gd name="T26" fmla="*/ 2147483646 w 89"/>
              <a:gd name="T27" fmla="*/ 2147483646 h 48"/>
              <a:gd name="T28" fmla="*/ 2147483646 w 89"/>
              <a:gd name="T29" fmla="*/ 2147483646 h 48"/>
              <a:gd name="T30" fmla="*/ 2147483646 w 89"/>
              <a:gd name="T31" fmla="*/ 2147483646 h 48"/>
              <a:gd name="T32" fmla="*/ 2147483646 w 89"/>
              <a:gd name="T33" fmla="*/ 2147483646 h 48"/>
              <a:gd name="T34" fmla="*/ 2147483646 w 89"/>
              <a:gd name="T35" fmla="*/ 2147483646 h 48"/>
              <a:gd name="T36" fmla="*/ 0 w 89"/>
              <a:gd name="T37" fmla="*/ 2147483646 h 48"/>
              <a:gd name="T38" fmla="*/ 2147483646 w 89"/>
              <a:gd name="T39" fmla="*/ 2147483646 h 48"/>
              <a:gd name="T40" fmla="*/ 2147483646 w 89"/>
              <a:gd name="T41" fmla="*/ 2147483646 h 48"/>
              <a:gd name="T42" fmla="*/ 2147483646 w 89"/>
              <a:gd name="T43" fmla="*/ 2147483646 h 48"/>
              <a:gd name="T44" fmla="*/ 2147483646 w 89"/>
              <a:gd name="T45" fmla="*/ 2147483646 h 48"/>
              <a:gd name="T46" fmla="*/ 2147483646 w 89"/>
              <a:gd name="T47" fmla="*/ 2147483646 h 48"/>
              <a:gd name="T48" fmla="*/ 2147483646 w 89"/>
              <a:gd name="T49" fmla="*/ 2147483646 h 48"/>
              <a:gd name="T50" fmla="*/ 2147483646 w 89"/>
              <a:gd name="T51" fmla="*/ 2147483646 h 48"/>
              <a:gd name="T52" fmla="*/ 2147483646 w 89"/>
              <a:gd name="T53" fmla="*/ 2147483646 h 48"/>
              <a:gd name="T54" fmla="*/ 2147483646 w 89"/>
              <a:gd name="T55" fmla="*/ 2147483646 h 48"/>
              <a:gd name="T56" fmla="*/ 2147483646 w 89"/>
              <a:gd name="T57" fmla="*/ 2147483646 h 48"/>
              <a:gd name="T58" fmla="*/ 2147483646 w 89"/>
              <a:gd name="T59" fmla="*/ 2147483646 h 48"/>
              <a:gd name="T60" fmla="*/ 2147483646 w 89"/>
              <a:gd name="T61" fmla="*/ 2147483646 h 48"/>
              <a:gd name="T62" fmla="*/ 2147483646 w 89"/>
              <a:gd name="T63" fmla="*/ 2147483646 h 48"/>
              <a:gd name="T64" fmla="*/ 2147483646 w 89"/>
              <a:gd name="T65" fmla="*/ 2147483646 h 48"/>
              <a:gd name="T66" fmla="*/ 2147483646 w 89"/>
              <a:gd name="T67" fmla="*/ 2147483646 h 48"/>
              <a:gd name="T68" fmla="*/ 2147483646 w 89"/>
              <a:gd name="T69" fmla="*/ 2147483646 h 48"/>
              <a:gd name="T70" fmla="*/ 2147483646 w 89"/>
              <a:gd name="T71" fmla="*/ 2147483646 h 48"/>
              <a:gd name="T72" fmla="*/ 2147483646 w 89"/>
              <a:gd name="T73" fmla="*/ 2147483646 h 48"/>
              <a:gd name="T74" fmla="*/ 2147483646 w 89"/>
              <a:gd name="T75" fmla="*/ 2147483646 h 48"/>
              <a:gd name="T76" fmla="*/ 2147483646 w 89"/>
              <a:gd name="T77" fmla="*/ 2147483646 h 48"/>
              <a:gd name="T78" fmla="*/ 2147483646 w 89"/>
              <a:gd name="T79" fmla="*/ 2147483646 h 48"/>
              <a:gd name="T80" fmla="*/ 2147483646 w 89"/>
              <a:gd name="T81" fmla="*/ 2147483646 h 48"/>
              <a:gd name="T82" fmla="*/ 2147483646 w 89"/>
              <a:gd name="T83" fmla="*/ 2147483646 h 48"/>
              <a:gd name="T84" fmla="*/ 2147483646 w 89"/>
              <a:gd name="T85" fmla="*/ 2147483646 h 48"/>
              <a:gd name="T86" fmla="*/ 2147483646 w 89"/>
              <a:gd name="T87" fmla="*/ 2147483646 h 4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075" name="Freeform 39"/>
          <p:cNvSpPr>
            <a:spLocks/>
          </p:cNvSpPr>
          <p:nvPr/>
        </p:nvSpPr>
        <p:spPr bwMode="auto">
          <a:xfrm>
            <a:off x="6089650" y="5718175"/>
            <a:ext cx="565150" cy="288925"/>
          </a:xfrm>
          <a:custGeom>
            <a:avLst/>
            <a:gdLst>
              <a:gd name="T0" fmla="*/ 2147483646 w 90"/>
              <a:gd name="T1" fmla="*/ 2147483646 h 46"/>
              <a:gd name="T2" fmla="*/ 2147483646 w 90"/>
              <a:gd name="T3" fmla="*/ 2147483646 h 46"/>
              <a:gd name="T4" fmla="*/ 2147483646 w 90"/>
              <a:gd name="T5" fmla="*/ 2147483646 h 46"/>
              <a:gd name="T6" fmla="*/ 2147483646 w 90"/>
              <a:gd name="T7" fmla="*/ 2147483646 h 46"/>
              <a:gd name="T8" fmla="*/ 2147483646 w 90"/>
              <a:gd name="T9" fmla="*/ 2147483646 h 46"/>
              <a:gd name="T10" fmla="*/ 2147483646 w 90"/>
              <a:gd name="T11" fmla="*/ 2147483646 h 46"/>
              <a:gd name="T12" fmla="*/ 2147483646 w 90"/>
              <a:gd name="T13" fmla="*/ 2147483646 h 46"/>
              <a:gd name="T14" fmla="*/ 2147483646 w 90"/>
              <a:gd name="T15" fmla="*/ 2147483646 h 46"/>
              <a:gd name="T16" fmla="*/ 2147483646 w 90"/>
              <a:gd name="T17" fmla="*/ 2147483646 h 46"/>
              <a:gd name="T18" fmla="*/ 2147483646 w 90"/>
              <a:gd name="T19" fmla="*/ 2147483646 h 46"/>
              <a:gd name="T20" fmla="*/ 2147483646 w 90"/>
              <a:gd name="T21" fmla="*/ 2147483646 h 46"/>
              <a:gd name="T22" fmla="*/ 2147483646 w 90"/>
              <a:gd name="T23" fmla="*/ 2147483646 h 46"/>
              <a:gd name="T24" fmla="*/ 2147483646 w 90"/>
              <a:gd name="T25" fmla="*/ 2147483646 h 46"/>
              <a:gd name="T26" fmla="*/ 2147483646 w 90"/>
              <a:gd name="T27" fmla="*/ 2147483646 h 46"/>
              <a:gd name="T28" fmla="*/ 2147483646 w 90"/>
              <a:gd name="T29" fmla="*/ 2147483646 h 46"/>
              <a:gd name="T30" fmla="*/ 2147483646 w 90"/>
              <a:gd name="T31" fmla="*/ 2147483646 h 46"/>
              <a:gd name="T32" fmla="*/ 2147483646 w 90"/>
              <a:gd name="T33" fmla="*/ 2147483646 h 46"/>
              <a:gd name="T34" fmla="*/ 2147483646 w 90"/>
              <a:gd name="T35" fmla="*/ 2147483646 h 46"/>
              <a:gd name="T36" fmla="*/ 0 w 90"/>
              <a:gd name="T37" fmla="*/ 2147483646 h 46"/>
              <a:gd name="T38" fmla="*/ 2147483646 w 90"/>
              <a:gd name="T39" fmla="*/ 2147483646 h 46"/>
              <a:gd name="T40" fmla="*/ 2147483646 w 90"/>
              <a:gd name="T41" fmla="*/ 2147483646 h 46"/>
              <a:gd name="T42" fmla="*/ 2147483646 w 90"/>
              <a:gd name="T43" fmla="*/ 2147483646 h 46"/>
              <a:gd name="T44" fmla="*/ 2147483646 w 90"/>
              <a:gd name="T45" fmla="*/ 2147483646 h 46"/>
              <a:gd name="T46" fmla="*/ 2147483646 w 90"/>
              <a:gd name="T47" fmla="*/ 2147483646 h 46"/>
              <a:gd name="T48" fmla="*/ 2147483646 w 90"/>
              <a:gd name="T49" fmla="*/ 2147483646 h 46"/>
              <a:gd name="T50" fmla="*/ 2147483646 w 90"/>
              <a:gd name="T51" fmla="*/ 2147483646 h 46"/>
              <a:gd name="T52" fmla="*/ 2147483646 w 90"/>
              <a:gd name="T53" fmla="*/ 2147483646 h 46"/>
              <a:gd name="T54" fmla="*/ 2147483646 w 90"/>
              <a:gd name="T55" fmla="*/ 2147483646 h 46"/>
              <a:gd name="T56" fmla="*/ 2147483646 w 90"/>
              <a:gd name="T57" fmla="*/ 2147483646 h 46"/>
              <a:gd name="T58" fmla="*/ 2147483646 w 90"/>
              <a:gd name="T59" fmla="*/ 2147483646 h 4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</a:endParaRPr>
          </a:p>
        </p:txBody>
      </p:sp>
      <p:pic>
        <p:nvPicPr>
          <p:cNvPr id="4" name="图形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300" y="885825"/>
            <a:ext cx="1697038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6-Point Star 10">
            <a:extLst>
              <a:ext uri="{FF2B5EF4-FFF2-40B4-BE49-F238E27FC236}">
                <a16:creationId xmlns="" xmlns:a16="http://schemas.microsoft.com/office/drawing/2014/main" id="{F78BB43D-A88B-470D-BF2C-2B172C8D296E}"/>
              </a:ext>
            </a:extLst>
          </p:cNvPr>
          <p:cNvSpPr/>
          <p:nvPr/>
        </p:nvSpPr>
        <p:spPr>
          <a:xfrm>
            <a:off x="922338" y="728663"/>
            <a:ext cx="9805987" cy="4084637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NHANH- AI ĐÚNG</a:t>
            </a:r>
          </a:p>
        </p:txBody>
      </p:sp>
    </p:spTree>
    <p:extLst>
      <p:ext uri="{BB962C8B-B14F-4D97-AF65-F5344CB8AC3E}">
        <p14:creationId xmlns:p14="http://schemas.microsoft.com/office/powerpoint/2010/main" val="241906053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animBg="1"/>
      <p:bldP spid="2071" grpId="0" animBg="1"/>
      <p:bldP spid="2072" grpId="0" animBg="1"/>
      <p:bldP spid="2073" grpId="0" animBg="1"/>
      <p:bldP spid="2074" grpId="0" animBg="1"/>
      <p:bldP spid="2075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/>
          <p:nvPr/>
        </p:nvSpPr>
        <p:spPr>
          <a:xfrm>
            <a:off x="3431584" y="408009"/>
            <a:ext cx="7121481" cy="75215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57150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nl-N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 chọn </a:t>
            </a:r>
            <a:r>
              <a:rPr lang="nl-N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phép </a:t>
            </a:r>
            <a:r>
              <a:rPr lang="nl-N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 thực hiện đúng?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47" name="Group 51"/>
          <p:cNvGrpSpPr/>
          <p:nvPr/>
        </p:nvGrpSpPr>
        <p:grpSpPr>
          <a:xfrm>
            <a:off x="1775898" y="139700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618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2000" dirty="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7401" y="2620964"/>
            <a:ext cx="593725" cy="3508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0800" y="2451100"/>
            <a:ext cx="1600200" cy="673100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>
              <a:snd r:embed="rId11" name="cached_combo42.wav"/>
            </a:hlinkHover>
          </p:cNvPr>
          <p:cNvSpPr/>
          <p:nvPr/>
        </p:nvSpPr>
        <p:spPr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sz="2000" dirty="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6151" name="WordArt 226"/>
          <p:cNvSpPr>
            <a:spLocks noTextEdit="1"/>
          </p:cNvSpPr>
          <p:nvPr/>
        </p:nvSpPr>
        <p:spPr>
          <a:xfrm>
            <a:off x="2971801" y="2590800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62500" lnSpcReduction="20000"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7401" y="3763964"/>
            <a:ext cx="593725" cy="3508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0800" y="3541714"/>
            <a:ext cx="1500188" cy="80168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>
              <a:snd r:embed="rId11" name="cached_combo42.wav"/>
            </a:hlinkHover>
          </p:cNvPr>
          <p:cNvSpPr/>
          <p:nvPr/>
        </p:nvSpPr>
        <p:spPr>
          <a:xfrm>
            <a:off x="2667001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sz="2000" dirty="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6155" name="WordArt 226"/>
          <p:cNvSpPr>
            <a:spLocks noTextEdit="1"/>
          </p:cNvSpPr>
          <p:nvPr/>
        </p:nvSpPr>
        <p:spPr>
          <a:xfrm>
            <a:off x="2892426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62500" lnSpcReduction="20000"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B</a:t>
            </a:r>
            <a:endParaRPr lang="en-US" sz="3600" dirty="0"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latin typeface=".VnTimeH" charset="0"/>
              <a:ea typeface=".VnTimeH" charset="0"/>
            </a:endParaRPr>
          </a:p>
        </p:txBody>
      </p:sp>
      <p:pic>
        <p:nvPicPr>
          <p:cNvPr id="11" name="Picture 37" descr="Blue_chapterlist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7401" y="4906964"/>
            <a:ext cx="593725" cy="3508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0800" y="4684714"/>
            <a:ext cx="1500188" cy="80168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>
              <a:snd r:embed="rId11" name="cached_combo42.wav"/>
            </a:hlinkHover>
          </p:cNvPr>
          <p:cNvSpPr/>
          <p:nvPr/>
        </p:nvSpPr>
        <p:spPr>
          <a:xfrm>
            <a:off x="2667001" y="47244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sz="2000" dirty="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6159" name="WordArt 226"/>
          <p:cNvSpPr>
            <a:spLocks noTextEdit="1"/>
          </p:cNvSpPr>
          <p:nvPr/>
        </p:nvSpPr>
        <p:spPr>
          <a:xfrm>
            <a:off x="2819401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62500" lnSpcReduction="20000"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c</a:t>
            </a:r>
          </a:p>
        </p:txBody>
      </p:sp>
      <p:sp>
        <p:nvSpPr>
          <p:cNvPr id="6171" name="AutoShape 27"/>
          <p:cNvSpPr/>
          <p:nvPr/>
        </p:nvSpPr>
        <p:spPr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22225" cap="flat" cmpd="sng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6161" name="WordArt 28"/>
          <p:cNvSpPr>
            <a:spLocks noTextEdit="1"/>
          </p:cNvSpPr>
          <p:nvPr/>
        </p:nvSpPr>
        <p:spPr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62500" lnSpcReduction="20000"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ln w="19050" cap="flat" cmpd="sng">
                  <a:solidFill>
                    <a:srgbClr val="00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 dirty="0">
                <a:ln w="19050" cap="flat" cmpd="sng">
                  <a:solidFill>
                    <a:srgbClr val="00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smtClean="0">
                <a:ln w="19050" cap="flat" cmpd="sng">
                  <a:solidFill>
                    <a:srgbClr val="00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endParaRPr lang="en-US" sz="3600" b="1" dirty="0">
              <a:ln w="19050" cap="flat" cmpd="sng">
                <a:solidFill>
                  <a:srgbClr val="00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62" name="Picture 29" descr="Picture1"/>
          <p:cNvPicPr/>
          <p:nvPr/>
        </p:nvPicPr>
        <p:blipFill>
          <a:blip r:embed="rId12"/>
          <a:stretch>
            <a:fillRect/>
          </a:stretch>
        </p:blipFill>
        <p:spPr>
          <a:xfrm>
            <a:off x="2018665" y="63500"/>
            <a:ext cx="8534400" cy="152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6" name="Group 33"/>
          <p:cNvGrpSpPr/>
          <p:nvPr/>
        </p:nvGrpSpPr>
        <p:grpSpPr>
          <a:xfrm>
            <a:off x="9422950" y="5476875"/>
            <a:ext cx="1371600" cy="1371600"/>
            <a:chOff x="4259" y="2981"/>
            <a:chExt cx="1104" cy="1104"/>
          </a:xfrm>
        </p:grpSpPr>
        <p:sp>
          <p:nvSpPr>
            <p:cNvPr id="6178" name="AutoShape 34"/>
            <p:cNvSpPr/>
            <p:nvPr/>
          </p:nvSpPr>
          <p:spPr>
            <a:xfrm>
              <a:off x="4259" y="2981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sz="6000" b="1" dirty="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6179" name="WordArt 35"/>
            <p:cNvSpPr>
              <a:spLocks noTextEdit="1"/>
            </p:cNvSpPr>
            <p:nvPr/>
          </p:nvSpPr>
          <p:spPr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64" name="WordArt 36"/>
          <p:cNvSpPr>
            <a:spLocks noTextEdit="1"/>
          </p:cNvSpPr>
          <p:nvPr/>
        </p:nvSpPr>
        <p:spPr>
          <a:xfrm>
            <a:off x="9592391" y="597265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</a:t>
            </a:r>
          </a:p>
        </p:txBody>
      </p:sp>
      <p:sp>
        <p:nvSpPr>
          <p:cNvPr id="6165" name="WordArt 37"/>
          <p:cNvSpPr>
            <a:spLocks noTextEdit="1"/>
          </p:cNvSpPr>
          <p:nvPr/>
        </p:nvSpPr>
        <p:spPr>
          <a:xfrm>
            <a:off x="9649112" y="593396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1</a:t>
            </a:r>
          </a:p>
        </p:txBody>
      </p:sp>
      <p:sp>
        <p:nvSpPr>
          <p:cNvPr id="6166" name="WordArt 38"/>
          <p:cNvSpPr>
            <a:spLocks noTextEdit="1"/>
          </p:cNvSpPr>
          <p:nvPr/>
        </p:nvSpPr>
        <p:spPr>
          <a:xfrm>
            <a:off x="9649403" y="587509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2</a:t>
            </a:r>
          </a:p>
        </p:txBody>
      </p:sp>
      <p:sp>
        <p:nvSpPr>
          <p:cNvPr id="6167" name="WordArt 39"/>
          <p:cNvSpPr>
            <a:spLocks noTextEdit="1"/>
          </p:cNvSpPr>
          <p:nvPr/>
        </p:nvSpPr>
        <p:spPr>
          <a:xfrm>
            <a:off x="9689905" y="586977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3</a:t>
            </a:r>
          </a:p>
        </p:txBody>
      </p:sp>
      <p:sp>
        <p:nvSpPr>
          <p:cNvPr id="6168" name="WordArt 40"/>
          <p:cNvSpPr>
            <a:spLocks noTextEdit="1"/>
          </p:cNvSpPr>
          <p:nvPr/>
        </p:nvSpPr>
        <p:spPr>
          <a:xfrm>
            <a:off x="9610377" y="592179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4</a:t>
            </a:r>
          </a:p>
        </p:txBody>
      </p:sp>
      <p:sp>
        <p:nvSpPr>
          <p:cNvPr id="6169" name="WordArt 41"/>
          <p:cNvSpPr>
            <a:spLocks noTextEdit="1"/>
          </p:cNvSpPr>
          <p:nvPr/>
        </p:nvSpPr>
        <p:spPr>
          <a:xfrm>
            <a:off x="9651170" y="58839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5</a:t>
            </a:r>
          </a:p>
        </p:txBody>
      </p:sp>
      <p:sp>
        <p:nvSpPr>
          <p:cNvPr id="6170" name="WordArt 42"/>
          <p:cNvSpPr>
            <a:spLocks noTextEdit="1"/>
          </p:cNvSpPr>
          <p:nvPr/>
        </p:nvSpPr>
        <p:spPr>
          <a:xfrm>
            <a:off x="9691672" y="587249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6</a:t>
            </a:r>
          </a:p>
        </p:txBody>
      </p:sp>
      <p:sp>
        <p:nvSpPr>
          <p:cNvPr id="2" name="WordArt 43"/>
          <p:cNvSpPr>
            <a:spLocks noTextEdit="1"/>
          </p:cNvSpPr>
          <p:nvPr/>
        </p:nvSpPr>
        <p:spPr>
          <a:xfrm>
            <a:off x="9699175" y="587521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7</a:t>
            </a:r>
          </a:p>
        </p:txBody>
      </p:sp>
      <p:sp>
        <p:nvSpPr>
          <p:cNvPr id="6172" name="WordArt 44"/>
          <p:cNvSpPr>
            <a:spLocks noTextEdit="1"/>
          </p:cNvSpPr>
          <p:nvPr/>
        </p:nvSpPr>
        <p:spPr>
          <a:xfrm>
            <a:off x="9777590" y="587521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8</a:t>
            </a:r>
          </a:p>
        </p:txBody>
      </p:sp>
      <p:sp>
        <p:nvSpPr>
          <p:cNvPr id="6173" name="WordArt 45"/>
          <p:cNvSpPr>
            <a:spLocks noTextEdit="1"/>
          </p:cNvSpPr>
          <p:nvPr/>
        </p:nvSpPr>
        <p:spPr>
          <a:xfrm>
            <a:off x="9800637" y="582319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9</a:t>
            </a:r>
          </a:p>
        </p:txBody>
      </p:sp>
      <p:sp>
        <p:nvSpPr>
          <p:cNvPr id="6174" name="WordArt 46"/>
          <p:cNvSpPr>
            <a:spLocks noTextEdit="1"/>
          </p:cNvSpPr>
          <p:nvPr/>
        </p:nvSpPr>
        <p:spPr>
          <a:xfrm>
            <a:off x="9773780" y="578690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10</a:t>
            </a:r>
          </a:p>
        </p:txBody>
      </p:sp>
      <p:sp>
        <p:nvSpPr>
          <p:cNvPr id="13348" name="Text Box 36"/>
          <p:cNvSpPr txBox="1">
            <a:spLocks noChangeArrowheads="1"/>
          </p:cNvSpPr>
          <p:nvPr/>
        </p:nvSpPr>
        <p:spPr bwMode="auto">
          <a:xfrm>
            <a:off x="4267200" y="1216367"/>
            <a:ext cx="3044368" cy="1483844"/>
          </a:xfrm>
          <a:prstGeom prst="rect">
            <a:avLst/>
          </a:prstGeom>
          <a:solidFill>
            <a:srgbClr val="FFFF00"/>
          </a:solidFill>
          <a:ln w="3175">
            <a:miter lim="800000"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/>
        </p:spPr>
        <p:txBody>
          <a:bodyPr wrap="square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sv-SE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349" name="Text Box 37"/>
          <p:cNvSpPr txBox="1">
            <a:spLocks noChangeArrowheads="1"/>
          </p:cNvSpPr>
          <p:nvPr/>
        </p:nvSpPr>
        <p:spPr bwMode="auto">
          <a:xfrm>
            <a:off x="4206874" y="3001937"/>
            <a:ext cx="3113087" cy="1571719"/>
          </a:xfrm>
          <a:prstGeom prst="rect">
            <a:avLst/>
          </a:prstGeom>
          <a:solidFill>
            <a:srgbClr val="FFFF00"/>
          </a:solidFill>
          <a:ln w="3175">
            <a:miter lim="800000"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/>
        </p:spPr>
        <p:txBody>
          <a:bodyPr wrap="square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sv-SE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350" name="Text Box 38"/>
          <p:cNvSpPr txBox="1">
            <a:spLocks noChangeArrowheads="1"/>
          </p:cNvSpPr>
          <p:nvPr/>
        </p:nvSpPr>
        <p:spPr bwMode="auto">
          <a:xfrm>
            <a:off x="4229327" y="4870450"/>
            <a:ext cx="3068180" cy="1569660"/>
          </a:xfrm>
          <a:prstGeom prst="rect">
            <a:avLst/>
          </a:prstGeom>
          <a:solidFill>
            <a:srgbClr val="FFFF00"/>
          </a:solidFill>
          <a:ln w="3175">
            <a:miter lim="800000"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/>
        </p:spPr>
        <p:txBody>
          <a:bodyPr wrap="square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dirty="0" smtClean="0"/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dirty="0"/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/>
              <a:t> 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1" name="Picture 40"/>
          <p:cNvPicPr/>
          <p:nvPr/>
        </p:nvPicPr>
        <p:blipFill>
          <a:blip r:embed="rId13"/>
          <a:stretch>
            <a:fillRect/>
          </a:stretch>
        </p:blipFill>
        <p:spPr>
          <a:xfrm>
            <a:off x="5044808" y="1210712"/>
            <a:ext cx="1117963" cy="1518117"/>
          </a:xfrm>
          <a:prstGeom prst="rect">
            <a:avLst/>
          </a:prstGeom>
        </p:spPr>
      </p:pic>
      <p:pic>
        <p:nvPicPr>
          <p:cNvPr id="42" name="Picture 41"/>
          <p:cNvPicPr/>
          <p:nvPr/>
        </p:nvPicPr>
        <p:blipFill>
          <a:blip r:embed="rId14"/>
          <a:stretch>
            <a:fillRect/>
          </a:stretch>
        </p:blipFill>
        <p:spPr>
          <a:xfrm>
            <a:off x="5111568" y="3025623"/>
            <a:ext cx="1117963" cy="1591033"/>
          </a:xfrm>
          <a:prstGeom prst="rect">
            <a:avLst/>
          </a:prstGeom>
        </p:spPr>
      </p:pic>
      <p:pic>
        <p:nvPicPr>
          <p:cNvPr id="43" name="Picture 42"/>
          <p:cNvPicPr/>
          <p:nvPr/>
        </p:nvPicPr>
        <p:blipFill>
          <a:blip r:embed="rId15"/>
          <a:stretch>
            <a:fillRect/>
          </a:stretch>
        </p:blipFill>
        <p:spPr>
          <a:xfrm>
            <a:off x="5044808" y="4876139"/>
            <a:ext cx="1117962" cy="15736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221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6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500"/>
                            </p:stCondLst>
                            <p:childTnLst>
                              <p:par>
                                <p:cTn id="120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6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0"/>
                            </p:stCondLst>
                            <p:childTnLst>
                              <p:par>
                                <p:cTn id="1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500"/>
                            </p:stCondLst>
                            <p:childTnLst>
                              <p:par>
                                <p:cTn id="140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6000"/>
                            </p:stCondLst>
                            <p:childTnLst>
                              <p:par>
                                <p:cTn id="1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6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6500"/>
                            </p:stCondLst>
                            <p:childTnLst>
                              <p:par>
                                <p:cTn id="150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6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7000"/>
                            </p:stCondLst>
                            <p:childTnLst>
                              <p:par>
                                <p:cTn id="1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" dur="500"/>
                                        <p:tgtEl>
                                          <p:spTgt spid="61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7500"/>
                            </p:stCondLst>
                            <p:childTnLst>
                              <p:par>
                                <p:cTn id="160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6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5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8500"/>
                            </p:stCondLst>
                            <p:childTnLst>
                              <p:par>
                                <p:cTn id="170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9000"/>
                            </p:stCondLst>
                            <p:childTnLst>
                              <p:par>
                                <p:cTn id="1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8" dur="500"/>
                                        <p:tgtEl>
                                          <p:spTgt spid="6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9500"/>
                            </p:stCondLst>
                            <p:childTnLst>
                              <p:par>
                                <p:cTn id="180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8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90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4" presetID="23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25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8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171" grpId="0" animBg="1"/>
      <p:bldP spid="6171" grpId="1" animBg="1"/>
      <p:bldP spid="13348" grpId="0" bldLvl="0" animBg="1"/>
      <p:bldP spid="13349" grpId="0" bldLvl="0" animBg="1"/>
      <p:bldP spid="13349" grpId="1" bldLvl="0" animBg="1"/>
      <p:bldP spid="13349" grpId="2" bldLvl="0" animBg="1"/>
      <p:bldP spid="13350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/>
          <p:nvPr/>
        </p:nvSpPr>
        <p:spPr>
          <a:xfrm>
            <a:off x="3641724" y="423335"/>
            <a:ext cx="8157753" cy="159893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57150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lang="nl-NL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 định nào sau đây là đúng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nl-NL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Trong phép chia có dư, đặc điểm của số dư là: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47" name="Group 51"/>
          <p:cNvGrpSpPr/>
          <p:nvPr/>
        </p:nvGrpSpPr>
        <p:grpSpPr>
          <a:xfrm>
            <a:off x="1765575" y="63500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618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2000" dirty="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7401" y="2620964"/>
            <a:ext cx="593725" cy="3508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0800" y="2451100"/>
            <a:ext cx="1600200" cy="673100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>
              <a:snd r:embed="rId11" name="cached_combo42.wav"/>
            </a:hlinkHover>
          </p:cNvPr>
          <p:cNvSpPr/>
          <p:nvPr/>
        </p:nvSpPr>
        <p:spPr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sz="2000" dirty="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6151" name="WordArt 226"/>
          <p:cNvSpPr>
            <a:spLocks noTextEdit="1"/>
          </p:cNvSpPr>
          <p:nvPr/>
        </p:nvSpPr>
        <p:spPr>
          <a:xfrm>
            <a:off x="2971801" y="2590800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62500" lnSpcReduction="20000"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56077" y="5433737"/>
            <a:ext cx="593725" cy="3508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68852" y="5199858"/>
            <a:ext cx="1500188" cy="80168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>
              <a:snd r:embed="rId11" name="cached_combo42.wav"/>
            </a:hlinkHover>
          </p:cNvPr>
          <p:cNvSpPr/>
          <p:nvPr/>
        </p:nvSpPr>
        <p:spPr>
          <a:xfrm>
            <a:off x="2603923" y="5304355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sz="2000" dirty="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6155" name="WordArt 226"/>
          <p:cNvSpPr>
            <a:spLocks noTextEdit="1"/>
          </p:cNvSpPr>
          <p:nvPr/>
        </p:nvSpPr>
        <p:spPr>
          <a:xfrm>
            <a:off x="2815190" y="5397209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62500" lnSpcReduction="20000"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c</a:t>
            </a:r>
          </a:p>
        </p:txBody>
      </p:sp>
      <p:pic>
        <p:nvPicPr>
          <p:cNvPr id="11" name="Picture 37" descr="Blue_chapterlist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97075" y="4035719"/>
            <a:ext cx="593725" cy="3508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68852" y="3818734"/>
            <a:ext cx="1500188" cy="80168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>
              <a:snd r:embed="rId11" name="cached_combo42.wav"/>
            </a:hlinkHover>
          </p:cNvPr>
          <p:cNvSpPr/>
          <p:nvPr/>
        </p:nvSpPr>
        <p:spPr>
          <a:xfrm>
            <a:off x="2620964" y="3874045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sz="2000" dirty="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6159" name="WordArt 226"/>
          <p:cNvSpPr>
            <a:spLocks noTextEdit="1"/>
          </p:cNvSpPr>
          <p:nvPr/>
        </p:nvSpPr>
        <p:spPr>
          <a:xfrm>
            <a:off x="2799557" y="401746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62500" lnSpcReduction="20000"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b</a:t>
            </a:r>
          </a:p>
        </p:txBody>
      </p:sp>
      <p:sp>
        <p:nvSpPr>
          <p:cNvPr id="6171" name="AutoShape 27"/>
          <p:cNvSpPr/>
          <p:nvPr/>
        </p:nvSpPr>
        <p:spPr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22225" cap="flat" cmpd="sng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6161" name="WordArt 28"/>
          <p:cNvSpPr>
            <a:spLocks noTextEdit="1"/>
          </p:cNvSpPr>
          <p:nvPr/>
        </p:nvSpPr>
        <p:spPr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62500" lnSpcReduction="20000"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 smtClean="0">
                <a:ln w="19050" cap="flat" cmpd="sng">
                  <a:solidFill>
                    <a:srgbClr val="00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 dirty="0">
                <a:ln w="19050" cap="flat" cmpd="sng">
                  <a:solidFill>
                    <a:srgbClr val="00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</a:p>
        </p:txBody>
      </p:sp>
      <p:pic>
        <p:nvPicPr>
          <p:cNvPr id="6162" name="Picture 29" descr="Picture1"/>
          <p:cNvPicPr/>
          <p:nvPr/>
        </p:nvPicPr>
        <p:blipFill>
          <a:blip r:embed="rId12"/>
          <a:stretch>
            <a:fillRect/>
          </a:stretch>
        </p:blipFill>
        <p:spPr>
          <a:xfrm>
            <a:off x="2018665" y="63500"/>
            <a:ext cx="8534400" cy="152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6" name="Group 33"/>
          <p:cNvGrpSpPr/>
          <p:nvPr/>
        </p:nvGrpSpPr>
        <p:grpSpPr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6178" name="AutoShape 34"/>
            <p:cNvSpPr/>
            <p:nvPr/>
          </p:nvSpPr>
          <p:spPr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sz="6000" b="1" dirty="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6179" name="WordArt 35"/>
            <p:cNvSpPr>
              <a:spLocks noTextEdit="1"/>
            </p:cNvSpPr>
            <p:nvPr/>
          </p:nvSpPr>
          <p:spPr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64" name="WordArt 36"/>
          <p:cNvSpPr>
            <a:spLocks noTextEdit="1"/>
          </p:cNvSpPr>
          <p:nvPr/>
        </p:nvSpPr>
        <p:spPr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</a:t>
            </a:r>
          </a:p>
        </p:txBody>
      </p:sp>
      <p:sp>
        <p:nvSpPr>
          <p:cNvPr id="6165" name="WordArt 37"/>
          <p:cNvSpPr>
            <a:spLocks noTextEdit="1"/>
          </p:cNvSpPr>
          <p:nvPr/>
        </p:nvSpPr>
        <p:spPr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1</a:t>
            </a:r>
          </a:p>
        </p:txBody>
      </p:sp>
      <p:sp>
        <p:nvSpPr>
          <p:cNvPr id="6166" name="WordArt 38"/>
          <p:cNvSpPr>
            <a:spLocks noTextEdit="1"/>
          </p:cNvSpPr>
          <p:nvPr/>
        </p:nvSpPr>
        <p:spPr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2</a:t>
            </a:r>
          </a:p>
        </p:txBody>
      </p:sp>
      <p:sp>
        <p:nvSpPr>
          <p:cNvPr id="6167" name="WordArt 39"/>
          <p:cNvSpPr>
            <a:spLocks noTextEdit="1"/>
          </p:cNvSpPr>
          <p:nvPr/>
        </p:nvSpPr>
        <p:spPr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3</a:t>
            </a:r>
          </a:p>
        </p:txBody>
      </p:sp>
      <p:sp>
        <p:nvSpPr>
          <p:cNvPr id="6168" name="WordArt 40"/>
          <p:cNvSpPr>
            <a:spLocks noTextEdit="1"/>
          </p:cNvSpPr>
          <p:nvPr/>
        </p:nvSpPr>
        <p:spPr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4</a:t>
            </a:r>
          </a:p>
        </p:txBody>
      </p:sp>
      <p:sp>
        <p:nvSpPr>
          <p:cNvPr id="6169" name="WordArt 41"/>
          <p:cNvSpPr>
            <a:spLocks noTextEdit="1"/>
          </p:cNvSpPr>
          <p:nvPr/>
        </p:nvSpPr>
        <p:spPr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5</a:t>
            </a:r>
          </a:p>
        </p:txBody>
      </p:sp>
      <p:sp>
        <p:nvSpPr>
          <p:cNvPr id="6170" name="WordArt 42"/>
          <p:cNvSpPr>
            <a:spLocks noTextEdit="1"/>
          </p:cNvSpPr>
          <p:nvPr/>
        </p:nvSpPr>
        <p:spPr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6</a:t>
            </a:r>
          </a:p>
        </p:txBody>
      </p:sp>
      <p:sp>
        <p:nvSpPr>
          <p:cNvPr id="2" name="WordArt 43"/>
          <p:cNvSpPr>
            <a:spLocks noTextEdit="1"/>
          </p:cNvSpPr>
          <p:nvPr/>
        </p:nvSpPr>
        <p:spPr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7</a:t>
            </a:r>
          </a:p>
        </p:txBody>
      </p:sp>
      <p:sp>
        <p:nvSpPr>
          <p:cNvPr id="6172" name="WordArt 44"/>
          <p:cNvSpPr>
            <a:spLocks noTextEdit="1"/>
          </p:cNvSpPr>
          <p:nvPr/>
        </p:nvSpPr>
        <p:spPr>
          <a:xfrm>
            <a:off x="67818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8</a:t>
            </a:r>
          </a:p>
        </p:txBody>
      </p:sp>
      <p:sp>
        <p:nvSpPr>
          <p:cNvPr id="6173" name="WordArt 45"/>
          <p:cNvSpPr>
            <a:spLocks noTextEdit="1"/>
          </p:cNvSpPr>
          <p:nvPr/>
        </p:nvSpPr>
        <p:spPr>
          <a:xfrm>
            <a:off x="68008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9</a:t>
            </a:r>
          </a:p>
        </p:txBody>
      </p:sp>
      <p:sp>
        <p:nvSpPr>
          <p:cNvPr id="6174" name="WordArt 46"/>
          <p:cNvSpPr>
            <a:spLocks noTextEdit="1"/>
          </p:cNvSpPr>
          <p:nvPr/>
        </p:nvSpPr>
        <p:spPr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10</a:t>
            </a:r>
          </a:p>
        </p:txBody>
      </p:sp>
      <p:sp>
        <p:nvSpPr>
          <p:cNvPr id="13348" name="Text Box 36"/>
          <p:cNvSpPr txBox="1">
            <a:spLocks noChangeArrowheads="1"/>
          </p:cNvSpPr>
          <p:nvPr/>
        </p:nvSpPr>
        <p:spPr bwMode="auto">
          <a:xfrm>
            <a:off x="4343400" y="2362200"/>
            <a:ext cx="5127171" cy="584775"/>
          </a:xfrm>
          <a:prstGeom prst="rect">
            <a:avLst/>
          </a:prstGeom>
          <a:solidFill>
            <a:srgbClr val="FFFF00"/>
          </a:solidFill>
          <a:ln w="3175">
            <a:miter lim="800000"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/>
        </p:spPr>
        <p:txBody>
          <a:bodyPr wrap="square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 dư </a:t>
            </a:r>
            <a:r>
              <a:rPr lang="nl-N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 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hơn số </a:t>
            </a:r>
            <a:r>
              <a:rPr lang="nl-N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chia.</a:t>
            </a:r>
            <a:endParaRPr lang="sv-SE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49" name="Text Box 37"/>
          <p:cNvSpPr txBox="1">
            <a:spLocks noChangeArrowheads="1"/>
          </p:cNvSpPr>
          <p:nvPr/>
        </p:nvSpPr>
        <p:spPr bwMode="auto">
          <a:xfrm>
            <a:off x="4256880" y="5044925"/>
            <a:ext cx="5222739" cy="584775"/>
          </a:xfrm>
          <a:prstGeom prst="rect">
            <a:avLst/>
          </a:prstGeom>
          <a:solidFill>
            <a:srgbClr val="FFFF00"/>
          </a:solidFill>
          <a:ln w="3175">
            <a:miter lim="800000"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/>
        </p:spPr>
        <p:txBody>
          <a:bodyPr wrap="square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 dư </a:t>
            </a:r>
            <a:r>
              <a:rPr lang="nl-N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 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hơn số chia.</a:t>
            </a:r>
            <a:endParaRPr lang="sv-SE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50" name="Text Box 38"/>
          <p:cNvSpPr txBox="1">
            <a:spLocks noChangeArrowheads="1"/>
          </p:cNvSpPr>
          <p:nvPr/>
        </p:nvSpPr>
        <p:spPr bwMode="auto">
          <a:xfrm>
            <a:off x="4265930" y="3767052"/>
            <a:ext cx="5204641" cy="584775"/>
          </a:xfrm>
          <a:prstGeom prst="rect">
            <a:avLst/>
          </a:prstGeom>
          <a:solidFill>
            <a:srgbClr val="FFFF00"/>
          </a:solidFill>
          <a:ln w="3175">
            <a:miter lim="800000"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/>
        </p:spPr>
        <p:txBody>
          <a:bodyPr wrap="square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 dư bằng số chia.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676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6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000"/>
                            </p:stCondLst>
                            <p:childTnLst>
                              <p:par>
                                <p:cTn id="1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6500"/>
                            </p:stCondLst>
                            <p:childTnLst>
                              <p:par>
                                <p:cTn id="14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7000"/>
                            </p:stCondLst>
                            <p:childTnLst>
                              <p:par>
                                <p:cTn id="1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1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7500"/>
                            </p:stCondLst>
                            <p:childTnLst>
                              <p:par>
                                <p:cTn id="15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8000"/>
                            </p:stCondLst>
                            <p:childTnLst>
                              <p:par>
                                <p:cTn id="1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8500"/>
                            </p:stCondLst>
                            <p:childTnLst>
                              <p:par>
                                <p:cTn id="16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9000"/>
                            </p:stCondLst>
                            <p:childTnLst>
                              <p:par>
                                <p:cTn id="1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6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9500"/>
                            </p:stCondLst>
                            <p:childTnLst>
                              <p:par>
                                <p:cTn id="17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8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23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6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171" grpId="0" animBg="1"/>
      <p:bldP spid="6171" grpId="1" animBg="1"/>
      <p:bldP spid="13348" grpId="0" bldLvl="0" animBg="1"/>
      <p:bldP spid="13349" grpId="0" bldLvl="0" animBg="1"/>
      <p:bldP spid="13349" grpId="1" bldLvl="0" animBg="1"/>
      <p:bldP spid="13349" grpId="2" bldLvl="0" animBg="1"/>
      <p:bldP spid="13350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639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B4E4A52-F957-1B0D-CC9C-5C19E5DBB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57" y="415842"/>
            <a:ext cx="2429214" cy="1086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42CA2E-9706-890A-139C-8959FF0C8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096" y="3122894"/>
            <a:ext cx="9697803" cy="3591426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6FCEB1CD-3DE0-FF95-E5AC-63AFD205E56A}"/>
              </a:ext>
            </a:extLst>
          </p:cNvPr>
          <p:cNvSpPr/>
          <p:nvPr/>
        </p:nvSpPr>
        <p:spPr>
          <a:xfrm>
            <a:off x="1108101" y="2078521"/>
            <a:ext cx="2429214" cy="1350479"/>
          </a:xfrm>
          <a:prstGeom prst="wedgeRoundRectCallout">
            <a:avLst>
              <a:gd name="adj1" fmla="val 2409"/>
              <a:gd name="adj2" fmla="val 86495"/>
              <a:gd name="adj3" fmla="val 16667"/>
            </a:avLst>
          </a:prstGeom>
          <a:solidFill>
            <a:schemeClr val="bg1"/>
          </a:solidFill>
          <a:ln w="19050">
            <a:solidFill>
              <a:srgbClr val="7030A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Mỗi đồ chơi làm từ 2 vỏ chai.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187F81E4-2F77-A386-8908-5665DA88DC8D}"/>
              </a:ext>
            </a:extLst>
          </p:cNvPr>
          <p:cNvSpPr/>
          <p:nvPr/>
        </p:nvSpPr>
        <p:spPr>
          <a:xfrm>
            <a:off x="4440542" y="790575"/>
            <a:ext cx="3310915" cy="1879505"/>
          </a:xfrm>
          <a:prstGeom prst="wedgeRoundRectCallout">
            <a:avLst>
              <a:gd name="adj1" fmla="val -1566"/>
              <a:gd name="adj2" fmla="val 92580"/>
              <a:gd name="adj3" fmla="val 16667"/>
            </a:avLst>
          </a:prstGeom>
          <a:solidFill>
            <a:schemeClr val="bg1"/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312 </a:t>
            </a:r>
            <a:r>
              <a:rPr lang="en-US" sz="2400" dirty="0" err="1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vỏ</a:t>
            </a:r>
            <a:r>
              <a:rPr lang="en-US" sz="2400" dirty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chai </a:t>
            </a:r>
            <a:r>
              <a:rPr lang="en-US" sz="2400" dirty="0" err="1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thì</a:t>
            </a:r>
            <a:r>
              <a:rPr lang="en-US" sz="2400" dirty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chúng</a:t>
            </a:r>
            <a:r>
              <a:rPr lang="en-US" sz="2400" dirty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sẽ</a:t>
            </a:r>
            <a:r>
              <a:rPr lang="en-US" sz="2400" dirty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bao</a:t>
            </a:r>
            <a:r>
              <a:rPr lang="en-US" sz="2400" dirty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đồ</a:t>
            </a:r>
            <a:r>
              <a:rPr lang="en-US" sz="2400" dirty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chơi</a:t>
            </a:r>
            <a:r>
              <a:rPr lang="en-US" sz="2400" dirty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nhỉ</a:t>
            </a:r>
            <a:r>
              <a:rPr lang="en-US" sz="2400" dirty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DDCCA9F2-5AC7-2B3C-1455-0EF9F5DC2E88}"/>
              </a:ext>
            </a:extLst>
          </p:cNvPr>
          <p:cNvSpPr/>
          <p:nvPr/>
        </p:nvSpPr>
        <p:spPr>
          <a:xfrm>
            <a:off x="8767833" y="369528"/>
            <a:ext cx="2568952" cy="3669812"/>
          </a:xfrm>
          <a:prstGeom prst="wedgeRoundRectCallout">
            <a:avLst>
              <a:gd name="adj1" fmla="val -59558"/>
              <a:gd name="adj2" fmla="val 37084"/>
              <a:gd name="adj3" fmla="val 16667"/>
            </a:avLst>
          </a:prstGeom>
          <a:solidFill>
            <a:schemeClr val="bg1"/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Xếp số đồ chơi sẽ làm được vào các hộp, mỗi hộp có 5  đồ chơi thì được bao nhiêu hộp và còn dư mấy đồ chơi?</a:t>
            </a:r>
          </a:p>
        </p:txBody>
      </p:sp>
    </p:spTree>
    <p:extLst>
      <p:ext uri="{BB962C8B-B14F-4D97-AF65-F5344CB8AC3E}">
        <p14:creationId xmlns:p14="http://schemas.microsoft.com/office/powerpoint/2010/main" val="313797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0E14641-25C7-409A-9561-CA7FB5010F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3087966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Tên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bài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6A7164-A51F-BC9C-5710-7E2FA45F2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" y="0"/>
            <a:ext cx="12334875" cy="69627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DAC28A7-993B-8F01-2AB4-E1162C885582}"/>
              </a:ext>
            </a:extLst>
          </p:cNvPr>
          <p:cNvSpPr/>
          <p:nvPr/>
        </p:nvSpPr>
        <p:spPr>
          <a:xfrm>
            <a:off x="331659" y="357187"/>
            <a:ext cx="11677651" cy="6248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F9E231B9-36C4-EB48-98EC-2E7D1D2B9B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37" y="5393031"/>
            <a:ext cx="942711" cy="1606891"/>
          </a:xfrm>
          <a:prstGeom prst="rect">
            <a:avLst/>
          </a:prstGeom>
        </p:spPr>
      </p:pic>
      <p:grpSp>
        <p:nvGrpSpPr>
          <p:cNvPr id="7" name="Group 5">
            <a:extLst>
              <a:ext uri="{FF2B5EF4-FFF2-40B4-BE49-F238E27FC236}">
                <a16:creationId xmlns:a16="http://schemas.microsoft.com/office/drawing/2014/main" xmlns="" id="{D27225E4-4975-5ED6-2817-A6823C4B25B5}"/>
              </a:ext>
            </a:extLst>
          </p:cNvPr>
          <p:cNvGrpSpPr>
            <a:grpSpLocks noChangeAspect="1"/>
          </p:cNvGrpSpPr>
          <p:nvPr/>
        </p:nvGrpSpPr>
        <p:grpSpPr>
          <a:xfrm>
            <a:off x="11354297" y="9525"/>
            <a:ext cx="1050035" cy="1050031"/>
            <a:chOff x="0" y="0"/>
            <a:chExt cx="6350000" cy="6349975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xmlns="" id="{D6BCA4B2-D96A-A66F-BAD6-F1DB536E1EAD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BB6DA36-2BEC-9263-C353-229C39710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096" y="3122894"/>
            <a:ext cx="9697803" cy="35914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9C4F367-92EC-5076-5942-9353263BC3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171" y="410863"/>
            <a:ext cx="2429214" cy="1086002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E3D93A66-D4C4-7B78-8268-7AD1C52B96F7}"/>
              </a:ext>
            </a:extLst>
          </p:cNvPr>
          <p:cNvSpPr/>
          <p:nvPr/>
        </p:nvSpPr>
        <p:spPr>
          <a:xfrm>
            <a:off x="3709115" y="828236"/>
            <a:ext cx="4121240" cy="1879505"/>
          </a:xfrm>
          <a:prstGeom prst="wedgeRoundRectCallout">
            <a:avLst>
              <a:gd name="adj1" fmla="val -10197"/>
              <a:gd name="adj2" fmla="val 39368"/>
              <a:gd name="adj3" fmla="val 16667"/>
            </a:avLst>
          </a:prstGeom>
          <a:solidFill>
            <a:schemeClr val="bg1"/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312 </a:t>
            </a:r>
            <a:r>
              <a:rPr lang="en-US" sz="2800" dirty="0" err="1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vỏ</a:t>
            </a:r>
            <a:r>
              <a:rPr lang="en-US" sz="2800" dirty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chai </a:t>
            </a:r>
            <a:r>
              <a:rPr lang="en-US" sz="2800" dirty="0" err="1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thì</a:t>
            </a:r>
            <a:r>
              <a:rPr lang="en-US" sz="2800" dirty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chúng</a:t>
            </a:r>
            <a:r>
              <a:rPr lang="en-US" sz="2800" dirty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mình</a:t>
            </a:r>
            <a:r>
              <a:rPr lang="en-US" sz="2800" dirty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sẽ</a:t>
            </a:r>
            <a:r>
              <a:rPr lang="en-US" sz="2800" dirty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156 </a:t>
            </a:r>
            <a:r>
              <a:rPr lang="en-US" sz="2800" dirty="0" err="1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chơi</a:t>
            </a:r>
            <a:endParaRPr lang="en-US" sz="2800" dirty="0">
              <a:solidFill>
                <a:srgbClr val="00206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04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E623689-E749-8401-219D-4F53506B1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21" y="382288"/>
            <a:ext cx="2429214" cy="1086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5FCBB68-F4C9-3A7F-2B1D-A35019863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971" y="2884286"/>
            <a:ext cx="9697803" cy="3591426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AA9561B5-2B8C-DF55-7119-15F4C8C071BD}"/>
              </a:ext>
            </a:extLst>
          </p:cNvPr>
          <p:cNvSpPr/>
          <p:nvPr/>
        </p:nvSpPr>
        <p:spPr>
          <a:xfrm>
            <a:off x="6725345" y="643944"/>
            <a:ext cx="4805292" cy="2494078"/>
          </a:xfrm>
          <a:prstGeom prst="wedgeRoundRectCallout">
            <a:avLst>
              <a:gd name="adj1" fmla="val -45881"/>
              <a:gd name="adj2" fmla="val 2587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Xếp</a:t>
            </a:r>
            <a:r>
              <a:rPr lang="en-US" sz="2800" dirty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156 </a:t>
            </a:r>
            <a:r>
              <a:rPr lang="en-US" sz="2800" dirty="0" err="1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chơi</a:t>
            </a:r>
            <a:r>
              <a:rPr lang="en-US" sz="2800" dirty="0" smtClean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đã</a:t>
            </a:r>
            <a:r>
              <a:rPr lang="en-US" sz="2800" dirty="0" smtClean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hộp</a:t>
            </a:r>
            <a:r>
              <a:rPr lang="en-US" sz="2800" dirty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hộp</a:t>
            </a:r>
            <a:r>
              <a:rPr lang="en-US" sz="2800" dirty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5  </a:t>
            </a:r>
            <a:r>
              <a:rPr lang="en-US" sz="2800" dirty="0" err="1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chơi</a:t>
            </a:r>
            <a:r>
              <a:rPr lang="en-US" sz="2800" dirty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thì</a:t>
            </a:r>
            <a:r>
              <a:rPr lang="en-US" sz="2800" dirty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31 </a:t>
            </a:r>
            <a:r>
              <a:rPr lang="en-US" sz="2800" dirty="0" err="1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hộp</a:t>
            </a:r>
            <a:r>
              <a:rPr lang="en-US" sz="2800" dirty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dư</a:t>
            </a:r>
            <a:r>
              <a:rPr lang="en-US" sz="2800" dirty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chơi</a:t>
            </a:r>
            <a:endParaRPr lang="en-US" sz="2800" dirty="0">
              <a:solidFill>
                <a:srgbClr val="00206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96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591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1978</TotalTime>
  <Words>490</Words>
  <Application>Microsoft Office PowerPoint</Application>
  <PresentationFormat>Widescreen</PresentationFormat>
  <Paragraphs>205</Paragraphs>
  <Slides>17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Calibri</vt:lpstr>
      <vt:lpstr>Times New Roman</vt:lpstr>
      <vt:lpstr>Open Sans Extrabold</vt:lpstr>
      <vt:lpstr>.VnTimeH</vt:lpstr>
      <vt:lpstr>.VnTime</vt:lpstr>
      <vt:lpstr>Arial</vt:lpstr>
      <vt:lpstr>Calibri Light</vt:lpstr>
      <vt:lpstr>.VnHelvetInsH</vt:lpstr>
      <vt:lpstr>印品黑体</vt:lpstr>
      <vt:lpstr>Nunito Black</vt:lpstr>
      <vt:lpstr>Impact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Thứ…ngày…tháng…năm 2022 Toán</dc:title>
  <dc:creator>Mr Manh</dc:creator>
  <cp:lastModifiedBy>ADMIN</cp:lastModifiedBy>
  <cp:revision>92</cp:revision>
  <dcterms:created xsi:type="dcterms:W3CDTF">2022-06-09T15:07:02Z</dcterms:created>
  <dcterms:modified xsi:type="dcterms:W3CDTF">2025-03-13T08:34:30Z</dcterms:modified>
</cp:coreProperties>
</file>