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</p:sldMasterIdLst>
  <p:notesMasterIdLst>
    <p:notesMasterId r:id="rId28"/>
  </p:notesMasterIdLst>
  <p:sldIdLst>
    <p:sldId id="256" r:id="rId6"/>
    <p:sldId id="266" r:id="rId7"/>
    <p:sldId id="289" r:id="rId8"/>
    <p:sldId id="257" r:id="rId9"/>
    <p:sldId id="270" r:id="rId10"/>
    <p:sldId id="268" r:id="rId11"/>
    <p:sldId id="269" r:id="rId12"/>
    <p:sldId id="273" r:id="rId13"/>
    <p:sldId id="272" r:id="rId14"/>
    <p:sldId id="293" r:id="rId15"/>
    <p:sldId id="286" r:id="rId16"/>
    <p:sldId id="276" r:id="rId17"/>
    <p:sldId id="258" r:id="rId18"/>
    <p:sldId id="287" r:id="rId19"/>
    <p:sldId id="279" r:id="rId20"/>
    <p:sldId id="262" r:id="rId21"/>
    <p:sldId id="263" r:id="rId22"/>
    <p:sldId id="264" r:id="rId23"/>
    <p:sldId id="277" r:id="rId24"/>
    <p:sldId id="291" r:id="rId25"/>
    <p:sldId id="278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A2777-EAEA-4CE7-8282-CBF40BC7A3F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1AEB-BC46-48C8-9CC7-8B1CFB5FC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8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dirty="0"/>
              <a:t>ss</a:t>
            </a:r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9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27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8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36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70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15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2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9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3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65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04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23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7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88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77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2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0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1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6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35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56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71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00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73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30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10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0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08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22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75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>
                <a:solidFill>
                  <a:prstClr val="black"/>
                </a:solidFill>
              </a:rPr>
              <a:pPr/>
              <a:t>3/13/2025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2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E5CC29-D4C1-43AF-92DE-EAC9F1236EA8}" type="datetime1">
              <a:rPr lang="zh-CN" altLang="en-US" sz="12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2025/3/13</a:t>
            </a:fld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87115745-2F8B-4195-AD23-8A2542AF7C2C}" type="slidenum">
              <a:rPr lang="zh-CN" altLang="en-US" sz="120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27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78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544195" indent="0">
              <a:buNone/>
              <a:defRPr sz="2170">
                <a:solidFill>
                  <a:schemeClr val="tx1">
                    <a:tint val="75000"/>
                  </a:schemeClr>
                </a:solidFill>
              </a:defRPr>
            </a:lvl2pPr>
            <a:lvl3pPr marL="108775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5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1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39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746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165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0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5"/>
            </a:lvl1pPr>
            <a:lvl2pPr>
              <a:defRPr sz="2845"/>
            </a:lvl2pPr>
            <a:lvl3pPr>
              <a:defRPr sz="2395"/>
            </a:lvl3pPr>
            <a:lvl4pPr>
              <a:defRPr sz="2170"/>
            </a:lvl4pPr>
            <a:lvl5pPr>
              <a:defRPr sz="2170"/>
            </a:lvl5pPr>
            <a:lvl6pPr>
              <a:defRPr sz="2170"/>
            </a:lvl6pPr>
            <a:lvl7pPr>
              <a:defRPr sz="2170"/>
            </a:lvl7pPr>
            <a:lvl8pPr>
              <a:defRPr sz="2170"/>
            </a:lvl8pPr>
            <a:lvl9pPr>
              <a:defRPr sz="2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3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9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20340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7460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5" b="1"/>
            </a:lvl1pPr>
            <a:lvl2pPr marL="544195" indent="0">
              <a:buNone/>
              <a:defRPr sz="2395" b="1"/>
            </a:lvl2pPr>
            <a:lvl3pPr marL="1087755" indent="0">
              <a:buNone/>
              <a:defRPr sz="2170" b="1"/>
            </a:lvl3pPr>
            <a:lvl4pPr marL="1631950" indent="0">
              <a:buNone/>
              <a:defRPr sz="1875" b="1"/>
            </a:lvl4pPr>
            <a:lvl5pPr marL="2176145" indent="0">
              <a:buNone/>
              <a:defRPr sz="1875" b="1"/>
            </a:lvl5pPr>
            <a:lvl6pPr marL="2720340" indent="0">
              <a:buNone/>
              <a:defRPr sz="1875" b="1"/>
            </a:lvl6pPr>
            <a:lvl7pPr marL="3263900" indent="0">
              <a:buNone/>
              <a:defRPr sz="1875" b="1"/>
            </a:lvl7pPr>
            <a:lvl8pPr marL="3807460" indent="0">
              <a:buNone/>
              <a:defRPr sz="1875" b="1"/>
            </a:lvl8pPr>
            <a:lvl9pPr marL="4351655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5"/>
            </a:lvl1pPr>
            <a:lvl2pPr>
              <a:defRPr sz="2395"/>
            </a:lvl2pPr>
            <a:lvl3pPr>
              <a:defRPr sz="217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93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41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61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5"/>
            </a:lvl2pPr>
            <a:lvl3pPr>
              <a:defRPr sz="284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20340" indent="0">
              <a:buNone/>
              <a:defRPr sz="1050"/>
            </a:lvl6pPr>
            <a:lvl7pPr marL="3263900" indent="0">
              <a:buNone/>
              <a:defRPr sz="1050"/>
            </a:lvl7pPr>
            <a:lvl8pPr marL="3807460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3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4195" indent="0">
              <a:buNone/>
              <a:defRPr sz="3295"/>
            </a:lvl2pPr>
            <a:lvl3pPr marL="1087755" indent="0">
              <a:buNone/>
              <a:defRPr sz="2845"/>
            </a:lvl3pPr>
            <a:lvl4pPr marL="1631950" indent="0">
              <a:buNone/>
              <a:defRPr sz="2395"/>
            </a:lvl4pPr>
            <a:lvl5pPr marL="2176145" indent="0">
              <a:buNone/>
              <a:defRPr sz="2395"/>
            </a:lvl5pPr>
            <a:lvl6pPr marL="2720340" indent="0">
              <a:buNone/>
              <a:defRPr sz="2395"/>
            </a:lvl6pPr>
            <a:lvl7pPr marL="3263900" indent="0">
              <a:buNone/>
              <a:defRPr sz="2395"/>
            </a:lvl7pPr>
            <a:lvl8pPr marL="3807460" indent="0">
              <a:buNone/>
              <a:defRPr sz="2395"/>
            </a:lvl8pPr>
            <a:lvl9pPr marL="4351655" indent="0">
              <a:buNone/>
              <a:defRPr sz="23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95" indent="0">
              <a:buNone/>
              <a:defRPr sz="1425"/>
            </a:lvl2pPr>
            <a:lvl3pPr marL="1087755" indent="0">
              <a:buNone/>
              <a:defRPr sz="1200"/>
            </a:lvl3pPr>
            <a:lvl4pPr marL="1631950" indent="0">
              <a:buNone/>
              <a:defRPr sz="1050"/>
            </a:lvl4pPr>
            <a:lvl5pPr marL="2176145" indent="0">
              <a:buNone/>
              <a:defRPr sz="1050"/>
            </a:lvl5pPr>
            <a:lvl6pPr marL="2720340" indent="0">
              <a:buNone/>
              <a:defRPr sz="1050"/>
            </a:lvl6pPr>
            <a:lvl7pPr marL="3263900" indent="0">
              <a:buNone/>
              <a:defRPr sz="1050"/>
            </a:lvl7pPr>
            <a:lvl8pPr marL="3807460" indent="0">
              <a:buNone/>
              <a:defRPr sz="1050"/>
            </a:lvl8pPr>
            <a:lvl9pPr marL="435165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08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73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39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2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5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6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6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8841-5457-4972-99E1-9A4BE3C5EEE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1AD6-9079-4755-98F1-0976E8E5B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dirty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2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0075CD8-8FA9-5AE0-19FB-6D56ABEFBE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21907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75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755"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7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75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77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087755" rtl="0" eaLnBrk="1" latinLnBrk="0" hangingPunct="1">
        <a:spcBef>
          <a:spcPct val="0"/>
        </a:spcBef>
        <a:buNone/>
        <a:defRPr sz="52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20" indent="-340360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5953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190373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4792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»"/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299148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53568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079875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624070" indent="-271780" algn="l" defTabSz="1087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2pPr>
      <a:lvl3pPr marL="10877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5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4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0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7pPr>
      <a:lvl8pPr marL="3807460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8pPr>
      <a:lvl9pPr marL="4351655" algn="l" defTabSz="1087755" rtl="0" eaLnBrk="1" latinLnBrk="0" hangingPunct="1">
        <a:defRPr sz="21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NULL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0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9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4.wav"/><Relationship Id="rId12" Type="http://schemas.openxmlformats.org/officeDocument/2006/relationships/audio" Target="../media/audio6.wav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9" y="206062"/>
            <a:ext cx="10805375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3" y="176502"/>
            <a:ext cx="5306096" cy="351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61" y="34833"/>
            <a:ext cx="5776255" cy="39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103982" flipH="1" flipV="1">
            <a:off x="10038618" y="3304488"/>
            <a:ext cx="524651" cy="15898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2561" y="2197111"/>
            <a:ext cx="9971456" cy="943166"/>
            <a:chOff x="-9097" y="-6509"/>
            <a:chExt cx="33365923" cy="3364003"/>
          </a:xfrm>
          <a:solidFill>
            <a:srgbClr val="FFFF00"/>
          </a:solidFill>
        </p:grpSpPr>
        <p:sp>
          <p:nvSpPr>
            <p:cNvPr id="4" name="Freeform 4"/>
            <p:cNvSpPr/>
            <p:nvPr/>
          </p:nvSpPr>
          <p:spPr>
            <a:xfrm>
              <a:off x="-9097" y="-6509"/>
              <a:ext cx="33365923" cy="3364003"/>
            </a:xfrm>
            <a:custGeom>
              <a:avLst/>
              <a:gdLst/>
              <a:ahLst/>
              <a:cxnLst/>
              <a:rect l="l" t="t" r="r" b="b"/>
              <a:pathLst>
                <a:path w="33365924" h="2701529">
                  <a:moveTo>
                    <a:pt x="63030" y="2107975"/>
                  </a:moveTo>
                  <a:cubicBezTo>
                    <a:pt x="63030" y="2107975"/>
                    <a:pt x="0" y="186141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2472850" y="6965"/>
                  </a:cubicBezTo>
                  <a:lnTo>
                    <a:pt x="32472853" y="6965"/>
                  </a:lnTo>
                  <a:cubicBezTo>
                    <a:pt x="32689599" y="16819"/>
                    <a:pt x="32893912" y="36481"/>
                    <a:pt x="33028103" y="101690"/>
                  </a:cubicBezTo>
                  <a:cubicBezTo>
                    <a:pt x="33284149" y="226120"/>
                    <a:pt x="33365924" y="459160"/>
                    <a:pt x="33360436" y="704684"/>
                  </a:cubicBezTo>
                  <a:cubicBezTo>
                    <a:pt x="33360436" y="704684"/>
                    <a:pt x="33317149" y="1013073"/>
                    <a:pt x="33324581" y="1248607"/>
                  </a:cubicBezTo>
                  <a:cubicBezTo>
                    <a:pt x="33331703" y="1849777"/>
                    <a:pt x="33338862" y="2045380"/>
                    <a:pt x="33338862" y="2045380"/>
                  </a:cubicBezTo>
                  <a:cubicBezTo>
                    <a:pt x="33322178" y="2261112"/>
                    <a:pt x="33207534" y="2471724"/>
                    <a:pt x="33010665" y="2583348"/>
                  </a:cubicBezTo>
                  <a:cubicBezTo>
                    <a:pt x="32860315" y="2668597"/>
                    <a:pt x="32662283" y="2683694"/>
                    <a:pt x="26000192" y="2672952"/>
                  </a:cubicBezTo>
                  <a:lnTo>
                    <a:pt x="25999786" y="2672952"/>
                  </a:lnTo>
                  <a:cubicBezTo>
                    <a:pt x="645952" y="2667676"/>
                    <a:pt x="384604" y="2701529"/>
                    <a:pt x="254278" y="2592371"/>
                  </a:cubicBezTo>
                  <a:cubicBezTo>
                    <a:pt x="145767" y="2501486"/>
                    <a:pt x="81795" y="2308174"/>
                    <a:pt x="63030" y="210797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33420" flipH="1">
            <a:off x="557115" y="3497326"/>
            <a:ext cx="1536549" cy="6565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9760" y="4723275"/>
            <a:ext cx="9505796" cy="1040543"/>
            <a:chOff x="0" y="0"/>
            <a:chExt cx="31566323" cy="371131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1580653" cy="3743369"/>
            </a:xfrm>
            <a:custGeom>
              <a:avLst/>
              <a:gdLst/>
              <a:ahLst/>
              <a:cxnLst/>
              <a:rect l="l" t="t" r="r" b="b"/>
              <a:pathLst>
                <a:path w="31580653" h="3743369">
                  <a:moveTo>
                    <a:pt x="63030" y="3149816"/>
                  </a:moveTo>
                  <a:cubicBezTo>
                    <a:pt x="63030" y="3149816"/>
                    <a:pt x="0" y="290325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687582" y="6965"/>
                  </a:cubicBezTo>
                  <a:lnTo>
                    <a:pt x="30687582" y="6965"/>
                  </a:lnTo>
                  <a:cubicBezTo>
                    <a:pt x="30904328" y="16819"/>
                    <a:pt x="31108645" y="36481"/>
                    <a:pt x="31242832" y="101690"/>
                  </a:cubicBezTo>
                  <a:cubicBezTo>
                    <a:pt x="31498878" y="226120"/>
                    <a:pt x="31580653" y="459160"/>
                    <a:pt x="31575165" y="704684"/>
                  </a:cubicBezTo>
                  <a:cubicBezTo>
                    <a:pt x="31575165" y="704684"/>
                    <a:pt x="31531878" y="1013073"/>
                    <a:pt x="31539313" y="1248607"/>
                  </a:cubicBezTo>
                  <a:cubicBezTo>
                    <a:pt x="31546435" y="2891617"/>
                    <a:pt x="31553591" y="3087220"/>
                    <a:pt x="31553591" y="3087220"/>
                  </a:cubicBezTo>
                  <a:cubicBezTo>
                    <a:pt x="31536910" y="3302952"/>
                    <a:pt x="31422266" y="3513564"/>
                    <a:pt x="31225397" y="3625189"/>
                  </a:cubicBezTo>
                  <a:cubicBezTo>
                    <a:pt x="31075047" y="3710437"/>
                    <a:pt x="30877015" y="3725535"/>
                    <a:pt x="24578403" y="3714793"/>
                  </a:cubicBezTo>
                  <a:lnTo>
                    <a:pt x="24578020" y="3714793"/>
                  </a:lnTo>
                  <a:cubicBezTo>
                    <a:pt x="645952" y="3709516"/>
                    <a:pt x="384604" y="3743370"/>
                    <a:pt x="254278" y="3634212"/>
                  </a:cubicBezTo>
                  <a:cubicBezTo>
                    <a:pt x="145767" y="3543327"/>
                    <a:pt x="81795" y="3350015"/>
                    <a:pt x="63030" y="31498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722561" y="3438520"/>
            <a:ext cx="9540916" cy="1015143"/>
            <a:chOff x="0" y="0"/>
            <a:chExt cx="28326244" cy="3620721"/>
          </a:xfrm>
          <a:solidFill>
            <a:srgbClr val="00B0F0"/>
          </a:solidFill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28340575" cy="3652775"/>
            </a:xfrm>
            <a:custGeom>
              <a:avLst/>
              <a:gdLst/>
              <a:ahLst/>
              <a:cxnLst/>
              <a:rect l="l" t="t" r="r" b="b"/>
              <a:pathLst>
                <a:path w="28340575" h="3652775">
                  <a:moveTo>
                    <a:pt x="63030" y="3059221"/>
                  </a:moveTo>
                  <a:cubicBezTo>
                    <a:pt x="63030" y="3059221"/>
                    <a:pt x="0" y="281265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7447501" y="6965"/>
                  </a:cubicBezTo>
                  <a:lnTo>
                    <a:pt x="27447504" y="6965"/>
                  </a:lnTo>
                  <a:cubicBezTo>
                    <a:pt x="27664250" y="16819"/>
                    <a:pt x="27868563" y="36481"/>
                    <a:pt x="28002754" y="101690"/>
                  </a:cubicBezTo>
                  <a:cubicBezTo>
                    <a:pt x="28258800" y="226120"/>
                    <a:pt x="28340575" y="459160"/>
                    <a:pt x="28335087" y="704684"/>
                  </a:cubicBezTo>
                  <a:cubicBezTo>
                    <a:pt x="28335087" y="704684"/>
                    <a:pt x="28291800" y="1013073"/>
                    <a:pt x="28299232" y="1248607"/>
                  </a:cubicBezTo>
                  <a:cubicBezTo>
                    <a:pt x="28306354" y="2801023"/>
                    <a:pt x="28313513" y="2996626"/>
                    <a:pt x="28313513" y="2996626"/>
                  </a:cubicBezTo>
                  <a:cubicBezTo>
                    <a:pt x="28296829" y="3212358"/>
                    <a:pt x="28182185" y="3422970"/>
                    <a:pt x="27985316" y="3534594"/>
                  </a:cubicBezTo>
                  <a:cubicBezTo>
                    <a:pt x="27834965" y="3619843"/>
                    <a:pt x="27636934" y="3634940"/>
                    <a:pt x="21998004" y="3624199"/>
                  </a:cubicBezTo>
                  <a:lnTo>
                    <a:pt x="21997663" y="3624199"/>
                  </a:lnTo>
                  <a:cubicBezTo>
                    <a:pt x="645952" y="3618922"/>
                    <a:pt x="384604" y="3652775"/>
                    <a:pt x="254278" y="3543617"/>
                  </a:cubicBezTo>
                  <a:cubicBezTo>
                    <a:pt x="145767" y="3452732"/>
                    <a:pt x="81795" y="3259421"/>
                    <a:pt x="63030" y="305922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76377">
            <a:off x="474801" y="4227207"/>
            <a:ext cx="898024" cy="12259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9716">
            <a:off x="11000132" y="2506483"/>
            <a:ext cx="801703" cy="9254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77554">
            <a:off x="10753349" y="4751913"/>
            <a:ext cx="1154953" cy="17270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32265">
            <a:off x="435630" y="2057398"/>
            <a:ext cx="1240107" cy="16562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61375" y="4806854"/>
            <a:ext cx="9247073" cy="64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Theo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61375" y="2312847"/>
            <a:ext cx="9527118" cy="64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0162" y="3524772"/>
            <a:ext cx="9243783" cy="64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4" y="11865"/>
            <a:ext cx="2547732" cy="18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33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56953">
            <a:off x="877260" y="5604004"/>
            <a:ext cx="484297" cy="4352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29832" y="143648"/>
            <a:ext cx="7284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Pentagon 29"/>
          <p:cNvSpPr/>
          <p:nvPr/>
        </p:nvSpPr>
        <p:spPr>
          <a:xfrm>
            <a:off x="-13557" y="190506"/>
            <a:ext cx="2451957" cy="714843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7431" y="1363187"/>
            <a:ext cx="7946266" cy="694638"/>
            <a:chOff x="1017431" y="1363187"/>
            <a:chExt cx="7946266" cy="694638"/>
          </a:xfrm>
        </p:grpSpPr>
        <p:grpSp>
          <p:nvGrpSpPr>
            <p:cNvPr id="18" name="Group 18"/>
            <p:cNvGrpSpPr/>
            <p:nvPr/>
          </p:nvGrpSpPr>
          <p:grpSpPr>
            <a:xfrm>
              <a:off x="1017431" y="1363187"/>
              <a:ext cx="7946266" cy="669909"/>
              <a:chOff x="0" y="0"/>
              <a:chExt cx="22739218" cy="2442989"/>
            </a:xfrm>
            <a:solidFill>
              <a:srgbClr val="FFFF00"/>
            </a:solidFill>
          </p:grpSpPr>
          <p:sp>
            <p:nvSpPr>
              <p:cNvPr id="19" name="Freeform 19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1" name="Rectangle 30"/>
            <p:cNvSpPr/>
            <p:nvPr/>
          </p:nvSpPr>
          <p:spPr>
            <a:xfrm>
              <a:off x="1407763" y="1411494"/>
              <a:ext cx="71051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46482" y="2262631"/>
            <a:ext cx="8134645" cy="723039"/>
            <a:chOff x="1846482" y="2262631"/>
            <a:chExt cx="8134645" cy="723039"/>
          </a:xfrm>
        </p:grpSpPr>
        <p:grpSp>
          <p:nvGrpSpPr>
            <p:cNvPr id="15" name="Group 15"/>
            <p:cNvGrpSpPr/>
            <p:nvPr/>
          </p:nvGrpSpPr>
          <p:grpSpPr>
            <a:xfrm>
              <a:off x="1846482" y="2315761"/>
              <a:ext cx="8134645" cy="669909"/>
              <a:chOff x="0" y="0"/>
              <a:chExt cx="22739218" cy="24429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Freeform 16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2278985" y="2262631"/>
              <a:ext cx="6933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53048" y="3178338"/>
            <a:ext cx="8549151" cy="1322457"/>
            <a:chOff x="2653048" y="3178338"/>
            <a:chExt cx="8549151" cy="1322457"/>
          </a:xfrm>
        </p:grpSpPr>
        <p:grpSp>
          <p:nvGrpSpPr>
            <p:cNvPr id="21" name="Group 21"/>
            <p:cNvGrpSpPr/>
            <p:nvPr/>
          </p:nvGrpSpPr>
          <p:grpSpPr>
            <a:xfrm>
              <a:off x="2653048" y="3320644"/>
              <a:ext cx="8549151" cy="1180151"/>
              <a:chOff x="0" y="0"/>
              <a:chExt cx="22739218" cy="244298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solidFill>
                <a:srgbClr val="FFCDB6"/>
              </a:solidFill>
            </p:spPr>
          </p:sp>
        </p:grpSp>
        <p:sp>
          <p:nvSpPr>
            <p:cNvPr id="33" name="Rectangle 32"/>
            <p:cNvSpPr/>
            <p:nvPr/>
          </p:nvSpPr>
          <p:spPr>
            <a:xfrm>
              <a:off x="2807595" y="3178338"/>
              <a:ext cx="8338236" cy="1308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chen</a:t>
              </a:r>
              <a:r>
                <a:rPr lang="fr-FR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fr-FR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50319" y="4845013"/>
            <a:ext cx="7763540" cy="675182"/>
            <a:chOff x="3550319" y="4845013"/>
            <a:chExt cx="7763540" cy="675182"/>
          </a:xfrm>
        </p:grpSpPr>
        <p:grpSp>
          <p:nvGrpSpPr>
            <p:cNvPr id="9" name="Group 9"/>
            <p:cNvGrpSpPr/>
            <p:nvPr/>
          </p:nvGrpSpPr>
          <p:grpSpPr>
            <a:xfrm>
              <a:off x="3550319" y="4850286"/>
              <a:ext cx="7763540" cy="669909"/>
              <a:chOff x="0" y="0"/>
              <a:chExt cx="22739218" cy="2442989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10" name="Freeform 10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Rectangle 33"/>
            <p:cNvSpPr/>
            <p:nvPr/>
          </p:nvSpPr>
          <p:spPr>
            <a:xfrm>
              <a:off x="3631842" y="4845013"/>
              <a:ext cx="76820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01545" y="5769914"/>
            <a:ext cx="6902090" cy="772555"/>
            <a:chOff x="4301545" y="5769914"/>
            <a:chExt cx="6902090" cy="772555"/>
          </a:xfrm>
        </p:grpSpPr>
        <p:grpSp>
          <p:nvGrpSpPr>
            <p:cNvPr id="12" name="Group 12"/>
            <p:cNvGrpSpPr/>
            <p:nvPr/>
          </p:nvGrpSpPr>
          <p:grpSpPr>
            <a:xfrm>
              <a:off x="4301545" y="5769914"/>
              <a:ext cx="6902090" cy="772555"/>
              <a:chOff x="0" y="0"/>
              <a:chExt cx="22739218" cy="2442989"/>
            </a:xfrm>
            <a:solidFill>
              <a:schemeClr val="accent6"/>
            </a:solidFill>
          </p:grpSpPr>
          <p:sp>
            <p:nvSpPr>
              <p:cNvPr id="13" name="Freeform 13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5" name="Rectangle 34"/>
            <p:cNvSpPr/>
            <p:nvPr/>
          </p:nvSpPr>
          <p:spPr>
            <a:xfrm>
              <a:off x="5052573" y="5790286"/>
              <a:ext cx="51187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4920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94" t="10069" r="2369" b="150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75371" r="75486"/>
          <a:stretch>
            <a:fillRect/>
          </a:stretch>
        </p:blipFill>
        <p:spPr>
          <a:xfrm>
            <a:off x="7379182" y="4366280"/>
            <a:ext cx="258989" cy="261622"/>
          </a:xfrm>
          <a:prstGeom prst="rect">
            <a:avLst/>
          </a:prstGeom>
        </p:spPr>
      </p:pic>
      <p:grpSp>
        <p:nvGrpSpPr>
          <p:cNvPr id="90" name="Group 90"/>
          <p:cNvGrpSpPr/>
          <p:nvPr/>
        </p:nvGrpSpPr>
        <p:grpSpPr>
          <a:xfrm>
            <a:off x="11239815" y="4300811"/>
            <a:ext cx="101600" cy="101600"/>
            <a:chOff x="0" y="0"/>
            <a:chExt cx="6350000" cy="6350000"/>
          </a:xfrm>
        </p:grpSpPr>
        <p:sp>
          <p:nvSpPr>
            <p:cNvPr id="91" name="Freeform 9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92" name="Group 92"/>
          <p:cNvGrpSpPr/>
          <p:nvPr/>
        </p:nvGrpSpPr>
        <p:grpSpPr>
          <a:xfrm>
            <a:off x="2309828" y="4627902"/>
            <a:ext cx="101600" cy="101600"/>
            <a:chOff x="0" y="0"/>
            <a:chExt cx="6350000" cy="6350000"/>
          </a:xfrm>
        </p:grpSpPr>
        <p:sp>
          <p:nvSpPr>
            <p:cNvPr id="93" name="Freeform 9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E9493"/>
            </a:solidFill>
          </p:spPr>
        </p:sp>
      </p:grpSp>
      <p:grpSp>
        <p:nvGrpSpPr>
          <p:cNvPr id="3" name="Group 2"/>
          <p:cNvGrpSpPr/>
          <p:nvPr/>
        </p:nvGrpSpPr>
        <p:grpSpPr>
          <a:xfrm>
            <a:off x="2279564" y="116663"/>
            <a:ext cx="7260454" cy="1020960"/>
            <a:chOff x="2411202" y="374980"/>
            <a:chExt cx="7476546" cy="1179851"/>
          </a:xfrm>
        </p:grpSpPr>
        <p:grpSp>
          <p:nvGrpSpPr>
            <p:cNvPr id="4" name="Group 4"/>
            <p:cNvGrpSpPr/>
            <p:nvPr/>
          </p:nvGrpSpPr>
          <p:grpSpPr>
            <a:xfrm>
              <a:off x="2411202" y="374980"/>
              <a:ext cx="7476545" cy="1179851"/>
              <a:chOff x="0" y="0"/>
              <a:chExt cx="19307650" cy="2155904"/>
            </a:xfrm>
            <a:solidFill>
              <a:srgbClr val="FFFF00"/>
            </a:solidFill>
          </p:grpSpPr>
          <p:sp>
            <p:nvSpPr>
              <p:cNvPr id="5" name="Freeform 5"/>
              <p:cNvSpPr/>
              <p:nvPr/>
            </p:nvSpPr>
            <p:spPr>
              <a:xfrm>
                <a:off x="-1" y="0"/>
                <a:ext cx="19315309" cy="2155904"/>
              </a:xfrm>
              <a:custGeom>
                <a:avLst/>
                <a:gdLst/>
                <a:ahLst/>
                <a:cxnLst/>
                <a:rect l="l" t="t" r="r" b="b"/>
                <a:pathLst>
                  <a:path w="19315309" h="2155904">
                    <a:moveTo>
                      <a:pt x="18808870" y="2138986"/>
                    </a:moveTo>
                    <a:cubicBezTo>
                      <a:pt x="18808870" y="2138986"/>
                      <a:pt x="18571874" y="2129016"/>
                      <a:pt x="18209734" y="2142460"/>
                    </a:cubicBezTo>
                    <a:cubicBezTo>
                      <a:pt x="17847597" y="2155904"/>
                      <a:pt x="490924" y="2155904"/>
                      <a:pt x="490924" y="2155904"/>
                    </a:cubicBezTo>
                    <a:cubicBezTo>
                      <a:pt x="245502" y="2155904"/>
                      <a:pt x="32509" y="2058636"/>
                      <a:pt x="31032" y="1898522"/>
                    </a:cubicBezTo>
                    <a:cubicBezTo>
                      <a:pt x="31032" y="1898522"/>
                      <a:pt x="0" y="90129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8762321" y="0"/>
                      <a:pt x="18762321" y="0"/>
                    </a:cubicBezTo>
                    <a:cubicBezTo>
                      <a:pt x="19074223" y="0"/>
                      <a:pt x="19307650" y="101069"/>
                      <a:pt x="19299794" y="303616"/>
                    </a:cubicBezTo>
                    <a:cubicBezTo>
                      <a:pt x="19299794" y="303616"/>
                      <a:pt x="19297798" y="875177"/>
                      <a:pt x="19306553" y="1198935"/>
                    </a:cubicBezTo>
                    <a:cubicBezTo>
                      <a:pt x="19315309" y="1492237"/>
                      <a:pt x="19268761" y="1825308"/>
                      <a:pt x="19268761" y="1825308"/>
                    </a:cubicBezTo>
                    <a:cubicBezTo>
                      <a:pt x="19265796" y="2005333"/>
                      <a:pt x="19054292" y="2138986"/>
                      <a:pt x="18808870" y="2138986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95" name="TextBox 94"/>
            <p:cNvSpPr txBox="1"/>
            <p:nvPr/>
          </p:nvSpPr>
          <p:spPr>
            <a:xfrm>
              <a:off x="2411202" y="553877"/>
              <a:ext cx="747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8064A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855196" y="2627141"/>
            <a:ext cx="11019126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7" t="4130" r="802" b="2277"/>
          <a:stretch/>
        </p:blipFill>
        <p:spPr>
          <a:xfrm>
            <a:off x="7379182" y="2525985"/>
            <a:ext cx="4688334" cy="3204742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7984814" y="1939404"/>
            <a:ext cx="685275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7553" y="5854396"/>
            <a:ext cx="9781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9" y="5618801"/>
            <a:ext cx="1185859" cy="11959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32660" y="1235226"/>
            <a:ext cx="6704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017" y="1868558"/>
            <a:ext cx="7377946" cy="3804788"/>
            <a:chOff x="106017" y="1868558"/>
            <a:chExt cx="7377946" cy="3804788"/>
          </a:xfrm>
        </p:grpSpPr>
        <p:grpSp>
          <p:nvGrpSpPr>
            <p:cNvPr id="26" name="Group 21"/>
            <p:cNvGrpSpPr/>
            <p:nvPr/>
          </p:nvGrpSpPr>
          <p:grpSpPr>
            <a:xfrm>
              <a:off x="106017" y="1868771"/>
              <a:ext cx="7273165" cy="3804575"/>
              <a:chOff x="0" y="0"/>
              <a:chExt cx="22739218" cy="2442989"/>
            </a:xfrm>
          </p:grpSpPr>
          <p:sp>
            <p:nvSpPr>
              <p:cNvPr id="27" name="Freeform 22"/>
              <p:cNvSpPr/>
              <p:nvPr/>
            </p:nvSpPr>
            <p:spPr>
              <a:xfrm>
                <a:off x="-9098" y="-6509"/>
                <a:ext cx="22753549" cy="2475042"/>
              </a:xfrm>
              <a:custGeom>
                <a:avLst/>
                <a:gdLst/>
                <a:ahLst/>
                <a:cxnLst/>
                <a:rect l="l" t="t" r="r" b="b"/>
                <a:pathLst>
                  <a:path w="22753549" h="2475042">
                    <a:moveTo>
                      <a:pt x="63030" y="1881489"/>
                    </a:moveTo>
                    <a:cubicBezTo>
                      <a:pt x="63030" y="1881489"/>
                      <a:pt x="0" y="1634925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1860476" y="6965"/>
                    </a:cubicBezTo>
                    <a:lnTo>
                      <a:pt x="21860477" y="6965"/>
                    </a:lnTo>
                    <a:cubicBezTo>
                      <a:pt x="22077224" y="16819"/>
                      <a:pt x="22281540" y="36481"/>
                      <a:pt x="22415727" y="101690"/>
                    </a:cubicBezTo>
                    <a:cubicBezTo>
                      <a:pt x="22671774" y="226120"/>
                      <a:pt x="22753548" y="459160"/>
                      <a:pt x="22748062" y="704684"/>
                    </a:cubicBezTo>
                    <a:cubicBezTo>
                      <a:pt x="22748062" y="704684"/>
                      <a:pt x="22704773" y="1013073"/>
                      <a:pt x="22712207" y="1248607"/>
                    </a:cubicBezTo>
                    <a:cubicBezTo>
                      <a:pt x="22719330" y="1623290"/>
                      <a:pt x="22726487" y="1818893"/>
                      <a:pt x="22726487" y="1818893"/>
                    </a:cubicBezTo>
                    <a:cubicBezTo>
                      <a:pt x="22709805" y="2034626"/>
                      <a:pt x="22595161" y="2245237"/>
                      <a:pt x="22398293" y="2356861"/>
                    </a:cubicBezTo>
                    <a:cubicBezTo>
                      <a:pt x="22247941" y="2442110"/>
                      <a:pt x="22049909" y="2457208"/>
                      <a:pt x="17548497" y="2446466"/>
                    </a:cubicBezTo>
                    <a:lnTo>
                      <a:pt x="17548227" y="2446466"/>
                    </a:lnTo>
                    <a:cubicBezTo>
                      <a:pt x="645952" y="2441189"/>
                      <a:pt x="384604" y="2475043"/>
                      <a:pt x="254278" y="2365885"/>
                    </a:cubicBezTo>
                    <a:cubicBezTo>
                      <a:pt x="145767" y="2275000"/>
                      <a:pt x="81795" y="2081688"/>
                      <a:pt x="63030" y="1881489"/>
                    </a:cubicBezTo>
                    <a:close/>
                  </a:path>
                </a:pathLst>
              </a:custGeom>
              <a:solidFill>
                <a:srgbClr val="FFCDB6"/>
              </a:solidFill>
            </p:spPr>
          </p:sp>
        </p:grpSp>
        <p:sp>
          <p:nvSpPr>
            <p:cNvPr id="10" name="TextBox 9"/>
            <p:cNvSpPr txBox="1"/>
            <p:nvPr/>
          </p:nvSpPr>
          <p:spPr>
            <a:xfrm>
              <a:off x="232124" y="1868558"/>
              <a:ext cx="725183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lầm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cãi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vã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to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7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4090988" y="528034"/>
            <a:ext cx="7821970" cy="147221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571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099" name="Group 51"/>
          <p:cNvGrpSpPr/>
          <p:nvPr/>
        </p:nvGrpSpPr>
        <p:grpSpPr>
          <a:xfrm>
            <a:off x="1781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/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4090988" y="2338705"/>
            <a:ext cx="7941986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620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04" name="WordArt 226"/>
          <p:cNvSpPr>
            <a:spLocks noTextEdit="1"/>
          </p:cNvSpPr>
          <p:nvPr/>
        </p:nvSpPr>
        <p:spPr>
          <a:xfrm>
            <a:off x="2819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" name="AutoShape 51"/>
          <p:cNvSpPr/>
          <p:nvPr/>
        </p:nvSpPr>
        <p:spPr>
          <a:xfrm>
            <a:off x="4155383" y="3509962"/>
            <a:ext cx="7877591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3763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541713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51125" y="363458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09" name="WordArt 226"/>
          <p:cNvSpPr>
            <a:spLocks noTextEdit="1"/>
          </p:cNvSpPr>
          <p:nvPr/>
        </p:nvSpPr>
        <p:spPr>
          <a:xfrm>
            <a:off x="2892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 smtClean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9" name="AutoShape 51"/>
          <p:cNvSpPr/>
          <p:nvPr/>
        </p:nvSpPr>
        <p:spPr>
          <a:xfrm>
            <a:off x="4155383" y="4665345"/>
            <a:ext cx="7877591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4906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4684713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14" name="WordArt 226"/>
          <p:cNvSpPr>
            <a:spLocks noTextEdit="1"/>
          </p:cNvSpPr>
          <p:nvPr/>
        </p:nvSpPr>
        <p:spPr>
          <a:xfrm>
            <a:off x="2819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4116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5000" lnSpcReduction="20000"/>
          </a:bodyPr>
          <a:lstStyle/>
          <a:p>
            <a:pPr algn="ctr" eaLnBrk="0" hangingPunct="0"/>
            <a:r>
              <a:rPr lang="en-US" sz="3600" b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/>
            <p:cNvSpPr/>
            <p:nvPr/>
          </p:nvSpPr>
          <p:spPr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19" name="WordArt 36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4120" name="WordArt 37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4121" name="WordArt 38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4122" name="WordArt 39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4123" name="WordArt 40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4124" name="WordArt 41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4125" name="WordArt 42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4126" name="WordArt 43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4127" name="WordArt 44"/>
          <p:cNvSpPr>
            <a:spLocks noTextEdit="1"/>
          </p:cNvSpPr>
          <p:nvPr/>
        </p:nvSpPr>
        <p:spPr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4128" name="WordArt 45"/>
          <p:cNvSpPr>
            <a:spLocks noTextEdit="1"/>
          </p:cNvSpPr>
          <p:nvPr/>
        </p:nvSpPr>
        <p:spPr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4129" name="WordArt 46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4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6171" grpId="0" bldLvl="0" animBg="1"/>
      <p:bldP spid="617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581400" y="533400"/>
            <a:ext cx="7010400" cy="1524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123" name="Group 51"/>
          <p:cNvGrpSpPr/>
          <p:nvPr/>
        </p:nvGrpSpPr>
        <p:grpSpPr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57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27" name="WordArt 226"/>
          <p:cNvSpPr>
            <a:spLocks noTextEdit="1"/>
          </p:cNvSpPr>
          <p:nvPr/>
        </p:nvSpPr>
        <p:spPr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31" name="WordArt 226"/>
          <p:cNvSpPr>
            <a:spLocks noTextEdit="1"/>
          </p:cNvSpPr>
          <p:nvPr/>
        </p:nvSpPr>
        <p:spPr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135" name="WordArt 226"/>
          <p:cNvSpPr>
            <a:spLocks noTextEdit="1"/>
          </p:cNvSpPr>
          <p:nvPr/>
        </p:nvSpPr>
        <p:spPr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5137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/>
            <p:cNvSpPr/>
            <p:nvPr/>
          </p:nvSpPr>
          <p:spPr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140" name="WordArt 36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5141" name="WordArt 37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5142" name="WordArt 38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5143" name="WordArt 39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5144" name="WordArt 40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5145" name="WordArt 41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5146" name="WordArt 42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5147" name="WordArt 43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5148" name="WordArt 44"/>
          <p:cNvSpPr>
            <a:spLocks noTextEdit="1"/>
          </p:cNvSpPr>
          <p:nvPr/>
        </p:nvSpPr>
        <p:spPr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5149" name="WordArt 45"/>
          <p:cNvSpPr>
            <a:spLocks noTextEdit="1"/>
          </p:cNvSpPr>
          <p:nvPr/>
        </p:nvSpPr>
        <p:spPr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5150" name="WordArt 46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4304030" y="2345674"/>
            <a:ext cx="7742196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4265294" y="3520801"/>
            <a:ext cx="7926706" cy="1015663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4206875" y="4787900"/>
            <a:ext cx="7667072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2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bldLvl="0" animBg="1"/>
      <p:bldP spid="11304" grpId="0" bldLvl="0" animBg="1"/>
      <p:bldP spid="11304" grpId="1" bldLvl="0" animBg="1"/>
      <p:bldP spid="11304" grpId="2" bldLvl="0" animBg="1"/>
      <p:bldP spid="1130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3581400" y="421640"/>
            <a:ext cx="7841974" cy="178816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hòa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bè</a:t>
            </a:r>
            <a:r>
              <a:rPr lang="en-US" sz="3200" dirty="0"/>
              <a:t>?</a:t>
            </a:r>
          </a:p>
        </p:txBody>
      </p:sp>
      <p:grpSp>
        <p:nvGrpSpPr>
          <p:cNvPr id="6147" name="Group 51"/>
          <p:cNvGrpSpPr/>
          <p:nvPr/>
        </p:nvGrpSpPr>
        <p:grpSpPr>
          <a:xfrm>
            <a:off x="1752601" y="60960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1" name="WordArt 226"/>
          <p:cNvSpPr>
            <a:spLocks noTextEdit="1"/>
          </p:cNvSpPr>
          <p:nvPr/>
        </p:nvSpPr>
        <p:spPr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5" name="WordArt 226"/>
          <p:cNvSpPr>
            <a:spLocks noTextEdit="1"/>
          </p:cNvSpPr>
          <p:nvPr/>
        </p:nvSpPr>
        <p:spPr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2" name="cached_combo42.wav"/>
            </a:hlinkHover>
          </p:cNvPr>
          <p:cNvSpPr/>
          <p:nvPr/>
        </p:nvSpPr>
        <p:spPr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6159" name="WordArt 226"/>
          <p:cNvSpPr>
            <a:spLocks noTextEdit="1"/>
          </p:cNvSpPr>
          <p:nvPr/>
        </p:nvSpPr>
        <p:spPr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6161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</a:p>
        </p:txBody>
      </p:sp>
      <p:pic>
        <p:nvPicPr>
          <p:cNvPr id="6162" name="Picture 29" descr="Picture1"/>
          <p:cNvPicPr/>
          <p:nvPr/>
        </p:nvPicPr>
        <p:blipFill>
          <a:blip r:embed="rId13"/>
          <a:stretch>
            <a:fillRect/>
          </a:stretch>
        </p:blipFill>
        <p:spPr>
          <a:xfrm>
            <a:off x="2018665" y="635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/>
            <p:cNvSpPr/>
            <p:nvPr/>
          </p:nvSpPr>
          <p:spPr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64" name="WordArt 36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6165" name="WordArt 37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6166" name="WordArt 38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6167" name="WordArt 39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6168" name="WordArt 40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6169" name="WordArt 41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6170" name="WordArt 42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2" name="WordArt 43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6172" name="WordArt 44"/>
          <p:cNvSpPr>
            <a:spLocks noTextEdit="1"/>
          </p:cNvSpPr>
          <p:nvPr/>
        </p:nvSpPr>
        <p:spPr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6173" name="WordArt 45"/>
          <p:cNvSpPr>
            <a:spLocks noTextEdit="1"/>
          </p:cNvSpPr>
          <p:nvPr/>
        </p:nvSpPr>
        <p:spPr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6174" name="WordArt 46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13348" name="Text Box 36"/>
          <p:cNvSpPr txBox="1">
            <a:spLocks noChangeArrowheads="1"/>
          </p:cNvSpPr>
          <p:nvPr/>
        </p:nvSpPr>
        <p:spPr bwMode="auto">
          <a:xfrm>
            <a:off x="4343400" y="2362200"/>
            <a:ext cx="6240780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/>
              <a:t>3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4267200" y="3546475"/>
            <a:ext cx="6287135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/>
              <a:t>5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endParaRPr lang="sv-SE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50" name="Text Box 38"/>
          <p:cNvSpPr txBox="1">
            <a:spLocks noChangeArrowheads="1"/>
          </p:cNvSpPr>
          <p:nvPr/>
        </p:nvSpPr>
        <p:spPr bwMode="auto">
          <a:xfrm>
            <a:off x="4267200" y="4648200"/>
            <a:ext cx="6323965" cy="584775"/>
          </a:xfrm>
          <a:prstGeom prst="rect">
            <a:avLst/>
          </a:prstGeom>
          <a:solidFill>
            <a:srgbClr val="FFFF0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/>
              <a:t>4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1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bldLvl="0" animBg="1"/>
      <p:bldP spid="13349" grpId="0" bldLvl="0" animBg="1"/>
      <p:bldP spid="13349" grpId="1" bldLvl="0" animBg="1"/>
      <p:bldP spid="13349" grpId="2" bldLvl="0" animBg="1"/>
      <p:bldP spid="133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4332288" y="506587"/>
            <a:ext cx="7271197" cy="114836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571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099" name="Group 51"/>
          <p:cNvGrpSpPr/>
          <p:nvPr/>
        </p:nvGrpSpPr>
        <p:grpSpPr>
          <a:xfrm>
            <a:off x="1781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/>
              <a:endParaRPr sz="20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4343400" y="2408237"/>
            <a:ext cx="7384774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0" hangingPunct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620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04" name="WordArt 226"/>
          <p:cNvSpPr>
            <a:spLocks noTextEdit="1"/>
          </p:cNvSpPr>
          <p:nvPr/>
        </p:nvSpPr>
        <p:spPr>
          <a:xfrm>
            <a:off x="2819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" name="AutoShape 51"/>
          <p:cNvSpPr/>
          <p:nvPr/>
        </p:nvSpPr>
        <p:spPr>
          <a:xfrm>
            <a:off x="4332288" y="3509962"/>
            <a:ext cx="7395886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3763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541713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51125" y="3634581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09" name="WordArt 226"/>
          <p:cNvSpPr>
            <a:spLocks noTextEdit="1"/>
          </p:cNvSpPr>
          <p:nvPr/>
        </p:nvSpPr>
        <p:spPr>
          <a:xfrm>
            <a:off x="2892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 smtClean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  <a:endParaRPr lang="en-US" sz="360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.VnTimeH" charset="0"/>
              <a:ea typeface=".VnTimeH" charset="0"/>
            </a:endParaRPr>
          </a:p>
        </p:txBody>
      </p:sp>
      <p:sp>
        <p:nvSpPr>
          <p:cNvPr id="9" name="AutoShape 51"/>
          <p:cNvSpPr/>
          <p:nvPr/>
        </p:nvSpPr>
        <p:spPr>
          <a:xfrm>
            <a:off x="4343400" y="4665345"/>
            <a:ext cx="7384774" cy="8223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49069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4684713"/>
            <a:ext cx="1500188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11" name="cached_combo42.wav"/>
            </a:hlinkHover>
          </p:cNvPr>
          <p:cNvSpPr/>
          <p:nvPr/>
        </p:nvSpPr>
        <p:spPr>
          <a:xfrm>
            <a:off x="2667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0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4114" name="WordArt 226"/>
          <p:cNvSpPr>
            <a:spLocks noTextEdit="1"/>
          </p:cNvSpPr>
          <p:nvPr/>
        </p:nvSpPr>
        <p:spPr>
          <a:xfrm>
            <a:off x="2819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4116" name="WordArt 28"/>
          <p:cNvSpPr>
            <a:spLocks noTextEdit="1"/>
          </p:cNvSpPr>
          <p:nvPr/>
        </p:nvSpPr>
        <p:spPr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5000" lnSpcReduction="20000"/>
          </a:bodyPr>
          <a:lstStyle/>
          <a:p>
            <a:pPr algn="ctr" eaLnBrk="0" hangingPunct="0"/>
            <a:r>
              <a:rPr lang="en-US" sz="3600" b="1" dirty="0" err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3600" b="1" dirty="0">
              <a:ln w="19050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17" name="Picture 29" descr="Picture1"/>
          <p:cNvPicPr/>
          <p:nvPr/>
        </p:nvPicPr>
        <p:blipFill>
          <a:blip r:embed="rId12"/>
          <a:stretch>
            <a:fillRect/>
          </a:stretch>
        </p:blipFill>
        <p:spPr>
          <a:xfrm>
            <a:off x="2133600" y="152400"/>
            <a:ext cx="8534400" cy="152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Group 33"/>
          <p:cNvGrpSpPr/>
          <p:nvPr/>
        </p:nvGrpSpPr>
        <p:grpSpPr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/>
            <p:cNvSpPr/>
            <p:nvPr/>
          </p:nvSpPr>
          <p:spPr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sz="6000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TextEdit="1"/>
            </p:cNvSpPr>
            <p:nvPr/>
          </p:nvSpPr>
          <p:spPr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8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119" name="WordArt 36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4120" name="WordArt 37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4121" name="WordArt 38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4122" name="WordArt 39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4123" name="WordArt 40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4124" name="WordArt 41"/>
          <p:cNvSpPr>
            <a:spLocks noTextEdit="1"/>
          </p:cNvSpPr>
          <p:nvPr/>
        </p:nvSpPr>
        <p:spPr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4125" name="WordArt 42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4126" name="WordArt 43"/>
          <p:cNvSpPr>
            <a:spLocks noTextEdit="1"/>
          </p:cNvSpPr>
          <p:nvPr/>
        </p:nvSpPr>
        <p:spPr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4127" name="WordArt 44"/>
          <p:cNvSpPr>
            <a:spLocks noTextEdit="1"/>
          </p:cNvSpPr>
          <p:nvPr/>
        </p:nvSpPr>
        <p:spPr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4128" name="WordArt 45"/>
          <p:cNvSpPr>
            <a:spLocks noTextEdit="1"/>
          </p:cNvSpPr>
          <p:nvPr/>
        </p:nvSpPr>
        <p:spPr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4129" name="WordArt 46"/>
          <p:cNvSpPr>
            <a:spLocks noTextEdit="1"/>
          </p:cNvSpPr>
          <p:nvPr/>
        </p:nvSpPr>
        <p:spPr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6171" grpId="0" bldLvl="0" animBg="1"/>
      <p:bldP spid="617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40" y="12424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1204092" y="290955"/>
            <a:ext cx="10567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VÀ ĐÀO TẠO TIÊN LÃNG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THỊ TRẤN TIÊN LÃNG</a:t>
            </a:r>
          </a:p>
          <a:p>
            <a:pPr algn="ctr">
              <a:defRPr/>
            </a:pPr>
            <a:endParaRPr lang="en-US" sz="2800" dirty="0">
              <a:solidFill>
                <a:srgbClr val="44546A"/>
              </a:solidFill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3"/>
            <a:ext cx="2380615" cy="2380615"/>
          </a:xfrm>
          <a:prstGeom prst="rect">
            <a:avLst/>
          </a:prstGeom>
          <a:noFill/>
          <a:ex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552032" y="2133087"/>
            <a:ext cx="11388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974" y="3953814"/>
            <a:ext cx="1090840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8: XỬ LÍ BẤT HÒA VỚI BẠN BÈ ( Tiết 2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nl-NL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nl-NL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Hường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3C1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64179" y="1166299"/>
            <a:ext cx="44831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0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913696889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7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779"/>
            <a:ext cx="12192000" cy="66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576173" y="28641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87755"/>
            <a:r>
              <a:rPr lang="vi-VN" sz="427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/>
              </a:rPr>
              <a:t>XIN CHÂN THÀNH CẢM ƠN </a:t>
            </a:r>
          </a:p>
          <a:p>
            <a:pPr algn="ctr" defTabSz="1087755"/>
            <a:r>
              <a:rPr lang="vi-VN" sz="427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/>
              </a:rPr>
              <a:t>QUÝ THẦY CÔ GIÁO VÀ CÁC EM</a:t>
            </a:r>
            <a:endParaRPr lang="en-US" sz="427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48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0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913696889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7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9307" y="397540"/>
            <a:ext cx="1984949" cy="909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781" y="60290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2907" y="602909"/>
            <a:ext cx="7315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933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2933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3" y="2100967"/>
            <a:ext cx="3460286" cy="1904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98" y="2188554"/>
            <a:ext cx="3278467" cy="1816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6" y="2099256"/>
            <a:ext cx="3747393" cy="1906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-1758" b="48312"/>
          <a:stretch/>
        </p:blipFill>
        <p:spPr>
          <a:xfrm>
            <a:off x="712469" y="4371307"/>
            <a:ext cx="3782258" cy="2210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308" y="1215477"/>
            <a:ext cx="1112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49415" r="66" b="-391"/>
          <a:stretch/>
        </p:blipFill>
        <p:spPr>
          <a:xfrm>
            <a:off x="6732477" y="4371307"/>
            <a:ext cx="4034261" cy="22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6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9" y="206062"/>
            <a:ext cx="10805375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412123"/>
            <a:ext cx="10998557" cy="60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412124"/>
            <a:ext cx="10792136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-1758" b="48312"/>
          <a:stretch/>
        </p:blipFill>
        <p:spPr>
          <a:xfrm>
            <a:off x="712468" y="386365"/>
            <a:ext cx="10762607" cy="619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49415" r="66" b="-391"/>
          <a:stretch/>
        </p:blipFill>
        <p:spPr>
          <a:xfrm>
            <a:off x="785611" y="437882"/>
            <a:ext cx="10676586" cy="5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539</Words>
  <Application>Microsoft Office PowerPoint</Application>
  <PresentationFormat>Widescreen</PresentationFormat>
  <Paragraphs>117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等线</vt:lpstr>
      <vt:lpstr>Office Theme</vt:lpstr>
      <vt:lpstr>11_Default Design</vt:lpstr>
      <vt:lpstr>2_Default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2024-03-25T12:48:37Z</dcterms:created>
  <dcterms:modified xsi:type="dcterms:W3CDTF">2025-03-13T13:46:42Z</dcterms:modified>
</cp:coreProperties>
</file>