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45" r:id="rId2"/>
  </p:sldMasterIdLst>
  <p:notesMasterIdLst>
    <p:notesMasterId r:id="rId33"/>
  </p:notesMasterIdLst>
  <p:sldIdLst>
    <p:sldId id="380" r:id="rId3"/>
    <p:sldId id="379" r:id="rId4"/>
    <p:sldId id="382" r:id="rId5"/>
    <p:sldId id="385" r:id="rId6"/>
    <p:sldId id="259" r:id="rId7"/>
    <p:sldId id="301" r:id="rId8"/>
    <p:sldId id="383" r:id="rId9"/>
    <p:sldId id="260" r:id="rId10"/>
    <p:sldId id="324" r:id="rId11"/>
    <p:sldId id="372" r:id="rId12"/>
    <p:sldId id="374" r:id="rId13"/>
    <p:sldId id="263" r:id="rId14"/>
    <p:sldId id="282" r:id="rId15"/>
    <p:sldId id="283" r:id="rId16"/>
    <p:sldId id="284" r:id="rId17"/>
    <p:sldId id="264" r:id="rId18"/>
    <p:sldId id="265" r:id="rId19"/>
    <p:sldId id="386" r:id="rId20"/>
    <p:sldId id="387" r:id="rId21"/>
    <p:sldId id="373" r:id="rId22"/>
    <p:sldId id="375" r:id="rId23"/>
    <p:sldId id="317" r:id="rId24"/>
    <p:sldId id="376" r:id="rId25"/>
    <p:sldId id="318" r:id="rId26"/>
    <p:sldId id="378" r:id="rId27"/>
    <p:sldId id="268" r:id="rId28"/>
    <p:sldId id="279" r:id="rId29"/>
    <p:sldId id="286" r:id="rId30"/>
    <p:sldId id="337" r:id="rId31"/>
    <p:sldId id="3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15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73191-AB1A-4091-83BF-AD8A60A0FBDE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159ED-524C-4477-827B-1614E5DDD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4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6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52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5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652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52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98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27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147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69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2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3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3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96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6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4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8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53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469A8-05BB-4B1A-9013-406D7E36D36D}" type="datetimeFigureOut">
              <a:rPr lang="en-US"/>
              <a:pPr>
                <a:defRPr/>
              </a:pPr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63439-FBB9-4178-AC29-29B129F11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574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196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757" r:id="rId9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D152F-6F5E-48CF-A181-2BBC38F9FBBA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B90BE1-FDAB-420A-BDC8-F3D2682E8B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6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0.jpeg"/><Relationship Id="rId18" Type="http://schemas.openxmlformats.org/officeDocument/2006/relationships/image" Target="../media/image15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5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16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oa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905000"/>
            <a:ext cx="24892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417" y="2284413"/>
            <a:ext cx="482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oa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967" y="2133600"/>
            <a:ext cx="21844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482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1582400" y="3914776"/>
            <a:ext cx="2186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800" b="1">
              <a:solidFill>
                <a:srgbClr val="0000FF"/>
              </a:solidFill>
              <a:latin typeface="Times New Roman" pitchFamily="18" charset="0"/>
              <a:cs typeface="Arial" charset="0"/>
            </a:endParaRPr>
          </a:p>
        </p:txBody>
      </p:sp>
      <p:pic>
        <p:nvPicPr>
          <p:cNvPr id="3080" name="Picture 20" descr="0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1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0" descr="0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697" y="5498042"/>
            <a:ext cx="1425575" cy="168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2" descr="0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68000" y="5718176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2" descr="0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64800" y="38101"/>
            <a:ext cx="1727200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7" descr="11_2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7" y="1143000"/>
            <a:ext cx="6108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7" name="WordArt 9"/>
          <p:cNvSpPr>
            <a:spLocks noChangeArrowheads="1" noChangeShapeType="1" noTextEdit="1"/>
          </p:cNvSpPr>
          <p:nvPr/>
        </p:nvSpPr>
        <p:spPr bwMode="auto">
          <a:xfrm>
            <a:off x="1117600" y="609600"/>
            <a:ext cx="9956800" cy="5867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600" i="1" kern="10">
                <a:ln w="9525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Times New Roman"/>
                <a:cs typeface="Times New Roman"/>
              </a:rPr>
              <a:t>Nhiệt liệt chào mừng</a:t>
            </a:r>
          </a:p>
        </p:txBody>
      </p:sp>
      <p:sp>
        <p:nvSpPr>
          <p:cNvPr id="63502" name="WordArt 14"/>
          <p:cNvSpPr>
            <a:spLocks noChangeArrowheads="1" noChangeShapeType="1" noTextEdit="1"/>
          </p:cNvSpPr>
          <p:nvPr/>
        </p:nvSpPr>
        <p:spPr bwMode="auto">
          <a:xfrm>
            <a:off x="1234440" y="3276600"/>
            <a:ext cx="96012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323"/>
              </a:avLst>
            </a:prstTxWarp>
          </a:bodyPr>
          <a:lstStyle/>
          <a:p>
            <a:pPr algn="ctr"/>
            <a:r>
              <a:rPr lang="en-US" sz="4000" b="1" i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Các thầy cô giáo về dự </a:t>
            </a:r>
            <a:r>
              <a:rPr lang="en-US" sz="4000" b="1" i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giờ</a:t>
            </a:r>
          </a:p>
          <a:p>
            <a:pPr algn="ctr"/>
            <a:r>
              <a:rPr lang="en-US" sz="4000" b="1" i="1" kern="1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Hội thi giáo viên dạy giỏi câp trường</a:t>
            </a:r>
            <a:endParaRPr lang="en-US" sz="4000" b="1" i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63503" name="Text Box 15"/>
          <p:cNvSpPr txBox="1">
            <a:spLocks noChangeArrowheads="1"/>
          </p:cNvSpPr>
          <p:nvPr/>
        </p:nvSpPr>
        <p:spPr bwMode="auto">
          <a:xfrm>
            <a:off x="2235200" y="4484370"/>
            <a:ext cx="95504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TIẾNG VIỆT – LỚP 1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38: ai  ay  ây   </a:t>
            </a:r>
          </a:p>
          <a:p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 : Đoàn Thị Thúy  </a:t>
            </a:r>
          </a:p>
          <a:p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Thị Trấn Tiên Lãng             </a:t>
            </a:r>
            <a:endParaRPr lang="en-US" sz="3200"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8" name="Picture 16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5400" y="-119063"/>
            <a:ext cx="12192000" cy="34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9" name="Picture 17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82433" y="3424767"/>
            <a:ext cx="6858000" cy="313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47643" y="3354916"/>
            <a:ext cx="7086600" cy="31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N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16725"/>
            <a:ext cx="12192000" cy="22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YeuLamLopMotOi-ThuyDuong-6802113 00_00_00-00_01_49.mp3">
            <a:hlinkClick r:id="" action="ppaction://media"/>
            <a:extLst>
              <a:ext uri="{FF2B5EF4-FFF2-40B4-BE49-F238E27FC236}">
                <a16:creationId xmlns:a16="http://schemas.microsoft.com/office/drawing/2014/main" xmlns="" id="{1210B4BE-6BD2-4317-A61E-8A2501A5C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6000" y="5683965"/>
            <a:ext cx="609600" cy="6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928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3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35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64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434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3497" grpId="0" animBg="1"/>
      <p:bldP spid="63502" grpId="0" animBg="1"/>
      <p:bldP spid="63502" grpId="1" animBg="1"/>
      <p:bldP spid="6350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277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11273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lái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443480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nảy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1984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1635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đậy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77449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lẫy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342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8224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2918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849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66246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43106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1026" name="Picture 2" descr="Bài Tarot Kèm Túi Đựng Bài Và Khăn Trải – Bài Bói Tarot Chính Hãng miDoctor  | miDoctor | Tik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3" y="532469"/>
            <a:ext cx="4039531" cy="40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5"/>
          <a:stretch/>
        </p:blipFill>
        <p:spPr>
          <a:xfrm>
            <a:off x="4360347" y="499812"/>
            <a:ext cx="7666112" cy="4039531"/>
          </a:xfrm>
          <a:prstGeom prst="rect">
            <a:avLst/>
          </a:prstGeom>
        </p:spPr>
      </p:pic>
      <p:pic>
        <p:nvPicPr>
          <p:cNvPr id="1028" name="Picture 4" descr="Lái xe du lịch Thành phố Hồ Chí Minh: Làm sao để chọn được tài xế tốt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07" y="405351"/>
            <a:ext cx="5725019" cy="429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á trình cây nảy mầm lớn lên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898" y="507069"/>
            <a:ext cx="7407373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rẻ tập cầm nắm đồ vật: Cột mốc phát triển quan trọng của bé | Vinme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98" y="521583"/>
            <a:ext cx="6249971" cy="416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ẮP ĐẬY THỨC ĂN TRÒN NHỰA CÓ NÚM TP6972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02" y="405350"/>
            <a:ext cx="3658599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ập tin:Lồng bàn (cặp lồng) đậy mâm cơm, tháng 5 năm 2018 (1).jpg –  Wikipedia tiếng Vi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48" y="405349"/>
            <a:ext cx="4786952" cy="426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é mấy tháng biết lẫy: 4 dấu hiệu bố mẹ cần nằm lò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0" y="398092"/>
            <a:ext cx="6494318" cy="432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2" y="4724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2248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45486" y="51357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pic>
        <p:nvPicPr>
          <p:cNvPr id="2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264" y="366560"/>
            <a:ext cx="6451937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64170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68771" y="5439506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pic>
        <p:nvPicPr>
          <p:cNvPr id="2050" name="Picture 2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269" y="3810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555012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pic>
        <p:nvPicPr>
          <p:cNvPr id="6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9230"/>
            <a:ext cx="6781800" cy="452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93244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đám mây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504634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máy cày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689430" y="4719096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chùm vải</a:t>
            </a:r>
          </a:p>
        </p:txBody>
      </p:sp>
      <p:pic>
        <p:nvPicPr>
          <p:cNvPr id="3074" name="Picture 2" descr="Vải thiều Lục Ngạn được cấp bằng bảo hộ chỉ dẫn địa lý tại Nhật Bản | Báo  Dân tộc và Phát triể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1" y="1905001"/>
            <a:ext cx="3310864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nh nghiệm chọn mua máy cày cũ - Máy nông ngư nghiệp - Cơ khí Hồng K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19" y="1912258"/>
            <a:ext cx="3767030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ình ảnh : đám mây, Bầu trời, Ánh sáng mặt trời, không khí, Ban ngày,  Cumulus, màu xanh da trời, trời xanh, mây che phủ, Đám mây, Bạch cầu, Hiện  tượng kh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17" y="1912258"/>
            <a:ext cx="3178429" cy="211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7296874" y="58674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508264" y="58674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685800" y="58674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129" y="-229886"/>
            <a:ext cx="6673273" cy="46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292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2" y="4181221"/>
            <a:ext cx="12217401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739630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39512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36325" y="18913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40820" y="32248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68919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54316" y="6858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31253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267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8850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ai </a:t>
            </a: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555" y="232484"/>
            <a:ext cx="7759084" cy="62748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26156" y="76201"/>
            <a:ext cx="633015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 dẫn viết bảng</a:t>
            </a:r>
          </a:p>
        </p:txBody>
      </p:sp>
      <p:sp>
        <p:nvSpPr>
          <p:cNvPr id="7" name="Oval 6"/>
          <p:cNvSpPr/>
          <p:nvPr/>
        </p:nvSpPr>
        <p:spPr>
          <a:xfrm>
            <a:off x="-69277" y="115558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577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75990" y="1628776"/>
            <a:ext cx="8374922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a⌐</a:t>
            </a:r>
          </a:p>
        </p:txBody>
      </p:sp>
    </p:spTree>
    <p:extLst>
      <p:ext uri="{BB962C8B-B14F-4D97-AF65-F5344CB8AC3E}">
        <p14:creationId xmlns:p14="http://schemas.microsoft.com/office/powerpoint/2010/main" val="18427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603" y="213064"/>
            <a:ext cx="6649375" cy="632090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21355" y="159948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85470" y="120591"/>
            <a:ext cx="633015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 dẫn viết bảng</a:t>
            </a:r>
          </a:p>
        </p:txBody>
      </p:sp>
    </p:spTree>
    <p:extLst>
      <p:ext uri="{BB962C8B-B14F-4D97-AF65-F5344CB8AC3E}">
        <p14:creationId xmlns:p14="http://schemas.microsoft.com/office/powerpoint/2010/main" val="122485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61658" y="1628776"/>
            <a:ext cx="8610600" cy="892532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â⌐</a:t>
            </a:r>
          </a:p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119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8509" y="546793"/>
            <a:ext cx="5765401" cy="597829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7474" y="76201"/>
            <a:ext cx="6330154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Hướng dẫn viết bảng</a:t>
            </a:r>
          </a:p>
        </p:txBody>
      </p:sp>
      <p:sp>
        <p:nvSpPr>
          <p:cNvPr id="6" name="Oval 5"/>
          <p:cNvSpPr/>
          <p:nvPr/>
        </p:nvSpPr>
        <p:spPr>
          <a:xfrm>
            <a:off x="-69277" y="115558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5821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350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ai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46862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a⌐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789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â⌐ 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90286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ùm ȩải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=""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22938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đám jây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27546" y="4159468"/>
            <a:ext cx="498763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 mây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35897" y="4159468"/>
            <a:ext cx="45027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máy cày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444963" y="4159467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 vải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52" y="2874239"/>
            <a:ext cx="11106728" cy="1613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513" y="-230132"/>
            <a:ext cx="5515102" cy="383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02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-132827" y="-75294"/>
            <a:ext cx="11984515" cy="57333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28259" y="208111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1156" y="-235402"/>
            <a:ext cx="5718813" cy="32576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 thư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9328" y="-181830"/>
            <a:ext cx="5601240" cy="2693041"/>
          </a:xfrm>
          <a:prstGeom prst="rect">
            <a:avLst/>
          </a:prstGeom>
          <a:solidFill>
            <a:srgbClr val="00B0F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700" b="1" smtClean="0">
                <a:solidFill>
                  <a:srgbClr val="FF0000"/>
                </a:solidFill>
              </a:rPr>
              <a:t>2</a:t>
            </a:r>
            <a:endParaRPr lang="en-US" sz="167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32826" y="3022297"/>
            <a:ext cx="5718813" cy="33607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tủm tỉm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9329" y="3128752"/>
            <a:ext cx="5665314" cy="2677652"/>
          </a:xfrm>
          <a:prstGeom prst="rect">
            <a:avLst/>
          </a:prstGeom>
          <a:solidFill>
            <a:schemeClr val="accent2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5985" y="-281607"/>
            <a:ext cx="6265703" cy="325769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3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kem</a:t>
            </a:r>
            <a:endParaRPr lang="en-US" sz="4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5985" y="-219462"/>
            <a:ext cx="6265703" cy="2677656"/>
          </a:xfrm>
          <a:prstGeom prst="rect">
            <a:avLst/>
          </a:prstGeom>
          <a:solidFill>
            <a:srgbClr val="92D05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600" b="1" smtClean="0">
                <a:solidFill>
                  <a:srgbClr val="FF0000"/>
                </a:solidFill>
              </a:rPr>
              <a:t>3</a:t>
            </a:r>
            <a:endParaRPr lang="en-US" sz="166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04706" y="2976090"/>
            <a:ext cx="6290319" cy="34069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 Hà tủm tỉm.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04707" y="3034386"/>
            <a:ext cx="6290318" cy="2677652"/>
          </a:xfrm>
          <a:prstGeom prst="rect">
            <a:avLst/>
          </a:prstGeom>
          <a:solidFill>
            <a:srgbClr val="002060"/>
          </a:solidFill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16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9008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1" descr="flower-art-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23"/>
          <p:cNvSpPr>
            <a:spLocks noChangeArrowheads="1" noChangeShapeType="1" noTextEdit="1"/>
          </p:cNvSpPr>
          <p:nvPr/>
        </p:nvSpPr>
        <p:spPr bwMode="auto">
          <a:xfrm>
            <a:off x="1320800" y="3810000"/>
            <a:ext cx="10714990" cy="2286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MẠNH KHỎE, </a:t>
            </a:r>
          </a:p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 LUÔN CHĂM NGOAN  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en-US" sz="3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 </a:t>
            </a:r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511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8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-132827" y="-119684"/>
            <a:ext cx="12332010" cy="57333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38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28259" y="2081112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173616" y="5274998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</a:t>
            </a:r>
            <a:r>
              <a:rPr lang="en-US" sz="5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54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</a:t>
            </a:r>
            <a:r>
              <a:rPr lang="en-US" sz="5400" b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b="1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nhảy </a:t>
            </a:r>
            <a:r>
              <a:rPr lang="en-US" sz="54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endParaRPr lang="en-US" sz="54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ai  ay  ây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8555431-8004-434C-1C16-735789DBA496}"/>
              </a:ext>
            </a:extLst>
          </p:cNvPr>
          <p:cNvSpPr txBox="1"/>
          <p:nvPr/>
        </p:nvSpPr>
        <p:spPr>
          <a:xfrm>
            <a:off x="3017596" y="5556423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0BCE12-043A-CD00-B8D8-565F9E6F06CD}"/>
              </a:ext>
            </a:extLst>
          </p:cNvPr>
          <p:cNvSpPr txBox="1"/>
          <p:nvPr/>
        </p:nvSpPr>
        <p:spPr>
          <a:xfrm>
            <a:off x="7050470" y="5563905"/>
            <a:ext cx="238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E51FB10-73C4-1D84-AA09-33C6FC859758}"/>
              </a:ext>
            </a:extLst>
          </p:cNvPr>
          <p:cNvSpPr txBox="1"/>
          <p:nvPr/>
        </p:nvSpPr>
        <p:spPr>
          <a:xfrm>
            <a:off x="8431502" y="5562509"/>
            <a:ext cx="1286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6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38: ai    ay    </a:t>
            </a:r>
            <a:r>
              <a:rPr kumimoji="0" lang="en-US" altLang="zh-CN" sz="6667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ây</a:t>
            </a:r>
            <a:endParaRPr kumimoji="0" lang="zh-CN" altLang="en-US" sz="66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PA_文本框 2028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18987" y="4232589"/>
            <a:ext cx="2871157" cy="7487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600" b="1" spc="30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eaLnBrk="0" hangingPunct="0">
              <a:defRPr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宋体" charset="-122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Giáo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</a:t>
            </a: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Viên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 :….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Trường</a:t>
            </a:r>
            <a:r>
              <a:rPr kumimoji="0" lang="en-US" altLang="zh-CN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itchFamily="34" charset="-122"/>
                <a:cs typeface="+mn-cs"/>
              </a:rPr>
              <a:t>:…..</a:t>
            </a:r>
            <a:endParaRPr kumimoji="0" lang="zh-CN" altLang="en-US" sz="21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6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9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31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  <p:bldP spid="56" grpId="0"/>
      <p:bldP spid="5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39630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7295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063086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891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316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2550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8004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1125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577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76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24050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671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7036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268</Words>
  <Application>Microsoft Office PowerPoint</Application>
  <PresentationFormat>Custom</PresentationFormat>
  <Paragraphs>129</Paragraphs>
  <Slides>30</Slides>
  <Notes>14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40</cp:revision>
  <dcterms:created xsi:type="dcterms:W3CDTF">2021-08-21T07:32:55Z</dcterms:created>
  <dcterms:modified xsi:type="dcterms:W3CDTF">2024-10-30T14:40:12Z</dcterms:modified>
</cp:coreProperties>
</file>