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86" r:id="rId2"/>
    <p:sldId id="288" r:id="rId3"/>
    <p:sldId id="256" r:id="rId4"/>
    <p:sldId id="257" r:id="rId5"/>
    <p:sldId id="264" r:id="rId6"/>
    <p:sldId id="269" r:id="rId7"/>
    <p:sldId id="287" r:id="rId8"/>
    <p:sldId id="284" r:id="rId9"/>
    <p:sldId id="280" r:id="rId10"/>
    <p:sldId id="281" r:id="rId11"/>
    <p:sldId id="285" r:id="rId12"/>
    <p:sldId id="276" r:id="rId13"/>
    <p:sldId id="283" r:id="rId14"/>
  </p:sldIdLst>
  <p:sldSz cx="12192000" cy="6858000"/>
  <p:notesSz cx="6858000" cy="9144000"/>
  <p:embeddedFontLst>
    <p:embeddedFont>
      <p:font typeface="Calibri" pitchFamily="34" charset="0"/>
      <p:regular r:id="rId16"/>
      <p:bold r:id="rId17"/>
      <p:italic r:id="rId18"/>
      <p:boldItalic r:id="rId19"/>
    </p:embeddedFont>
    <p:embeddedFont>
      <p:font typeface="HP001 4 hàng" pitchFamily="34" charset="0"/>
      <p:regular r:id="rId20"/>
      <p:bold r:id="rId21"/>
    </p:embeddedFont>
    <p:embeddedFont>
      <p:font typeface="VNI-Avo"/>
      <p:regular r:id="rId22"/>
      <p:bold r:id="rId23"/>
      <p:italic r:id="rId24"/>
      <p:boldItalic r:id="rId25"/>
    </p:embeddedFont>
    <p:embeddedFont>
      <p:font typeface="Calibri Light" charset="0"/>
      <p:regular r:id="rId26"/>
      <p:italic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AD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3" d="100"/>
          <a:sy n="83" d="100"/>
        </p:scale>
        <p:origin x="-1548" y="-7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A8EF5-79D5-4250-BBE6-61115F35AB1A}" type="datetimeFigureOut">
              <a:rPr lang="vi-VN" smtClean="0"/>
              <a:t>02/12/2020</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69A0B-38F6-484C-9F29-8C13D19C9B3F}" type="slidenum">
              <a:rPr lang="vi-VN" smtClean="0"/>
              <a:t>‹#›</a:t>
            </a:fld>
            <a:endParaRPr lang="vi-VN"/>
          </a:p>
        </p:txBody>
      </p:sp>
    </p:spTree>
    <p:extLst>
      <p:ext uri="{BB962C8B-B14F-4D97-AF65-F5344CB8AC3E}">
        <p14:creationId xmlns:p14="http://schemas.microsoft.com/office/powerpoint/2010/main" val="171363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76EB3D-0939-4803-AE83-CE3E40C3125F}" type="datetimeFigureOut">
              <a:rPr lang="en-US"/>
              <a:pPr>
                <a:defRPr/>
              </a:pPr>
              <a:t>2/12/2020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5758CF-D195-441B-A606-962D72A20E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A4BB0F-254B-4986-B55B-6F397BD95007}" type="datetimeFigureOut">
              <a:rPr lang="en-US"/>
              <a:pPr>
                <a:defRPr/>
              </a:pPr>
              <a:t>2/12/2020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458D2-8EA4-47AB-BA1F-B354555F2F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33F9CF-D5B7-40BF-8A08-19D26D747020}" type="datetimeFigureOut">
              <a:rPr lang="en-US"/>
              <a:pPr>
                <a:defRPr/>
              </a:pPr>
              <a:t>2/12/2020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E456D4-D4EA-4809-B521-57C83808E5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1469A8-05BB-4B1A-9013-406D7E36D36D}" type="datetimeFigureOut">
              <a:rPr lang="en-US"/>
              <a:pPr>
                <a:defRPr/>
              </a:pPr>
              <a:t>2/12/2020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863439-FBB9-4178-AC29-29B129F113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2C9E1BEF-4D54-4A52-B28B-7F9656A1CE61}" type="datetimeFigureOut">
              <a:rPr lang="en-US"/>
              <a:pPr>
                <a:defRPr/>
              </a:pPr>
              <a:t>2/12/2020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922FF-D8E3-4316-A98F-90168EEB35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725B40-7B7B-486B-8E53-01F8E3F0E4E8}" type="datetimeFigureOut">
              <a:rPr lang="en-US"/>
              <a:pPr>
                <a:defRPr/>
              </a:pPr>
              <a:t>2/12/2020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FC9E5-9C88-4E59-9107-88DAD9E301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6C3826-DAFB-4B04-ABF0-2F1C46E4452E}" type="datetimeFigureOut">
              <a:rPr lang="en-US"/>
              <a:pPr>
                <a:defRPr/>
              </a:pPr>
              <a:t>2/12/2020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4DEF3B-D17C-4BF1-865D-BF7689CCDA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C02129-0479-435A-96DA-B6BF339AEEF2}" type="datetimeFigureOut">
              <a:rPr lang="en-US"/>
              <a:pPr>
                <a:defRPr/>
              </a:pPr>
              <a:t>2/12/2020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AE4082-3463-4297-A783-C79B69834C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31C657-2EC4-4419-8C24-3383C5033224}" type="datetimeFigureOut">
              <a:rPr lang="en-US"/>
              <a:pPr>
                <a:defRPr/>
              </a:pPr>
              <a:t>2/12/2020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D42603-1FC6-4B05-AF30-9C336AA82A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5C27BF6-ABB0-4B1C-BEA3-721654D56C0F}" type="datetimeFigureOut">
              <a:rPr lang="en-US"/>
              <a:pPr>
                <a:defRPr/>
              </a:pPr>
              <a:t>2/12/2020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353E3A-382B-45B7-BA9C-79B7745737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BB4B8A9-EFA6-482F-929A-45492B76D06D}" type="datetimeFigureOut">
              <a:rPr lang="en-US"/>
              <a:pPr>
                <a:defRPr/>
              </a:pPr>
              <a:t>2/12/2020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BEAE5C-5D02-4EE1-9B8D-D638849941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7A111AC-5EB4-47B5-B9A4-15124401BE7C}" type="datetimeFigureOut">
              <a:rPr lang="en-US"/>
              <a:pPr>
                <a:defRPr/>
              </a:pPr>
              <a:t>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97A08D-19B7-40E4-9B3A-DD8AEC9085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oa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1905000"/>
            <a:ext cx="2489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95417" y="2284413"/>
            <a:ext cx="4826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oa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967" y="2133600"/>
            <a:ext cx="2184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482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11582400" y="3914776"/>
            <a:ext cx="2186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2800" b="1">
              <a:solidFill>
                <a:srgbClr val="0000FF"/>
              </a:solidFill>
              <a:latin typeface="Times New Roman" pitchFamily="18" charset="0"/>
              <a:cs typeface="Arial" charset="0"/>
            </a:endParaRPr>
          </a:p>
        </p:txBody>
      </p:sp>
      <p:pic>
        <p:nvPicPr>
          <p:cNvPr id="3080" name="Picture 2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101"/>
            <a:ext cx="17272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697" y="5498042"/>
            <a:ext cx="1425575" cy="168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0668000" y="5718176"/>
            <a:ext cx="17272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0464800" y="38101"/>
            <a:ext cx="17272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7" descr="11_2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967" y="1143000"/>
            <a:ext cx="6108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WordArt 9"/>
          <p:cNvSpPr>
            <a:spLocks noChangeArrowheads="1" noChangeShapeType="1" noTextEdit="1"/>
          </p:cNvSpPr>
          <p:nvPr/>
        </p:nvSpPr>
        <p:spPr bwMode="auto">
          <a:xfrm>
            <a:off x="1117600" y="609600"/>
            <a:ext cx="9956800" cy="5867400"/>
          </a:xfrm>
          <a:prstGeom prst="rect">
            <a:avLst/>
          </a:prstGeom>
        </p:spPr>
        <p:txBody>
          <a:bodyPr spcFirstLastPara="1" wrap="none" fromWordArt="1">
            <a:prstTxWarp prst="textArchUp">
              <a:avLst>
                <a:gd name="adj" fmla="val 10800004"/>
              </a:avLst>
            </a:prstTxWarp>
          </a:bodyPr>
          <a:lstStyle/>
          <a:p>
            <a:pPr algn="ctr"/>
            <a:r>
              <a:rPr lang="en-US" sz="3600" i="1" kern="10">
                <a:ln w="9525">
                  <a:solidFill>
                    <a:srgbClr val="00FF00"/>
                  </a:solidFill>
                  <a:round/>
                  <a:headEnd/>
                  <a:tailEnd/>
                </a:ln>
                <a:solidFill>
                  <a:srgbClr val="FF3300"/>
                </a:solidFill>
                <a:latin typeface="Times New Roman"/>
                <a:cs typeface="Times New Roman"/>
              </a:rPr>
              <a:t>Nhiệt liệt chào mừng</a:t>
            </a:r>
          </a:p>
        </p:txBody>
      </p:sp>
      <p:sp>
        <p:nvSpPr>
          <p:cNvPr id="63502" name="WordArt 14"/>
          <p:cNvSpPr>
            <a:spLocks noChangeArrowheads="1" noChangeShapeType="1" noTextEdit="1"/>
          </p:cNvSpPr>
          <p:nvPr/>
        </p:nvSpPr>
        <p:spPr bwMode="auto">
          <a:xfrm>
            <a:off x="1234440" y="3276600"/>
            <a:ext cx="9601200" cy="1104900"/>
          </a:xfrm>
          <a:prstGeom prst="rect">
            <a:avLst/>
          </a:prstGeom>
        </p:spPr>
        <p:txBody>
          <a:bodyPr wrap="none" fromWordArt="1">
            <a:prstTxWarp prst="textPlain">
              <a:avLst>
                <a:gd name="adj" fmla="val 49323"/>
              </a:avLst>
            </a:prstTxWarp>
          </a:bodyPr>
          <a:lstStyle/>
          <a:p>
            <a:pPr algn="ctr"/>
            <a:r>
              <a:rPr lang="en-US" sz="4000" b="1" i="1" kern="1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Các thầy cô giáo về dự </a:t>
            </a:r>
            <a:r>
              <a:rPr lang="en-US" sz="4000" b="1" i="1" kern="1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giờ</a:t>
            </a:r>
          </a:p>
          <a:p>
            <a:pPr algn="ctr"/>
            <a:r>
              <a:rPr lang="en-US" sz="4000" b="1" i="1" kern="1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Hội thi giáo viên dạy giỏi câp huyện</a:t>
            </a:r>
            <a:endParaRPr lang="en-US" sz="4000" b="1" i="1" kern="1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endParaRPr>
          </a:p>
        </p:txBody>
      </p:sp>
      <p:sp>
        <p:nvSpPr>
          <p:cNvPr id="63503" name="Text Box 15"/>
          <p:cNvSpPr txBox="1">
            <a:spLocks noChangeArrowheads="1"/>
          </p:cNvSpPr>
          <p:nvPr/>
        </p:nvSpPr>
        <p:spPr bwMode="auto">
          <a:xfrm>
            <a:off x="2235200" y="4484370"/>
            <a:ext cx="9550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800" b="1">
                <a:solidFill>
                  <a:srgbClr val="FF0000"/>
                </a:solidFill>
                <a:latin typeface="Times New Roman" pitchFamily="18" charset="0"/>
                <a:cs typeface="Times New Roman" pitchFamily="18" charset="0"/>
              </a:rPr>
              <a:t>MÔN TIẾNG VIỆT – LỚP 1</a:t>
            </a:r>
          </a:p>
          <a:p>
            <a:r>
              <a:rPr lang="en-US" sz="3200" b="1" smtClean="0">
                <a:solidFill>
                  <a:srgbClr val="FF0000"/>
                </a:solidFill>
                <a:latin typeface="Times New Roman" pitchFamily="18" charset="0"/>
                <a:cs typeface="Times New Roman" pitchFamily="18" charset="0"/>
              </a:rPr>
              <a:t>Bài 58: ang  ăng  âng   </a:t>
            </a:r>
          </a:p>
          <a:p>
            <a:r>
              <a:rPr lang="en-US" sz="3200" b="1" smtClean="0">
                <a:solidFill>
                  <a:srgbClr val="0000FF"/>
                </a:solidFill>
                <a:latin typeface="Times New Roman" pitchFamily="18" charset="0"/>
                <a:cs typeface="Times New Roman" pitchFamily="18" charset="0"/>
              </a:rPr>
              <a:t>Giáo viên : Đoàn Thị Thúy  </a:t>
            </a:r>
          </a:p>
          <a:p>
            <a:r>
              <a:rPr lang="en-US" sz="3200" b="1" smtClean="0">
                <a:solidFill>
                  <a:srgbClr val="0000FF"/>
                </a:solidFill>
                <a:latin typeface="Times New Roman" pitchFamily="18" charset="0"/>
                <a:cs typeface="Times New Roman" pitchFamily="18" charset="0"/>
              </a:rPr>
              <a:t>Trường Tiểu học Thị Trấn Tiên Lãng             </a:t>
            </a:r>
            <a:endParaRPr lang="en-US" sz="3200" b="1">
              <a:solidFill>
                <a:srgbClr val="0000FF"/>
              </a:solidFill>
              <a:latin typeface="Times New Roman" pitchFamily="18" charset="0"/>
              <a:cs typeface="Times New Roman" pitchFamily="18" charset="0"/>
            </a:endParaRPr>
          </a:p>
        </p:txBody>
      </p:sp>
      <p:pic>
        <p:nvPicPr>
          <p:cNvPr id="3088" name="Picture 16"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25400" y="-119063"/>
            <a:ext cx="12192000" cy="341313"/>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382433" y="3424767"/>
            <a:ext cx="6858000" cy="31326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647643" y="3354916"/>
            <a:ext cx="7086600" cy="319617"/>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16725"/>
            <a:ext cx="12192000" cy="22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949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wheel(1)">
                                      <p:cBhvr>
                                        <p:cTn id="7" dur="2000"/>
                                        <p:tgtEl>
                                          <p:spTgt spid="6349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3502"/>
                                        </p:tgtEl>
                                        <p:attrNameLst>
                                          <p:attrName>style.visibility</p:attrName>
                                        </p:attrNameLst>
                                      </p:cBhvr>
                                      <p:to>
                                        <p:strVal val="visible"/>
                                      </p:to>
                                    </p:set>
                                    <p:animEffect transition="in" filter="box(in)">
                                      <p:cBhvr>
                                        <p:cTn id="10" dur="500"/>
                                        <p:tgtEl>
                                          <p:spTgt spid="63502"/>
                                        </p:tgtEl>
                                      </p:cBhvr>
                                    </p:animEffect>
                                  </p:childTnLst>
                                </p:cTn>
                              </p:par>
                              <p:par>
                                <p:cTn id="11" presetID="21" presetClass="emph" presetSubtype="0" repeatCount="indefinite" fill="hold" grpId="1" nodeType="withEffect">
                                  <p:stCondLst>
                                    <p:cond delay="0"/>
                                  </p:stCondLst>
                                  <p:childTnLst>
                                    <p:animClr clrSpc="hsl" dir="cw">
                                      <p:cBhvr override="childStyle">
                                        <p:cTn id="12" dur="500" fill="hold"/>
                                        <p:tgtEl>
                                          <p:spTgt spid="63502"/>
                                        </p:tgtEl>
                                        <p:attrNameLst>
                                          <p:attrName>style.color</p:attrName>
                                        </p:attrNameLst>
                                      </p:cBhvr>
                                      <p:by>
                                        <p:hsl h="7200000" s="0" l="0"/>
                                      </p:by>
                                    </p:animClr>
                                    <p:animClr clrSpc="hsl" dir="cw">
                                      <p:cBhvr>
                                        <p:cTn id="13" dur="500" fill="hold"/>
                                        <p:tgtEl>
                                          <p:spTgt spid="63502"/>
                                        </p:tgtEl>
                                        <p:attrNameLst>
                                          <p:attrName>fillcolor</p:attrName>
                                        </p:attrNameLst>
                                      </p:cBhvr>
                                      <p:by>
                                        <p:hsl h="7200000" s="0" l="0"/>
                                      </p:by>
                                    </p:animClr>
                                    <p:animClr clrSpc="hsl" dir="cw">
                                      <p:cBhvr>
                                        <p:cTn id="14" dur="500" fill="hold"/>
                                        <p:tgtEl>
                                          <p:spTgt spid="63502"/>
                                        </p:tgtEl>
                                        <p:attrNameLst>
                                          <p:attrName>stroke.color</p:attrName>
                                        </p:attrNameLst>
                                      </p:cBhvr>
                                      <p:by>
                                        <p:hsl h="7200000" s="0" l="0"/>
                                      </p:by>
                                    </p:animClr>
                                    <p:set>
                                      <p:cBhvr>
                                        <p:cTn id="15" dur="500" fill="hold"/>
                                        <p:tgtEl>
                                          <p:spTgt spid="63502"/>
                                        </p:tgtEl>
                                        <p:attrNameLst>
                                          <p:attrName>fill.type</p:attrName>
                                        </p:attrNameLst>
                                      </p:cBhvr>
                                      <p:to>
                                        <p:strVal val="solid"/>
                                      </p:to>
                                    </p:se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63503"/>
                                        </p:tgtEl>
                                        <p:attrNameLst>
                                          <p:attrName>style.visibility</p:attrName>
                                        </p:attrNameLst>
                                      </p:cBhvr>
                                      <p:to>
                                        <p:strVal val="visible"/>
                                      </p:to>
                                    </p:set>
                                    <p:anim calcmode="lin" valueType="num">
                                      <p:cBhvr>
                                        <p:cTn id="18" dur="500" fill="hold"/>
                                        <p:tgtEl>
                                          <p:spTgt spid="6350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3503"/>
                                        </p:tgtEl>
                                        <p:attrNameLst>
                                          <p:attrName>ppt_y</p:attrName>
                                        </p:attrNameLst>
                                      </p:cBhvr>
                                      <p:tavLst>
                                        <p:tav tm="0">
                                          <p:val>
                                            <p:strVal val="#ppt_y"/>
                                          </p:val>
                                        </p:tav>
                                        <p:tav tm="100000">
                                          <p:val>
                                            <p:strVal val="#ppt_y"/>
                                          </p:val>
                                        </p:tav>
                                      </p:tavLst>
                                    </p:anim>
                                    <p:anim calcmode="lin" valueType="num">
                                      <p:cBhvr>
                                        <p:cTn id="20" dur="500" fill="hold"/>
                                        <p:tgtEl>
                                          <p:spTgt spid="6350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350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3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502" grpId="0" animBg="1"/>
      <p:bldP spid="63502" grpId="1" animBg="1"/>
      <p:bldP spid="635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4838173"/>
              </p:ext>
            </p:extLst>
          </p:nvPr>
        </p:nvGraphicFramePr>
        <p:xfrm>
          <a:off x="1527627" y="790800"/>
          <a:ext cx="8778240" cy="5852160"/>
        </p:xfrm>
        <a:graphic>
          <a:graphicData uri="http://schemas.openxmlformats.org/drawingml/2006/table">
            <a:tbl>
              <a:tblPr firstRow="1" bandRow="1">
                <a:tableStyleId>{5940675A-B579-460E-94D1-54222C63F5DA}</a:tableStyleId>
              </a:tblPr>
              <a:tblGrid>
                <a:gridCol w="731520">
                  <a:extLst>
                    <a:ext uri="{9D8B030D-6E8A-4147-A177-3AD203B41FA5}">
                      <a16:colId xmlns="" xmlns:a16="http://schemas.microsoft.com/office/drawing/2014/main" val="20000"/>
                    </a:ext>
                  </a:extLst>
                </a:gridCol>
                <a:gridCol w="731520">
                  <a:extLst>
                    <a:ext uri="{9D8B030D-6E8A-4147-A177-3AD203B41FA5}">
                      <a16:colId xmlns="" xmlns:a16="http://schemas.microsoft.com/office/drawing/2014/main" val="20001"/>
                    </a:ext>
                  </a:extLst>
                </a:gridCol>
                <a:gridCol w="731520">
                  <a:extLst>
                    <a:ext uri="{9D8B030D-6E8A-4147-A177-3AD203B41FA5}">
                      <a16:colId xmlns="" xmlns:a16="http://schemas.microsoft.com/office/drawing/2014/main" val="20002"/>
                    </a:ext>
                  </a:extLst>
                </a:gridCol>
                <a:gridCol w="731520">
                  <a:extLst>
                    <a:ext uri="{9D8B030D-6E8A-4147-A177-3AD203B41FA5}">
                      <a16:colId xmlns="" xmlns:a16="http://schemas.microsoft.com/office/drawing/2014/main" val="20003"/>
                    </a:ext>
                  </a:extLst>
                </a:gridCol>
                <a:gridCol w="731520">
                  <a:extLst>
                    <a:ext uri="{9D8B030D-6E8A-4147-A177-3AD203B41FA5}">
                      <a16:colId xmlns="" xmlns:a16="http://schemas.microsoft.com/office/drawing/2014/main" val="20004"/>
                    </a:ext>
                  </a:extLst>
                </a:gridCol>
                <a:gridCol w="731520">
                  <a:extLst>
                    <a:ext uri="{9D8B030D-6E8A-4147-A177-3AD203B41FA5}">
                      <a16:colId xmlns="" xmlns:a16="http://schemas.microsoft.com/office/drawing/2014/main" val="20005"/>
                    </a:ext>
                  </a:extLst>
                </a:gridCol>
                <a:gridCol w="731520">
                  <a:extLst>
                    <a:ext uri="{9D8B030D-6E8A-4147-A177-3AD203B41FA5}">
                      <a16:colId xmlns="" xmlns:a16="http://schemas.microsoft.com/office/drawing/2014/main" val="20006"/>
                    </a:ext>
                  </a:extLst>
                </a:gridCol>
                <a:gridCol w="731520">
                  <a:extLst>
                    <a:ext uri="{9D8B030D-6E8A-4147-A177-3AD203B41FA5}">
                      <a16:colId xmlns="" xmlns:a16="http://schemas.microsoft.com/office/drawing/2014/main" val="20007"/>
                    </a:ext>
                  </a:extLst>
                </a:gridCol>
                <a:gridCol w="731520">
                  <a:extLst>
                    <a:ext uri="{9D8B030D-6E8A-4147-A177-3AD203B41FA5}">
                      <a16:colId xmlns="" xmlns:a16="http://schemas.microsoft.com/office/drawing/2014/main" val="20008"/>
                    </a:ext>
                  </a:extLst>
                </a:gridCol>
                <a:gridCol w="731520">
                  <a:extLst>
                    <a:ext uri="{9D8B030D-6E8A-4147-A177-3AD203B41FA5}">
                      <a16:colId xmlns="" xmlns:a16="http://schemas.microsoft.com/office/drawing/2014/main" val="20009"/>
                    </a:ext>
                  </a:extLst>
                </a:gridCol>
                <a:gridCol w="731520">
                  <a:extLst>
                    <a:ext uri="{9D8B030D-6E8A-4147-A177-3AD203B41FA5}">
                      <a16:colId xmlns="" xmlns:a16="http://schemas.microsoft.com/office/drawing/2014/main" val="2171579606"/>
                    </a:ext>
                  </a:extLst>
                </a:gridCol>
                <a:gridCol w="731520">
                  <a:extLst>
                    <a:ext uri="{9D8B030D-6E8A-4147-A177-3AD203B41FA5}">
                      <a16:colId xmlns="" xmlns:a16="http://schemas.microsoft.com/office/drawing/2014/main" val="3830934773"/>
                    </a:ext>
                  </a:extLst>
                </a:gridCol>
              </a:tblGrid>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
        <p:nvSpPr>
          <p:cNvPr id="7" name="TextBox 6"/>
          <p:cNvSpPr txBox="1"/>
          <p:nvPr/>
        </p:nvSpPr>
        <p:spPr>
          <a:xfrm>
            <a:off x="1853059" y="924300"/>
            <a:ext cx="7127631" cy="4534575"/>
          </a:xfrm>
          <a:prstGeom prst="rect">
            <a:avLst/>
          </a:prstGeom>
          <a:noFill/>
        </p:spPr>
        <p:txBody>
          <a:bodyPr wrap="square" lIns="121917" tIns="60958" rIns="121917" bIns="60958" rtlCol="0">
            <a:spAutoFit/>
          </a:bodyPr>
          <a:lstStyle/>
          <a:p>
            <a:r>
              <a:rPr lang="en-US" sz="28700" dirty="0" err="1">
                <a:solidFill>
                  <a:srgbClr val="FF0000"/>
                </a:solidFill>
                <a:latin typeface="HP001 4 hàng" pitchFamily="34" charset="0"/>
              </a:rPr>
              <a:t>ăng</a:t>
            </a:r>
            <a:endParaRPr lang="en-US" sz="28700" dirty="0">
              <a:solidFill>
                <a:srgbClr val="FF0000"/>
              </a:solidFill>
              <a:latin typeface="HP001 4 hàng" pitchFamily="34" charset="0"/>
            </a:endParaRPr>
          </a:p>
        </p:txBody>
      </p:sp>
    </p:spTree>
    <p:extLst>
      <p:ext uri="{BB962C8B-B14F-4D97-AF65-F5344CB8AC3E}">
        <p14:creationId xmlns:p14="http://schemas.microsoft.com/office/powerpoint/2010/main" val="205110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1799589"/>
              </p:ext>
            </p:extLst>
          </p:nvPr>
        </p:nvGraphicFramePr>
        <p:xfrm>
          <a:off x="1527627" y="790800"/>
          <a:ext cx="8778240" cy="5852160"/>
        </p:xfrm>
        <a:graphic>
          <a:graphicData uri="http://schemas.openxmlformats.org/drawingml/2006/table">
            <a:tbl>
              <a:tblPr firstRow="1" bandRow="1">
                <a:tableStyleId>{5940675A-B579-460E-94D1-54222C63F5DA}</a:tableStyleId>
              </a:tblPr>
              <a:tblGrid>
                <a:gridCol w="731520">
                  <a:extLst>
                    <a:ext uri="{9D8B030D-6E8A-4147-A177-3AD203B41FA5}">
                      <a16:colId xmlns="" xmlns:a16="http://schemas.microsoft.com/office/drawing/2014/main" val="20000"/>
                    </a:ext>
                  </a:extLst>
                </a:gridCol>
                <a:gridCol w="731520">
                  <a:extLst>
                    <a:ext uri="{9D8B030D-6E8A-4147-A177-3AD203B41FA5}">
                      <a16:colId xmlns="" xmlns:a16="http://schemas.microsoft.com/office/drawing/2014/main" val="20001"/>
                    </a:ext>
                  </a:extLst>
                </a:gridCol>
                <a:gridCol w="731520">
                  <a:extLst>
                    <a:ext uri="{9D8B030D-6E8A-4147-A177-3AD203B41FA5}">
                      <a16:colId xmlns="" xmlns:a16="http://schemas.microsoft.com/office/drawing/2014/main" val="20002"/>
                    </a:ext>
                  </a:extLst>
                </a:gridCol>
                <a:gridCol w="731520">
                  <a:extLst>
                    <a:ext uri="{9D8B030D-6E8A-4147-A177-3AD203B41FA5}">
                      <a16:colId xmlns="" xmlns:a16="http://schemas.microsoft.com/office/drawing/2014/main" val="20003"/>
                    </a:ext>
                  </a:extLst>
                </a:gridCol>
                <a:gridCol w="731520">
                  <a:extLst>
                    <a:ext uri="{9D8B030D-6E8A-4147-A177-3AD203B41FA5}">
                      <a16:colId xmlns="" xmlns:a16="http://schemas.microsoft.com/office/drawing/2014/main" val="20004"/>
                    </a:ext>
                  </a:extLst>
                </a:gridCol>
                <a:gridCol w="731520">
                  <a:extLst>
                    <a:ext uri="{9D8B030D-6E8A-4147-A177-3AD203B41FA5}">
                      <a16:colId xmlns="" xmlns:a16="http://schemas.microsoft.com/office/drawing/2014/main" val="20005"/>
                    </a:ext>
                  </a:extLst>
                </a:gridCol>
                <a:gridCol w="731520">
                  <a:extLst>
                    <a:ext uri="{9D8B030D-6E8A-4147-A177-3AD203B41FA5}">
                      <a16:colId xmlns="" xmlns:a16="http://schemas.microsoft.com/office/drawing/2014/main" val="20006"/>
                    </a:ext>
                  </a:extLst>
                </a:gridCol>
                <a:gridCol w="731520">
                  <a:extLst>
                    <a:ext uri="{9D8B030D-6E8A-4147-A177-3AD203B41FA5}">
                      <a16:colId xmlns="" xmlns:a16="http://schemas.microsoft.com/office/drawing/2014/main" val="20007"/>
                    </a:ext>
                  </a:extLst>
                </a:gridCol>
                <a:gridCol w="731520">
                  <a:extLst>
                    <a:ext uri="{9D8B030D-6E8A-4147-A177-3AD203B41FA5}">
                      <a16:colId xmlns="" xmlns:a16="http://schemas.microsoft.com/office/drawing/2014/main" val="20008"/>
                    </a:ext>
                  </a:extLst>
                </a:gridCol>
                <a:gridCol w="731520">
                  <a:extLst>
                    <a:ext uri="{9D8B030D-6E8A-4147-A177-3AD203B41FA5}">
                      <a16:colId xmlns="" xmlns:a16="http://schemas.microsoft.com/office/drawing/2014/main" val="20009"/>
                    </a:ext>
                  </a:extLst>
                </a:gridCol>
                <a:gridCol w="731520">
                  <a:extLst>
                    <a:ext uri="{9D8B030D-6E8A-4147-A177-3AD203B41FA5}">
                      <a16:colId xmlns="" xmlns:a16="http://schemas.microsoft.com/office/drawing/2014/main" val="2171579606"/>
                    </a:ext>
                  </a:extLst>
                </a:gridCol>
                <a:gridCol w="731520">
                  <a:extLst>
                    <a:ext uri="{9D8B030D-6E8A-4147-A177-3AD203B41FA5}">
                      <a16:colId xmlns="" xmlns:a16="http://schemas.microsoft.com/office/drawing/2014/main" val="3830934773"/>
                    </a:ext>
                  </a:extLst>
                </a:gridCol>
              </a:tblGrid>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
        <p:nvSpPr>
          <p:cNvPr id="7" name="TextBox 6"/>
          <p:cNvSpPr txBox="1"/>
          <p:nvPr/>
        </p:nvSpPr>
        <p:spPr>
          <a:xfrm>
            <a:off x="1853059" y="924300"/>
            <a:ext cx="7127631" cy="4534575"/>
          </a:xfrm>
          <a:prstGeom prst="rect">
            <a:avLst/>
          </a:prstGeom>
          <a:noFill/>
        </p:spPr>
        <p:txBody>
          <a:bodyPr wrap="square" lIns="121917" tIns="60958" rIns="121917" bIns="60958" rtlCol="0">
            <a:spAutoFit/>
          </a:bodyPr>
          <a:lstStyle/>
          <a:p>
            <a:r>
              <a:rPr lang="en-US" sz="28700">
                <a:solidFill>
                  <a:srgbClr val="FF0000"/>
                </a:solidFill>
                <a:latin typeface="HP001 4 hàng" pitchFamily="34" charset="0"/>
              </a:rPr>
              <a:t>â</a:t>
            </a:r>
            <a:r>
              <a:rPr lang="en-US" sz="28700" smtClean="0">
                <a:solidFill>
                  <a:srgbClr val="FF0000"/>
                </a:solidFill>
                <a:latin typeface="HP001 4 hàng" pitchFamily="34" charset="0"/>
              </a:rPr>
              <a:t>ng</a:t>
            </a:r>
            <a:endParaRPr lang="en-US" sz="28700" dirty="0">
              <a:solidFill>
                <a:srgbClr val="FF0000"/>
              </a:solidFill>
              <a:latin typeface="HP001 4 hàng" pitchFamily="34" charset="0"/>
            </a:endParaRPr>
          </a:p>
        </p:txBody>
      </p:sp>
    </p:spTree>
    <p:extLst>
      <p:ext uri="{BB962C8B-B14F-4D97-AF65-F5344CB8AC3E}">
        <p14:creationId xmlns:p14="http://schemas.microsoft.com/office/powerpoint/2010/main" val="2734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878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1" descr="flower-art-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23"/>
          <p:cNvSpPr>
            <a:spLocks noChangeArrowheads="1" noChangeShapeType="1" noTextEdit="1"/>
          </p:cNvSpPr>
          <p:nvPr/>
        </p:nvSpPr>
        <p:spPr bwMode="auto">
          <a:xfrm>
            <a:off x="1320800" y="3810000"/>
            <a:ext cx="10714990" cy="2286000"/>
          </a:xfrm>
          <a:prstGeom prst="rect">
            <a:avLst/>
          </a:prstGeom>
        </p:spPr>
        <p:txBody>
          <a:bodyPr wrap="none" fromWordArt="1">
            <a:prstTxWarp prst="textSlantUp">
              <a:avLst>
                <a:gd name="adj" fmla="val 32056"/>
              </a:avLst>
            </a:prstTxWarp>
          </a:bodyPr>
          <a:lstStyle/>
          <a:p>
            <a:pPr algn="ctr"/>
            <a:r>
              <a:rPr lang="en-US" sz="3600" b="1" kern="10" dirty="0">
                <a:ln w="9525">
                  <a:solidFill>
                    <a:srgbClr val="CC99FF"/>
                  </a:solidFill>
                  <a:round/>
                  <a:headEnd/>
                  <a:tailEnd/>
                </a:ln>
                <a:solidFill>
                  <a:srgbClr val="000099"/>
                </a:solidFill>
                <a:effectLst>
                  <a:outerShdw dist="53882" dir="2700000" algn="ctr" rotWithShape="0">
                    <a:srgbClr val="9999FF">
                      <a:alpha val="79999"/>
                    </a:srgbClr>
                  </a:outerShdw>
                </a:effectLst>
                <a:latin typeface="Times New Roman"/>
                <a:cs typeface="Times New Roman"/>
              </a:rPr>
              <a:t>CHÚC CÁC THẦY CÔ MẠNH KHỎE, </a:t>
            </a:r>
          </a:p>
          <a:p>
            <a:pPr algn="ctr"/>
            <a:r>
              <a:rPr lang="en-US" sz="3600" b="1" kern="10" dirty="0">
                <a:ln w="9525">
                  <a:solidFill>
                    <a:srgbClr val="CC99FF"/>
                  </a:solidFill>
                  <a:round/>
                  <a:headEnd/>
                  <a:tailEnd/>
                </a:ln>
                <a:solidFill>
                  <a:srgbClr val="000099"/>
                </a:solidFill>
                <a:effectLst>
                  <a:outerShdw dist="53882" dir="2700000" algn="ctr" rotWithShape="0">
                    <a:srgbClr val="9999FF">
                      <a:alpha val="79999"/>
                    </a:srgbClr>
                  </a:outerShdw>
                </a:effectLst>
                <a:latin typeface="Times New Roman"/>
                <a:cs typeface="Times New Roman"/>
              </a:rPr>
              <a:t>CHÚC </a:t>
            </a:r>
            <a:r>
              <a:rPr lang="en-US" sz="3600" b="1" kern="10" dirty="0" smtClean="0">
                <a:ln w="9525">
                  <a:solidFill>
                    <a:srgbClr val="CC99FF"/>
                  </a:solidFill>
                  <a:round/>
                  <a:headEnd/>
                  <a:tailEnd/>
                </a:ln>
                <a:solidFill>
                  <a:srgbClr val="000099"/>
                </a:solidFill>
                <a:effectLst>
                  <a:outerShdw dist="53882" dir="2700000" algn="ctr" rotWithShape="0">
                    <a:srgbClr val="9999FF">
                      <a:alpha val="79999"/>
                    </a:srgbClr>
                  </a:outerShdw>
                </a:effectLst>
                <a:latin typeface="Times New Roman"/>
                <a:cs typeface="Times New Roman"/>
              </a:rPr>
              <a:t>EM LUÔN CHĂM NGOAN  </a:t>
            </a:r>
            <a:r>
              <a:rPr lang="en-US" sz="3600" b="1" kern="10" dirty="0">
                <a:ln w="9525">
                  <a:solidFill>
                    <a:srgbClr val="CC99FF"/>
                  </a:solidFill>
                  <a:round/>
                  <a:headEnd/>
                  <a:tailEnd/>
                </a:ln>
                <a:solidFill>
                  <a:srgbClr val="000099"/>
                </a:solidFill>
                <a:effectLst>
                  <a:outerShdw dist="53882" dir="2700000" algn="ctr" rotWithShape="0">
                    <a:srgbClr val="9999FF">
                      <a:alpha val="79999"/>
                    </a:srgbClr>
                  </a:outerShdw>
                </a:effectLst>
                <a:latin typeface="Times New Roman"/>
                <a:cs typeface="Times New Roman"/>
              </a:rPr>
              <a:t>HỌC </a:t>
            </a:r>
            <a:r>
              <a:rPr lang="en-US" sz="3600" b="1" kern="10" dirty="0" smtClean="0">
                <a:ln w="9525">
                  <a:solidFill>
                    <a:srgbClr val="CC99FF"/>
                  </a:solidFill>
                  <a:round/>
                  <a:headEnd/>
                  <a:tailEnd/>
                </a:ln>
                <a:solidFill>
                  <a:srgbClr val="000099"/>
                </a:solidFill>
                <a:effectLst>
                  <a:outerShdw dist="53882" dir="2700000" algn="ctr" rotWithShape="0">
                    <a:srgbClr val="9999FF">
                      <a:alpha val="79999"/>
                    </a:srgbClr>
                  </a:outerShdw>
                </a:effectLst>
                <a:latin typeface="Times New Roman"/>
                <a:cs typeface="Times New Roman"/>
              </a:rPr>
              <a:t>GIỎI </a:t>
            </a:r>
            <a:r>
              <a:rPr lang="en-US" sz="3600" b="1" kern="10" dirty="0">
                <a:ln w="9525">
                  <a:solidFill>
                    <a:srgbClr val="CC99FF"/>
                  </a:solidFill>
                  <a:round/>
                  <a:headEnd/>
                  <a:tailEnd/>
                </a:ln>
                <a:solidFill>
                  <a:srgbClr val="000099"/>
                </a:solidFill>
                <a:effectLst>
                  <a:outerShdw dist="53882" dir="2700000" algn="ctr" rotWithShape="0">
                    <a:srgbClr val="9999FF">
                      <a:alpha val="79999"/>
                    </a:srgbClr>
                  </a:outerShdw>
                </a:effectLst>
                <a:latin typeface="Times New Roman"/>
                <a:cs typeface="Times New Roman"/>
              </a:rPr>
              <a:t>!</a:t>
            </a:r>
          </a:p>
        </p:txBody>
      </p:sp>
    </p:spTree>
    <p:extLst>
      <p:ext uri="{BB962C8B-B14F-4D97-AF65-F5344CB8AC3E}">
        <p14:creationId xmlns:p14="http://schemas.microsoft.com/office/powerpoint/2010/main" val="144660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50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09688" y="5529263"/>
            <a:ext cx="10588625" cy="701675"/>
          </a:xfrm>
          <a:prstGeom prst="rect">
            <a:avLst/>
          </a:prstGeom>
          <a:noFill/>
          <a:ln w="9525">
            <a:noFill/>
            <a:miter lim="800000"/>
            <a:headEnd/>
            <a:tailEnd/>
          </a:ln>
        </p:spPr>
        <p:txBody>
          <a:bodyPr>
            <a:spAutoFit/>
          </a:bodyPr>
          <a:lstStyle/>
          <a:p>
            <a:r>
              <a:rPr lang="en-US" sz="4000" b="1" dirty="0" err="1">
                <a:latin typeface="VNI-Avo" pitchFamily="2" charset="0"/>
              </a:rPr>
              <a:t>Vaàng</a:t>
            </a:r>
            <a:r>
              <a:rPr lang="en-US" sz="4000" b="1" dirty="0">
                <a:latin typeface="VNI-Avo" pitchFamily="2" charset="0"/>
              </a:rPr>
              <a:t> </a:t>
            </a:r>
            <a:r>
              <a:rPr lang="en-US" sz="4000" b="1" dirty="0" err="1">
                <a:latin typeface="VNI-Avo" pitchFamily="2" charset="0"/>
              </a:rPr>
              <a:t>traêng</a:t>
            </a:r>
            <a:r>
              <a:rPr lang="en-US" sz="4000" b="1" dirty="0">
                <a:latin typeface="VNI-Avo" pitchFamily="2" charset="0"/>
              </a:rPr>
              <a:t> </a:t>
            </a:r>
            <a:r>
              <a:rPr lang="en-US" sz="4000" b="1" dirty="0" err="1">
                <a:latin typeface="VNI-Avo" pitchFamily="2" charset="0"/>
              </a:rPr>
              <a:t>saùng</a:t>
            </a:r>
            <a:r>
              <a:rPr lang="en-US" sz="4000" b="1" dirty="0">
                <a:latin typeface="VNI-Avo" pitchFamily="2" charset="0"/>
              </a:rPr>
              <a:t> </a:t>
            </a:r>
            <a:r>
              <a:rPr lang="en-US" sz="4000" b="1" dirty="0" err="1">
                <a:latin typeface="VNI-Avo" pitchFamily="2" charset="0"/>
              </a:rPr>
              <a:t>laáp</a:t>
            </a:r>
            <a:r>
              <a:rPr lang="en-US" sz="4000" b="1" dirty="0">
                <a:latin typeface="VNI-Avo" pitchFamily="2" charset="0"/>
              </a:rPr>
              <a:t> </a:t>
            </a:r>
            <a:r>
              <a:rPr lang="en-US" sz="4000" b="1" dirty="0" err="1">
                <a:latin typeface="VNI-Avo" pitchFamily="2" charset="0"/>
              </a:rPr>
              <a:t>loù</a:t>
            </a:r>
            <a:r>
              <a:rPr lang="en-US" sz="4000" b="1" dirty="0">
                <a:latin typeface="VNI-Avo" pitchFamily="2" charset="0"/>
              </a:rPr>
              <a:t> </a:t>
            </a:r>
            <a:r>
              <a:rPr lang="en-US" sz="4000" b="1" dirty="0" err="1">
                <a:latin typeface="VNI-Avo" pitchFamily="2" charset="0"/>
              </a:rPr>
              <a:t>sau</a:t>
            </a:r>
            <a:r>
              <a:rPr lang="en-US" sz="4000" b="1" dirty="0">
                <a:latin typeface="VNI-Avo" pitchFamily="2" charset="0"/>
              </a:rPr>
              <a:t> </a:t>
            </a:r>
            <a:r>
              <a:rPr lang="en-US" sz="4000" b="1" dirty="0" err="1">
                <a:latin typeface="VNI-Avo" pitchFamily="2" charset="0"/>
              </a:rPr>
              <a:t>raëng</a:t>
            </a:r>
            <a:r>
              <a:rPr lang="en-US" sz="4000" b="1" dirty="0">
                <a:latin typeface="VNI-Avo" pitchFamily="2" charset="0"/>
              </a:rPr>
              <a:t> </a:t>
            </a:r>
            <a:r>
              <a:rPr lang="en-US" sz="4000" b="1" dirty="0" err="1">
                <a:latin typeface="VNI-Avo" pitchFamily="2" charset="0"/>
              </a:rPr>
              <a:t>tre</a:t>
            </a:r>
            <a:r>
              <a:rPr lang="en-US" sz="4000" b="1" dirty="0">
                <a:latin typeface="VNI-Avo" pitchFamily="2" charset="0"/>
              </a:rPr>
              <a:t>.</a:t>
            </a:r>
          </a:p>
        </p:txBody>
      </p:sp>
      <p:sp>
        <p:nvSpPr>
          <p:cNvPr id="6" name="Rectangle 5"/>
          <p:cNvSpPr>
            <a:spLocks noChangeArrowheads="1"/>
          </p:cNvSpPr>
          <p:nvPr/>
        </p:nvSpPr>
        <p:spPr bwMode="auto">
          <a:xfrm>
            <a:off x="1664184" y="5553559"/>
            <a:ext cx="1193800" cy="701675"/>
          </a:xfrm>
          <a:prstGeom prst="rect">
            <a:avLst/>
          </a:prstGeom>
          <a:noFill/>
          <a:ln w="9525">
            <a:noFill/>
            <a:miter lim="800000"/>
            <a:headEnd/>
            <a:tailEnd/>
          </a:ln>
        </p:spPr>
        <p:txBody>
          <a:bodyPr wrap="none">
            <a:spAutoFit/>
          </a:bodyPr>
          <a:lstStyle/>
          <a:p>
            <a:pPr algn="ctr"/>
            <a:r>
              <a:rPr lang="en-US" sz="4000" b="1" dirty="0" err="1">
                <a:solidFill>
                  <a:srgbClr val="FF0000"/>
                </a:solidFill>
                <a:latin typeface="VNI-Avo" pitchFamily="2" charset="0"/>
              </a:rPr>
              <a:t>aâng</a:t>
            </a:r>
            <a:endParaRPr lang="en-US" sz="4000" dirty="0">
              <a:solidFill>
                <a:srgbClr val="FF0000"/>
              </a:solidFill>
              <a:latin typeface="Calibri" pitchFamily="34" charset="0"/>
            </a:endParaRPr>
          </a:p>
        </p:txBody>
      </p:sp>
      <p:sp>
        <p:nvSpPr>
          <p:cNvPr id="7" name="Rectangle 6"/>
          <p:cNvSpPr>
            <a:spLocks noChangeArrowheads="1"/>
          </p:cNvSpPr>
          <p:nvPr/>
        </p:nvSpPr>
        <p:spPr bwMode="auto">
          <a:xfrm>
            <a:off x="4544529" y="5553075"/>
            <a:ext cx="1754188" cy="701675"/>
          </a:xfrm>
          <a:prstGeom prst="rect">
            <a:avLst/>
          </a:prstGeom>
          <a:noFill/>
          <a:ln w="9525">
            <a:noFill/>
            <a:miter lim="800000"/>
            <a:headEnd/>
            <a:tailEnd/>
          </a:ln>
        </p:spPr>
        <p:txBody>
          <a:bodyPr>
            <a:spAutoFit/>
          </a:bodyPr>
          <a:lstStyle/>
          <a:p>
            <a:r>
              <a:rPr lang="en-US" sz="4000" b="1" dirty="0" err="1">
                <a:solidFill>
                  <a:srgbClr val="FF0000"/>
                </a:solidFill>
                <a:latin typeface="VNI-Avo" pitchFamily="2" charset="0"/>
              </a:rPr>
              <a:t>ang</a:t>
            </a:r>
            <a:endParaRPr lang="en-US" sz="4000" dirty="0">
              <a:solidFill>
                <a:srgbClr val="FF0000"/>
              </a:solidFill>
              <a:latin typeface="Calibri" pitchFamily="34" charset="0"/>
            </a:endParaRPr>
          </a:p>
        </p:txBody>
      </p:sp>
      <p:sp>
        <p:nvSpPr>
          <p:cNvPr id="8" name="Rectangle 7"/>
          <p:cNvSpPr>
            <a:spLocks noChangeArrowheads="1"/>
          </p:cNvSpPr>
          <p:nvPr/>
        </p:nvSpPr>
        <p:spPr bwMode="auto">
          <a:xfrm>
            <a:off x="3131034" y="5564188"/>
            <a:ext cx="1193800" cy="701675"/>
          </a:xfrm>
          <a:prstGeom prst="rect">
            <a:avLst/>
          </a:prstGeom>
          <a:noFill/>
          <a:ln w="9525">
            <a:noFill/>
            <a:miter lim="800000"/>
            <a:headEnd/>
            <a:tailEnd/>
          </a:ln>
        </p:spPr>
        <p:txBody>
          <a:bodyPr wrap="none">
            <a:spAutoFit/>
          </a:bodyPr>
          <a:lstStyle/>
          <a:p>
            <a:r>
              <a:rPr lang="en-US" sz="4000" b="1" dirty="0" err="1">
                <a:solidFill>
                  <a:srgbClr val="FF0000"/>
                </a:solidFill>
                <a:latin typeface="VNI-Avo" pitchFamily="2" charset="0"/>
              </a:rPr>
              <a:t>aêng</a:t>
            </a:r>
            <a:endParaRPr lang="en-US" sz="4000" dirty="0">
              <a:solidFill>
                <a:srgbClr val="FF0000"/>
              </a:solidFill>
              <a:latin typeface="Calibri" pitchFamily="34" charset="0"/>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fontAlgn="auto">
              <a:spcBef>
                <a:spcPts val="0"/>
              </a:spcBef>
              <a:spcAft>
                <a:spcPts val="0"/>
              </a:spcAft>
              <a:defRPr/>
            </a:pP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31750" name="Picture 2">
            <a:hlinkClick r:id="rId2"/>
          </p:cNvPr>
          <p:cNvPicPr>
            <a:picLocks noChangeAspect="1"/>
          </p:cNvPicPr>
          <p:nvPr/>
        </p:nvPicPr>
        <p:blipFill>
          <a:blip r:embed="rId3"/>
          <a:srcRect/>
          <a:stretch>
            <a:fillRect/>
          </a:stretch>
        </p:blipFill>
        <p:spPr bwMode="auto">
          <a:xfrm>
            <a:off x="581025" y="366173"/>
            <a:ext cx="11317288" cy="4754563"/>
          </a:xfrm>
          <a:prstGeom prst="rect">
            <a:avLst/>
          </a:prstGeom>
          <a:noFill/>
          <a:ln w="9525">
            <a:noFill/>
            <a:miter lim="800000"/>
            <a:headEnd/>
            <a:tailEnd/>
          </a:ln>
        </p:spPr>
      </p:pic>
      <p:sp>
        <p:nvSpPr>
          <p:cNvPr id="10" name="Rectangle 9"/>
          <p:cNvSpPr>
            <a:spLocks noChangeArrowheads="1"/>
          </p:cNvSpPr>
          <p:nvPr/>
        </p:nvSpPr>
        <p:spPr bwMode="auto">
          <a:xfrm>
            <a:off x="8459788" y="5578544"/>
            <a:ext cx="1193800" cy="701675"/>
          </a:xfrm>
          <a:prstGeom prst="rect">
            <a:avLst/>
          </a:prstGeom>
          <a:noFill/>
          <a:ln w="9525">
            <a:noFill/>
            <a:miter lim="800000"/>
            <a:headEnd/>
            <a:tailEnd/>
          </a:ln>
        </p:spPr>
        <p:txBody>
          <a:bodyPr wrap="none">
            <a:spAutoFit/>
          </a:bodyPr>
          <a:lstStyle/>
          <a:p>
            <a:r>
              <a:rPr lang="en-US" sz="4000" b="1" dirty="0" err="1">
                <a:solidFill>
                  <a:srgbClr val="FF0000"/>
                </a:solidFill>
                <a:latin typeface="VNI-Avo" pitchFamily="2" charset="0"/>
              </a:rPr>
              <a:t>aêng</a:t>
            </a:r>
            <a:endParaRPr lang="en-US" sz="4000"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fontAlgn="auto">
              <a:spcBef>
                <a:spcPts val="0"/>
              </a:spcBef>
              <a:spcAft>
                <a:spcPts val="0"/>
              </a:spcAft>
              <a:defRPr/>
            </a:pP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32771" name="Picture 4"/>
          <p:cNvPicPr>
            <a:picLocks noChangeAspect="1"/>
          </p:cNvPicPr>
          <p:nvPr/>
        </p:nvPicPr>
        <p:blipFill>
          <a:blip r:embed="rId3"/>
          <a:srcRect/>
          <a:stretch>
            <a:fillRect/>
          </a:stretch>
        </p:blipFill>
        <p:spPr bwMode="auto">
          <a:xfrm>
            <a:off x="-14288" y="149225"/>
            <a:ext cx="2630488" cy="1238250"/>
          </a:xfrm>
          <a:prstGeom prst="rect">
            <a:avLst/>
          </a:prstGeom>
          <a:noFill/>
          <a:ln w="9525">
            <a:noFill/>
            <a:miter lim="800000"/>
            <a:headEnd/>
            <a:tailEnd/>
          </a:ln>
        </p:spPr>
      </p:pic>
      <p:sp>
        <p:nvSpPr>
          <p:cNvPr id="10" name="TextBox 9"/>
          <p:cNvSpPr txBox="1">
            <a:spLocks noChangeArrowheads="1"/>
          </p:cNvSpPr>
          <p:nvPr/>
        </p:nvSpPr>
        <p:spPr bwMode="auto">
          <a:xfrm>
            <a:off x="2028753" y="2506917"/>
            <a:ext cx="2108200" cy="769938"/>
          </a:xfrm>
          <a:prstGeom prst="rect">
            <a:avLst/>
          </a:prstGeom>
          <a:noFill/>
          <a:ln w="9525">
            <a:noFill/>
            <a:miter lim="800000"/>
            <a:headEnd/>
            <a:tailEnd/>
          </a:ln>
        </p:spPr>
        <p:txBody>
          <a:bodyPr>
            <a:spAutoFit/>
          </a:bodyPr>
          <a:lstStyle/>
          <a:p>
            <a:r>
              <a:rPr lang="en-US" sz="4400" dirty="0" err="1">
                <a:latin typeface="VNI-Avo" pitchFamily="2" charset="0"/>
              </a:rPr>
              <a:t>laøng</a:t>
            </a:r>
            <a:endParaRPr lang="en-US" sz="4400" dirty="0">
              <a:latin typeface="VNI-Avo" pitchFamily="2" charset="0"/>
            </a:endParaRPr>
          </a:p>
        </p:txBody>
      </p:sp>
      <p:sp>
        <p:nvSpPr>
          <p:cNvPr id="11" name="TextBox 10"/>
          <p:cNvSpPr txBox="1">
            <a:spLocks noChangeArrowheads="1"/>
          </p:cNvSpPr>
          <p:nvPr/>
        </p:nvSpPr>
        <p:spPr bwMode="auto">
          <a:xfrm>
            <a:off x="4745672" y="2465579"/>
            <a:ext cx="2065337" cy="769938"/>
          </a:xfrm>
          <a:prstGeom prst="rect">
            <a:avLst/>
          </a:prstGeom>
          <a:noFill/>
          <a:ln w="9525">
            <a:noFill/>
            <a:miter lim="800000"/>
            <a:headEnd/>
            <a:tailEnd/>
          </a:ln>
        </p:spPr>
        <p:txBody>
          <a:bodyPr>
            <a:spAutoFit/>
          </a:bodyPr>
          <a:lstStyle/>
          <a:p>
            <a:r>
              <a:rPr lang="en-US" sz="4400" dirty="0" err="1">
                <a:latin typeface="VNI-Avo" pitchFamily="2" charset="0"/>
              </a:rPr>
              <a:t>raïng</a:t>
            </a:r>
            <a:endParaRPr lang="en-US" sz="4400" dirty="0">
              <a:latin typeface="VNI-Avo" pitchFamily="2" charset="0"/>
            </a:endParaRPr>
          </a:p>
        </p:txBody>
      </p:sp>
      <p:sp>
        <p:nvSpPr>
          <p:cNvPr id="12" name="TextBox 11"/>
          <p:cNvSpPr txBox="1">
            <a:spLocks noChangeArrowheads="1"/>
          </p:cNvSpPr>
          <p:nvPr/>
        </p:nvSpPr>
        <p:spPr bwMode="auto">
          <a:xfrm>
            <a:off x="7766684" y="2485264"/>
            <a:ext cx="1765300" cy="769938"/>
          </a:xfrm>
          <a:prstGeom prst="rect">
            <a:avLst/>
          </a:prstGeom>
          <a:noFill/>
          <a:ln w="9525">
            <a:noFill/>
            <a:miter lim="800000"/>
            <a:headEnd/>
            <a:tailEnd/>
          </a:ln>
        </p:spPr>
        <p:txBody>
          <a:bodyPr>
            <a:spAutoFit/>
          </a:bodyPr>
          <a:lstStyle/>
          <a:p>
            <a:r>
              <a:rPr lang="en-US" sz="4400" dirty="0" err="1">
                <a:latin typeface="VNI-Avo" pitchFamily="2" charset="0"/>
              </a:rPr>
              <a:t>saùng</a:t>
            </a:r>
            <a:endParaRPr lang="en-US" sz="4400" dirty="0">
              <a:latin typeface="VNI-Avo" pitchFamily="2" charset="0"/>
            </a:endParaRPr>
          </a:p>
        </p:txBody>
      </p:sp>
      <p:sp>
        <p:nvSpPr>
          <p:cNvPr id="25" name="TextBox 24"/>
          <p:cNvSpPr txBox="1">
            <a:spLocks noChangeArrowheads="1"/>
          </p:cNvSpPr>
          <p:nvPr/>
        </p:nvSpPr>
        <p:spPr bwMode="auto">
          <a:xfrm>
            <a:off x="1981799" y="3541015"/>
            <a:ext cx="2165350" cy="762000"/>
          </a:xfrm>
          <a:prstGeom prst="rect">
            <a:avLst/>
          </a:prstGeom>
          <a:noFill/>
          <a:ln w="9525">
            <a:noFill/>
            <a:miter lim="800000"/>
            <a:headEnd/>
            <a:tailEnd/>
          </a:ln>
        </p:spPr>
        <p:txBody>
          <a:bodyPr>
            <a:spAutoFit/>
          </a:bodyPr>
          <a:lstStyle/>
          <a:p>
            <a:r>
              <a:rPr lang="en-US" sz="4400" dirty="0" err="1" smtClean="0">
                <a:latin typeface="VNI-Avo" pitchFamily="2" charset="0"/>
              </a:rPr>
              <a:t>baèng</a:t>
            </a:r>
            <a:endParaRPr lang="en-US" sz="4400" dirty="0">
              <a:latin typeface="VNI-Avo" pitchFamily="2" charset="0"/>
            </a:endParaRPr>
          </a:p>
        </p:txBody>
      </p:sp>
      <p:sp>
        <p:nvSpPr>
          <p:cNvPr id="26" name="TextBox 25"/>
          <p:cNvSpPr txBox="1">
            <a:spLocks noChangeArrowheads="1"/>
          </p:cNvSpPr>
          <p:nvPr/>
        </p:nvSpPr>
        <p:spPr bwMode="auto">
          <a:xfrm>
            <a:off x="4763734" y="3560065"/>
            <a:ext cx="2065337" cy="762000"/>
          </a:xfrm>
          <a:prstGeom prst="rect">
            <a:avLst/>
          </a:prstGeom>
          <a:noFill/>
          <a:ln w="9525">
            <a:noFill/>
            <a:miter lim="800000"/>
            <a:headEnd/>
            <a:tailEnd/>
          </a:ln>
        </p:spPr>
        <p:txBody>
          <a:bodyPr>
            <a:spAutoFit/>
          </a:bodyPr>
          <a:lstStyle/>
          <a:p>
            <a:r>
              <a:rPr lang="en-US" sz="4400" dirty="0" err="1">
                <a:latin typeface="VNI-Avo" pitchFamily="2" charset="0"/>
              </a:rPr>
              <a:t>raëng</a:t>
            </a:r>
            <a:endParaRPr lang="en-US" sz="4400" dirty="0">
              <a:latin typeface="VNI-Avo" pitchFamily="2" charset="0"/>
            </a:endParaRPr>
          </a:p>
        </p:txBody>
      </p:sp>
      <p:sp>
        <p:nvSpPr>
          <p:cNvPr id="27" name="TextBox 26"/>
          <p:cNvSpPr txBox="1">
            <a:spLocks noChangeArrowheads="1"/>
          </p:cNvSpPr>
          <p:nvPr/>
        </p:nvSpPr>
        <p:spPr bwMode="auto">
          <a:xfrm>
            <a:off x="7839709" y="3556192"/>
            <a:ext cx="1765300" cy="762000"/>
          </a:xfrm>
          <a:prstGeom prst="rect">
            <a:avLst/>
          </a:prstGeom>
          <a:noFill/>
          <a:ln w="9525">
            <a:noFill/>
            <a:miter lim="800000"/>
            <a:headEnd/>
            <a:tailEnd/>
          </a:ln>
        </p:spPr>
        <p:txBody>
          <a:bodyPr>
            <a:spAutoFit/>
          </a:bodyPr>
          <a:lstStyle/>
          <a:p>
            <a:r>
              <a:rPr lang="en-US" sz="4400" dirty="0" err="1">
                <a:latin typeface="VNI-Avo" pitchFamily="2" charset="0"/>
              </a:rPr>
              <a:t>vaúng</a:t>
            </a:r>
            <a:endParaRPr lang="en-US" sz="4400" dirty="0">
              <a:latin typeface="VNI-Avo" pitchFamily="2" charset="0"/>
            </a:endParaRPr>
          </a:p>
        </p:txBody>
      </p:sp>
      <p:sp>
        <p:nvSpPr>
          <p:cNvPr id="28" name="TextBox 27"/>
          <p:cNvSpPr txBox="1">
            <a:spLocks noChangeArrowheads="1"/>
          </p:cNvSpPr>
          <p:nvPr/>
        </p:nvSpPr>
        <p:spPr bwMode="auto">
          <a:xfrm>
            <a:off x="1981799" y="4734497"/>
            <a:ext cx="1763712" cy="762000"/>
          </a:xfrm>
          <a:prstGeom prst="rect">
            <a:avLst/>
          </a:prstGeom>
          <a:noFill/>
          <a:ln w="9525">
            <a:noFill/>
            <a:miter lim="800000"/>
            <a:headEnd/>
            <a:tailEnd/>
          </a:ln>
        </p:spPr>
        <p:txBody>
          <a:bodyPr>
            <a:spAutoFit/>
          </a:bodyPr>
          <a:lstStyle/>
          <a:p>
            <a:r>
              <a:rPr lang="en-US" sz="4400" dirty="0" err="1">
                <a:latin typeface="VNI-Avo" pitchFamily="2" charset="0"/>
              </a:rPr>
              <a:t>haãng</a:t>
            </a:r>
            <a:endParaRPr lang="en-US" sz="4400" dirty="0">
              <a:latin typeface="VNI-Avo" pitchFamily="2" charset="0"/>
            </a:endParaRPr>
          </a:p>
        </p:txBody>
      </p:sp>
      <p:sp>
        <p:nvSpPr>
          <p:cNvPr id="29" name="TextBox 28"/>
          <p:cNvSpPr txBox="1">
            <a:spLocks noChangeArrowheads="1"/>
          </p:cNvSpPr>
          <p:nvPr/>
        </p:nvSpPr>
        <p:spPr bwMode="auto">
          <a:xfrm>
            <a:off x="4829774" y="4622737"/>
            <a:ext cx="1763712" cy="762000"/>
          </a:xfrm>
          <a:prstGeom prst="rect">
            <a:avLst/>
          </a:prstGeom>
          <a:noFill/>
          <a:ln w="9525">
            <a:noFill/>
            <a:miter lim="800000"/>
            <a:headEnd/>
            <a:tailEnd/>
          </a:ln>
        </p:spPr>
        <p:txBody>
          <a:bodyPr>
            <a:spAutoFit/>
          </a:bodyPr>
          <a:lstStyle/>
          <a:p>
            <a:r>
              <a:rPr lang="en-US" sz="4400" dirty="0" err="1">
                <a:latin typeface="VNI-Avo" pitchFamily="2" charset="0"/>
              </a:rPr>
              <a:t>taàng</a:t>
            </a:r>
            <a:endParaRPr lang="en-US" sz="4400" dirty="0">
              <a:latin typeface="VNI-Avo" pitchFamily="2" charset="0"/>
            </a:endParaRPr>
          </a:p>
        </p:txBody>
      </p:sp>
      <p:sp>
        <p:nvSpPr>
          <p:cNvPr id="30" name="TextBox 29"/>
          <p:cNvSpPr txBox="1">
            <a:spLocks noChangeArrowheads="1"/>
          </p:cNvSpPr>
          <p:nvPr/>
        </p:nvSpPr>
        <p:spPr bwMode="auto">
          <a:xfrm>
            <a:off x="7899046" y="4574160"/>
            <a:ext cx="1765300" cy="762000"/>
          </a:xfrm>
          <a:prstGeom prst="rect">
            <a:avLst/>
          </a:prstGeom>
          <a:noFill/>
          <a:ln w="9525">
            <a:noFill/>
            <a:miter lim="800000"/>
            <a:headEnd/>
            <a:tailEnd/>
          </a:ln>
        </p:spPr>
        <p:txBody>
          <a:bodyPr>
            <a:spAutoFit/>
          </a:bodyPr>
          <a:lstStyle/>
          <a:p>
            <a:r>
              <a:rPr lang="en-US" sz="4400" dirty="0" err="1">
                <a:latin typeface="VNI-Avo" pitchFamily="2" charset="0"/>
              </a:rPr>
              <a:t>vaâng</a:t>
            </a:r>
            <a:endParaRPr lang="en-US" sz="4400" dirty="0">
              <a:latin typeface="VNI-Avo" pitchFamily="2" charset="0"/>
            </a:endParaRPr>
          </a:p>
        </p:txBody>
      </p:sp>
      <p:sp>
        <p:nvSpPr>
          <p:cNvPr id="17" name="TextBox 16"/>
          <p:cNvSpPr txBox="1">
            <a:spLocks noChangeArrowheads="1"/>
          </p:cNvSpPr>
          <p:nvPr/>
        </p:nvSpPr>
        <p:spPr bwMode="auto">
          <a:xfrm>
            <a:off x="4920896" y="2469389"/>
            <a:ext cx="2352321" cy="769938"/>
          </a:xfrm>
          <a:prstGeom prst="rect">
            <a:avLst/>
          </a:prstGeom>
          <a:noFill/>
          <a:ln w="9525">
            <a:noFill/>
            <a:miter lim="800000"/>
            <a:headEnd/>
            <a:tailEnd/>
          </a:ln>
        </p:spPr>
        <p:txBody>
          <a:bodyPr wrap="square">
            <a:spAutoFit/>
          </a:bodyPr>
          <a:lstStyle/>
          <a:p>
            <a:r>
              <a:rPr lang="en-US" sz="4400" dirty="0" err="1" smtClean="0">
                <a:solidFill>
                  <a:srgbClr val="FF0000"/>
                </a:solidFill>
                <a:latin typeface="VNI-Avo" pitchFamily="2" charset="0"/>
              </a:rPr>
              <a:t>ang</a:t>
            </a:r>
            <a:endParaRPr lang="en-US" sz="4400" dirty="0">
              <a:solidFill>
                <a:srgbClr val="FF0000"/>
              </a:solidFill>
              <a:latin typeface="VNI-Avo" pitchFamily="2" charset="0"/>
            </a:endParaRPr>
          </a:p>
        </p:txBody>
      </p:sp>
      <p:sp>
        <p:nvSpPr>
          <p:cNvPr id="18" name="TextBox 17"/>
          <p:cNvSpPr txBox="1">
            <a:spLocks noChangeArrowheads="1"/>
          </p:cNvSpPr>
          <p:nvPr/>
        </p:nvSpPr>
        <p:spPr bwMode="auto">
          <a:xfrm>
            <a:off x="8011926" y="2485193"/>
            <a:ext cx="1810768" cy="769441"/>
          </a:xfrm>
          <a:prstGeom prst="rect">
            <a:avLst/>
          </a:prstGeom>
          <a:noFill/>
          <a:ln w="9525">
            <a:noFill/>
            <a:miter lim="800000"/>
            <a:headEnd/>
            <a:tailEnd/>
          </a:ln>
        </p:spPr>
        <p:txBody>
          <a:bodyPr wrap="square">
            <a:spAutoFit/>
          </a:bodyPr>
          <a:lstStyle/>
          <a:p>
            <a:r>
              <a:rPr lang="en-US" sz="4400" dirty="0" err="1">
                <a:solidFill>
                  <a:srgbClr val="FF0000"/>
                </a:solidFill>
                <a:latin typeface="VNI-Avo" pitchFamily="2" charset="0"/>
              </a:rPr>
              <a:t>a</a:t>
            </a:r>
            <a:r>
              <a:rPr lang="en-US" sz="4400" dirty="0" err="1" smtClean="0">
                <a:solidFill>
                  <a:srgbClr val="FF0000"/>
                </a:solidFill>
                <a:latin typeface="VNI-Avo" pitchFamily="2" charset="0"/>
              </a:rPr>
              <a:t>ng</a:t>
            </a:r>
            <a:endParaRPr lang="en-US" sz="4400" dirty="0">
              <a:solidFill>
                <a:srgbClr val="FF0000"/>
              </a:solidFill>
              <a:latin typeface="VNI-Avo" pitchFamily="2" charset="0"/>
            </a:endParaRPr>
          </a:p>
        </p:txBody>
      </p:sp>
      <p:sp>
        <p:nvSpPr>
          <p:cNvPr id="23" name="TextBox 22"/>
          <p:cNvSpPr txBox="1">
            <a:spLocks noChangeArrowheads="1"/>
          </p:cNvSpPr>
          <p:nvPr/>
        </p:nvSpPr>
        <p:spPr bwMode="auto">
          <a:xfrm>
            <a:off x="4934903" y="3569907"/>
            <a:ext cx="2225040" cy="769441"/>
          </a:xfrm>
          <a:prstGeom prst="rect">
            <a:avLst/>
          </a:prstGeom>
          <a:noFill/>
          <a:ln w="9525">
            <a:noFill/>
            <a:miter lim="800000"/>
            <a:headEnd/>
            <a:tailEnd/>
          </a:ln>
        </p:spPr>
        <p:txBody>
          <a:bodyPr wrap="square">
            <a:spAutoFit/>
          </a:bodyPr>
          <a:lstStyle/>
          <a:p>
            <a:r>
              <a:rPr lang="en-US" sz="4400" dirty="0" err="1" smtClean="0">
                <a:solidFill>
                  <a:srgbClr val="FF0000"/>
                </a:solidFill>
                <a:latin typeface="VNI-Avo" pitchFamily="2" charset="0"/>
              </a:rPr>
              <a:t>aêng</a:t>
            </a:r>
            <a:endParaRPr lang="en-US" sz="4400" dirty="0">
              <a:solidFill>
                <a:srgbClr val="FF0000"/>
              </a:solidFill>
              <a:latin typeface="VNI-Avo" pitchFamily="2" charset="0"/>
            </a:endParaRPr>
          </a:p>
        </p:txBody>
      </p:sp>
      <p:sp>
        <p:nvSpPr>
          <p:cNvPr id="24" name="TextBox 23"/>
          <p:cNvSpPr txBox="1">
            <a:spLocks noChangeArrowheads="1"/>
          </p:cNvSpPr>
          <p:nvPr/>
        </p:nvSpPr>
        <p:spPr bwMode="auto">
          <a:xfrm>
            <a:off x="8149431" y="3550857"/>
            <a:ext cx="2225040" cy="769441"/>
          </a:xfrm>
          <a:prstGeom prst="rect">
            <a:avLst/>
          </a:prstGeom>
          <a:noFill/>
          <a:ln w="9525">
            <a:noFill/>
            <a:miter lim="800000"/>
            <a:headEnd/>
            <a:tailEnd/>
          </a:ln>
        </p:spPr>
        <p:txBody>
          <a:bodyPr wrap="square">
            <a:spAutoFit/>
          </a:bodyPr>
          <a:lstStyle/>
          <a:p>
            <a:r>
              <a:rPr lang="en-US" sz="4400" dirty="0" err="1" smtClean="0">
                <a:solidFill>
                  <a:srgbClr val="FF0000"/>
                </a:solidFill>
                <a:latin typeface="VNI-Avo" pitchFamily="2" charset="0"/>
              </a:rPr>
              <a:t>aêng</a:t>
            </a:r>
            <a:endParaRPr lang="en-US" sz="4400" dirty="0">
              <a:solidFill>
                <a:srgbClr val="FF0000"/>
              </a:solidFill>
              <a:latin typeface="VNI-Avo" pitchFamily="2" charset="0"/>
            </a:endParaRPr>
          </a:p>
        </p:txBody>
      </p:sp>
      <p:sp>
        <p:nvSpPr>
          <p:cNvPr id="31" name="TextBox 30"/>
          <p:cNvSpPr txBox="1">
            <a:spLocks noChangeArrowheads="1"/>
          </p:cNvSpPr>
          <p:nvPr/>
        </p:nvSpPr>
        <p:spPr bwMode="auto">
          <a:xfrm>
            <a:off x="2362005" y="3550857"/>
            <a:ext cx="2225040" cy="769441"/>
          </a:xfrm>
          <a:prstGeom prst="rect">
            <a:avLst/>
          </a:prstGeom>
          <a:noFill/>
          <a:ln w="9525">
            <a:noFill/>
            <a:miter lim="800000"/>
            <a:headEnd/>
            <a:tailEnd/>
          </a:ln>
        </p:spPr>
        <p:txBody>
          <a:bodyPr wrap="square">
            <a:spAutoFit/>
          </a:bodyPr>
          <a:lstStyle/>
          <a:p>
            <a:r>
              <a:rPr lang="en-US" sz="4400" dirty="0" err="1" smtClean="0">
                <a:solidFill>
                  <a:srgbClr val="FF0000"/>
                </a:solidFill>
                <a:latin typeface="VNI-Avo" pitchFamily="2" charset="0"/>
              </a:rPr>
              <a:t>aêng</a:t>
            </a:r>
            <a:endParaRPr lang="en-US" sz="4400" dirty="0">
              <a:solidFill>
                <a:srgbClr val="FF0000"/>
              </a:solidFill>
              <a:latin typeface="VNI-Avo" pitchFamily="2" charset="0"/>
            </a:endParaRPr>
          </a:p>
        </p:txBody>
      </p:sp>
      <p:sp>
        <p:nvSpPr>
          <p:cNvPr id="32" name="TextBox 31"/>
          <p:cNvSpPr txBox="1">
            <a:spLocks noChangeArrowheads="1"/>
          </p:cNvSpPr>
          <p:nvPr/>
        </p:nvSpPr>
        <p:spPr bwMode="auto">
          <a:xfrm>
            <a:off x="8202736" y="4577715"/>
            <a:ext cx="1760537" cy="769441"/>
          </a:xfrm>
          <a:prstGeom prst="rect">
            <a:avLst/>
          </a:prstGeom>
          <a:noFill/>
          <a:ln w="9525">
            <a:noFill/>
            <a:miter lim="800000"/>
            <a:headEnd/>
            <a:tailEnd/>
          </a:ln>
        </p:spPr>
        <p:txBody>
          <a:bodyPr>
            <a:spAutoFit/>
          </a:bodyPr>
          <a:lstStyle/>
          <a:p>
            <a:r>
              <a:rPr lang="en-US" sz="4400" dirty="0" err="1">
                <a:solidFill>
                  <a:srgbClr val="FF0000"/>
                </a:solidFill>
                <a:latin typeface="VNI-Avo" pitchFamily="2" charset="0"/>
              </a:rPr>
              <a:t>aâng</a:t>
            </a:r>
            <a:endParaRPr lang="en-US" sz="4400" dirty="0">
              <a:solidFill>
                <a:srgbClr val="FF0000"/>
              </a:solidFill>
              <a:latin typeface="VNI-Avo" pitchFamily="2" charset="0"/>
            </a:endParaRPr>
          </a:p>
        </p:txBody>
      </p:sp>
      <p:sp>
        <p:nvSpPr>
          <p:cNvPr id="33" name="TextBox 32"/>
          <p:cNvSpPr txBox="1">
            <a:spLocks noChangeArrowheads="1"/>
          </p:cNvSpPr>
          <p:nvPr/>
        </p:nvSpPr>
        <p:spPr bwMode="auto">
          <a:xfrm>
            <a:off x="5029006" y="4615815"/>
            <a:ext cx="1760537" cy="769441"/>
          </a:xfrm>
          <a:prstGeom prst="rect">
            <a:avLst/>
          </a:prstGeom>
          <a:noFill/>
          <a:ln w="9525">
            <a:noFill/>
            <a:miter lim="800000"/>
            <a:headEnd/>
            <a:tailEnd/>
          </a:ln>
        </p:spPr>
        <p:txBody>
          <a:bodyPr>
            <a:spAutoFit/>
          </a:bodyPr>
          <a:lstStyle/>
          <a:p>
            <a:r>
              <a:rPr lang="en-US" sz="4400" dirty="0" err="1">
                <a:solidFill>
                  <a:srgbClr val="FF0000"/>
                </a:solidFill>
                <a:latin typeface="VNI-Avo" pitchFamily="2" charset="0"/>
              </a:rPr>
              <a:t>aâng</a:t>
            </a:r>
            <a:endParaRPr lang="en-US" sz="4400" dirty="0">
              <a:solidFill>
                <a:srgbClr val="FF0000"/>
              </a:solidFill>
              <a:latin typeface="VNI-Avo" pitchFamily="2" charset="0"/>
            </a:endParaRPr>
          </a:p>
        </p:txBody>
      </p:sp>
      <p:sp>
        <p:nvSpPr>
          <p:cNvPr id="34" name="TextBox 33"/>
          <p:cNvSpPr txBox="1">
            <a:spLocks noChangeArrowheads="1"/>
          </p:cNvSpPr>
          <p:nvPr/>
        </p:nvSpPr>
        <p:spPr bwMode="auto">
          <a:xfrm>
            <a:off x="2324858" y="4733925"/>
            <a:ext cx="1760537" cy="769441"/>
          </a:xfrm>
          <a:prstGeom prst="rect">
            <a:avLst/>
          </a:prstGeom>
          <a:noFill/>
          <a:ln w="9525">
            <a:noFill/>
            <a:miter lim="800000"/>
            <a:headEnd/>
            <a:tailEnd/>
          </a:ln>
        </p:spPr>
        <p:txBody>
          <a:bodyPr>
            <a:spAutoFit/>
          </a:bodyPr>
          <a:lstStyle/>
          <a:p>
            <a:r>
              <a:rPr lang="en-US" sz="4400" dirty="0" err="1">
                <a:solidFill>
                  <a:srgbClr val="FF0000"/>
                </a:solidFill>
                <a:latin typeface="VNI-Avo" pitchFamily="2" charset="0"/>
              </a:rPr>
              <a:t>aâng</a:t>
            </a:r>
            <a:endParaRPr lang="en-US" sz="4400" dirty="0">
              <a:solidFill>
                <a:srgbClr val="FF0000"/>
              </a:solidFill>
              <a:latin typeface="VNI-Avo" pitchFamily="2" charset="0"/>
            </a:endParaRPr>
          </a:p>
        </p:txBody>
      </p:sp>
      <p:sp>
        <p:nvSpPr>
          <p:cNvPr id="35" name="TextBox 34"/>
          <p:cNvSpPr txBox="1">
            <a:spLocks noChangeArrowheads="1"/>
          </p:cNvSpPr>
          <p:nvPr/>
        </p:nvSpPr>
        <p:spPr bwMode="auto">
          <a:xfrm>
            <a:off x="2164311" y="2486025"/>
            <a:ext cx="1881187" cy="769441"/>
          </a:xfrm>
          <a:prstGeom prst="rect">
            <a:avLst/>
          </a:prstGeom>
          <a:noFill/>
          <a:ln w="9525">
            <a:noFill/>
            <a:miter lim="800000"/>
            <a:headEnd/>
            <a:tailEnd/>
          </a:ln>
        </p:spPr>
        <p:txBody>
          <a:bodyPr>
            <a:spAutoFit/>
          </a:bodyPr>
          <a:lstStyle/>
          <a:p>
            <a:r>
              <a:rPr lang="en-US" sz="4400" dirty="0" err="1">
                <a:solidFill>
                  <a:srgbClr val="FF0000"/>
                </a:solidFill>
                <a:latin typeface="VNI-Avo" pitchFamily="2" charset="0"/>
              </a:rPr>
              <a:t>ang</a:t>
            </a:r>
            <a:endParaRPr lang="en-US" sz="4400" dirty="0">
              <a:solidFill>
                <a:srgbClr val="FF0000"/>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5" grpId="0"/>
      <p:bldP spid="26" grpId="0"/>
      <p:bldP spid="27" grpId="0"/>
      <p:bldP spid="28" grpId="0"/>
      <p:bldP spid="29" grpId="0"/>
      <p:bldP spid="30" grpId="0"/>
      <p:bldP spid="17" grpId="0"/>
      <p:bldP spid="18" grpId="0"/>
      <p:bldP spid="23" grpId="0"/>
      <p:bldP spid="24"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661988" y="2093913"/>
            <a:ext cx="2238375" cy="1504950"/>
          </a:xfrm>
          <a:prstGeom prst="rect">
            <a:avLst/>
          </a:prstGeom>
          <a:noFill/>
          <a:ln w="9525">
            <a:noFill/>
            <a:miter lim="800000"/>
            <a:headEnd/>
            <a:tailEnd/>
          </a:ln>
        </p:spPr>
      </p:pic>
      <p:sp>
        <p:nvSpPr>
          <p:cNvPr id="16" name="TextBox 15"/>
          <p:cNvSpPr txBox="1">
            <a:spLocks noChangeArrowheads="1"/>
          </p:cNvSpPr>
          <p:nvPr/>
        </p:nvSpPr>
        <p:spPr bwMode="auto">
          <a:xfrm>
            <a:off x="544025" y="4259263"/>
            <a:ext cx="3438525" cy="762000"/>
          </a:xfrm>
          <a:prstGeom prst="rect">
            <a:avLst/>
          </a:prstGeom>
          <a:noFill/>
          <a:ln w="9525">
            <a:noFill/>
            <a:miter lim="800000"/>
            <a:headEnd/>
            <a:tailEnd/>
          </a:ln>
        </p:spPr>
        <p:txBody>
          <a:bodyPr>
            <a:spAutoFit/>
          </a:bodyPr>
          <a:lstStyle/>
          <a:p>
            <a:r>
              <a:rPr lang="en-US" sz="4400">
                <a:latin typeface="VNI-Avo" pitchFamily="2" charset="0"/>
              </a:rPr>
              <a:t>caù vaøng</a:t>
            </a:r>
          </a:p>
        </p:txBody>
      </p:sp>
      <p:pic>
        <p:nvPicPr>
          <p:cNvPr id="4" name="Picture 3"/>
          <p:cNvPicPr>
            <a:picLocks noChangeAspect="1"/>
          </p:cNvPicPr>
          <p:nvPr/>
        </p:nvPicPr>
        <p:blipFill>
          <a:blip r:embed="rId3"/>
          <a:srcRect/>
          <a:stretch>
            <a:fillRect/>
          </a:stretch>
        </p:blipFill>
        <p:spPr bwMode="auto">
          <a:xfrm>
            <a:off x="4475163" y="411481"/>
            <a:ext cx="2638425" cy="3176270"/>
          </a:xfrm>
          <a:prstGeom prst="rect">
            <a:avLst/>
          </a:prstGeom>
          <a:noFill/>
          <a:ln w="9525">
            <a:noFill/>
            <a:miter lim="800000"/>
            <a:headEnd/>
            <a:tailEnd/>
          </a:ln>
        </p:spPr>
      </p:pic>
      <p:sp>
        <p:nvSpPr>
          <p:cNvPr id="17" name="TextBox 16"/>
          <p:cNvSpPr txBox="1">
            <a:spLocks noChangeArrowheads="1"/>
          </p:cNvSpPr>
          <p:nvPr/>
        </p:nvSpPr>
        <p:spPr bwMode="auto">
          <a:xfrm>
            <a:off x="4097338" y="4224338"/>
            <a:ext cx="3511550" cy="762000"/>
          </a:xfrm>
          <a:prstGeom prst="rect">
            <a:avLst/>
          </a:prstGeom>
          <a:noFill/>
          <a:ln w="9525">
            <a:noFill/>
            <a:miter lim="800000"/>
            <a:headEnd/>
            <a:tailEnd/>
          </a:ln>
        </p:spPr>
        <p:txBody>
          <a:bodyPr>
            <a:spAutoFit/>
          </a:bodyPr>
          <a:lstStyle/>
          <a:p>
            <a:pPr algn="ctr"/>
            <a:r>
              <a:rPr lang="en-US" sz="4400">
                <a:latin typeface="VNI-Avo" pitchFamily="2" charset="0"/>
              </a:rPr>
              <a:t>maêng tre</a:t>
            </a:r>
          </a:p>
        </p:txBody>
      </p:sp>
      <p:sp>
        <p:nvSpPr>
          <p:cNvPr id="18" name="TextBox 17"/>
          <p:cNvSpPr txBox="1">
            <a:spLocks noChangeArrowheads="1"/>
          </p:cNvSpPr>
          <p:nvPr/>
        </p:nvSpPr>
        <p:spPr bwMode="auto">
          <a:xfrm>
            <a:off x="8313738" y="4271963"/>
            <a:ext cx="3124200" cy="762000"/>
          </a:xfrm>
          <a:prstGeom prst="rect">
            <a:avLst/>
          </a:prstGeom>
          <a:noFill/>
          <a:ln w="9525">
            <a:noFill/>
            <a:miter lim="800000"/>
            <a:headEnd/>
            <a:tailEnd/>
          </a:ln>
        </p:spPr>
        <p:txBody>
          <a:bodyPr>
            <a:spAutoFit/>
          </a:bodyPr>
          <a:lstStyle/>
          <a:p>
            <a:r>
              <a:rPr lang="en-US" sz="4400">
                <a:latin typeface="VNI-Avo" pitchFamily="2" charset="0"/>
              </a:rPr>
              <a:t>nhaø taàng</a:t>
            </a:r>
          </a:p>
        </p:txBody>
      </p:sp>
      <p:sp>
        <p:nvSpPr>
          <p:cNvPr id="11" name="TextBox 10"/>
          <p:cNvSpPr txBox="1">
            <a:spLocks noChangeArrowheads="1"/>
          </p:cNvSpPr>
          <p:nvPr/>
        </p:nvSpPr>
        <p:spPr bwMode="auto">
          <a:xfrm>
            <a:off x="1790037" y="4258215"/>
            <a:ext cx="1566862" cy="769441"/>
          </a:xfrm>
          <a:prstGeom prst="rect">
            <a:avLst/>
          </a:prstGeom>
          <a:noFill/>
          <a:ln w="9525">
            <a:noFill/>
            <a:miter lim="800000"/>
            <a:headEnd/>
            <a:tailEnd/>
          </a:ln>
        </p:spPr>
        <p:txBody>
          <a:bodyPr wrap="square">
            <a:spAutoFit/>
          </a:bodyPr>
          <a:lstStyle/>
          <a:p>
            <a:r>
              <a:rPr lang="en-US" sz="4400" smtClean="0">
                <a:solidFill>
                  <a:srgbClr val="FF0000"/>
                </a:solidFill>
                <a:latin typeface="VNI-Avo" pitchFamily="2" charset="0"/>
              </a:rPr>
              <a:t>aøng</a:t>
            </a:r>
            <a:endParaRPr lang="en-US" sz="4400">
              <a:solidFill>
                <a:srgbClr val="FF0000"/>
              </a:solidFill>
              <a:latin typeface="VNI-Avo" pitchFamily="2" charset="0"/>
            </a:endParaRPr>
          </a:p>
        </p:txBody>
      </p:sp>
      <p:sp>
        <p:nvSpPr>
          <p:cNvPr id="12" name="TextBox 11"/>
          <p:cNvSpPr txBox="1">
            <a:spLocks noChangeArrowheads="1"/>
          </p:cNvSpPr>
          <p:nvPr/>
        </p:nvSpPr>
        <p:spPr bwMode="auto">
          <a:xfrm>
            <a:off x="4630402" y="4217714"/>
            <a:ext cx="2084801" cy="762000"/>
          </a:xfrm>
          <a:prstGeom prst="rect">
            <a:avLst/>
          </a:prstGeom>
          <a:noFill/>
          <a:ln w="9525">
            <a:noFill/>
            <a:miter lim="800000"/>
            <a:headEnd/>
            <a:tailEnd/>
          </a:ln>
        </p:spPr>
        <p:txBody>
          <a:bodyPr wrap="square">
            <a:spAutoFit/>
          </a:bodyPr>
          <a:lstStyle/>
          <a:p>
            <a:pPr algn="ctr"/>
            <a:r>
              <a:rPr lang="en-US" sz="4400" dirty="0" err="1" smtClean="0">
                <a:solidFill>
                  <a:srgbClr val="FF0000"/>
                </a:solidFill>
                <a:latin typeface="VNI-Avo" pitchFamily="2" charset="0"/>
              </a:rPr>
              <a:t>aêng</a:t>
            </a:r>
            <a:r>
              <a:rPr lang="en-US" sz="4400" dirty="0" smtClean="0">
                <a:solidFill>
                  <a:srgbClr val="FF0000"/>
                </a:solidFill>
                <a:latin typeface="VNI-Avo" pitchFamily="2" charset="0"/>
              </a:rPr>
              <a:t> </a:t>
            </a:r>
            <a:endParaRPr lang="en-US" sz="4400" dirty="0">
              <a:solidFill>
                <a:srgbClr val="FF0000"/>
              </a:solidFill>
              <a:latin typeface="VNI-Avo" pitchFamily="2" charset="0"/>
            </a:endParaRPr>
          </a:p>
        </p:txBody>
      </p:sp>
      <p:sp>
        <p:nvSpPr>
          <p:cNvPr id="13" name="TextBox 12"/>
          <p:cNvSpPr txBox="1">
            <a:spLocks noChangeArrowheads="1"/>
          </p:cNvSpPr>
          <p:nvPr/>
        </p:nvSpPr>
        <p:spPr bwMode="auto">
          <a:xfrm>
            <a:off x="9764834" y="4278591"/>
            <a:ext cx="1409700" cy="762000"/>
          </a:xfrm>
          <a:prstGeom prst="rect">
            <a:avLst/>
          </a:prstGeom>
          <a:noFill/>
          <a:ln w="9525">
            <a:noFill/>
            <a:miter lim="800000"/>
            <a:headEnd/>
            <a:tailEnd/>
          </a:ln>
        </p:spPr>
        <p:txBody>
          <a:bodyPr wrap="square">
            <a:spAutoFit/>
          </a:bodyPr>
          <a:lstStyle/>
          <a:p>
            <a:r>
              <a:rPr lang="en-US" sz="4400" smtClean="0">
                <a:solidFill>
                  <a:srgbClr val="FF0000"/>
                </a:solidFill>
                <a:latin typeface="VNI-Avo" pitchFamily="2" charset="0"/>
              </a:rPr>
              <a:t>aàng</a:t>
            </a:r>
            <a:endParaRPr lang="en-US" sz="4400">
              <a:solidFill>
                <a:srgbClr val="FF0000"/>
              </a:solidFill>
              <a:latin typeface="VNI-Avo" pitchFamily="2" charset="0"/>
            </a:endParaRPr>
          </a:p>
        </p:txBody>
      </p:sp>
      <p:pic>
        <p:nvPicPr>
          <p:cNvPr id="14" name="Picture 8" descr="VinaHome Thiết kế kiến trúc, thiết kế nội thất, kiến trúc nhà, thiết kế nhà  đẹp vinahome, thiết kế nội thất chuyên nghiệp, Kiến trúc nhà ở, thiết kế  nội thấ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318" y="1314451"/>
            <a:ext cx="2378896" cy="2405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fontAlgn="auto">
              <a:spcBef>
                <a:spcPts val="0"/>
              </a:spcBef>
              <a:spcAft>
                <a:spcPts val="0"/>
              </a:spcAft>
              <a:defRPr/>
            </a:pP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32771" name="Picture 4"/>
          <p:cNvPicPr>
            <a:picLocks noChangeAspect="1"/>
          </p:cNvPicPr>
          <p:nvPr/>
        </p:nvPicPr>
        <p:blipFill>
          <a:blip r:embed="rId3"/>
          <a:srcRect/>
          <a:stretch>
            <a:fillRect/>
          </a:stretch>
        </p:blipFill>
        <p:spPr bwMode="auto">
          <a:xfrm>
            <a:off x="-14288" y="149225"/>
            <a:ext cx="2630488" cy="1238250"/>
          </a:xfrm>
          <a:prstGeom prst="rect">
            <a:avLst/>
          </a:prstGeom>
          <a:noFill/>
          <a:ln w="9525">
            <a:noFill/>
            <a:miter lim="800000"/>
            <a:headEnd/>
            <a:tailEnd/>
          </a:ln>
        </p:spPr>
      </p:pic>
      <p:graphicFrame>
        <p:nvGraphicFramePr>
          <p:cNvPr id="32802" name="Group 34"/>
          <p:cNvGraphicFramePr>
            <a:graphicFrameLocks noGrp="1"/>
          </p:cNvGraphicFramePr>
          <p:nvPr>
            <p:extLst>
              <p:ext uri="{D42A27DB-BD31-4B8C-83A1-F6EECF244321}">
                <p14:modId xmlns:p14="http://schemas.microsoft.com/office/powerpoint/2010/main" val="3037140107"/>
              </p:ext>
            </p:extLst>
          </p:nvPr>
        </p:nvGraphicFramePr>
        <p:xfrm>
          <a:off x="4163598" y="846455"/>
          <a:ext cx="2844800" cy="1524000"/>
        </p:xfrm>
        <a:graphic>
          <a:graphicData uri="http://schemas.openxmlformats.org/drawingml/2006/table">
            <a:tbl>
              <a:tblPr/>
              <a:tblGrid>
                <a:gridCol w="1422400"/>
                <a:gridCol w="1422400"/>
              </a:tblGrid>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solidFill>
                              <a:schemeClr val="accent1">
                                <a:lumMod val="20000"/>
                                <a:lumOff val="80000"/>
                              </a:schemeClr>
                            </a:solidFill>
                          </a:ln>
                          <a:solidFill>
                            <a:schemeClr val="tx1"/>
                          </a:solidFill>
                          <a:effectLst/>
                          <a:latin typeface="VNI-Avo" pitchFamily="2"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err="1" smtClean="0">
                          <a:ln>
                            <a:solidFill>
                              <a:schemeClr val="accent1">
                                <a:lumMod val="20000"/>
                                <a:lumOff val="80000"/>
                              </a:schemeClr>
                            </a:solidFill>
                          </a:ln>
                          <a:solidFill>
                            <a:srgbClr val="FF0000"/>
                          </a:solidFill>
                          <a:effectLst/>
                          <a:latin typeface="VNI-Avo" pitchFamily="2" charset="0"/>
                          <a:cs typeface="Arial" charset="0"/>
                        </a:rPr>
                        <a:t>ang</a:t>
                      </a:r>
                      <a:endParaRPr kumimoji="0" lang="en-US" sz="4400" b="0" i="0" u="none" strike="noStrike" cap="none" normalizeH="0" baseline="0" dirty="0" smtClean="0">
                        <a:ln>
                          <a:solidFill>
                            <a:schemeClr val="accent1">
                              <a:lumMod val="20000"/>
                              <a:lumOff val="80000"/>
                            </a:schemeClr>
                          </a:solidFill>
                        </a:ln>
                        <a:solidFill>
                          <a:srgbClr val="FF0000"/>
                        </a:solidFill>
                        <a:effectLst/>
                        <a:latin typeface="VNI-Avo"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33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err="1" smtClean="0">
                          <a:ln>
                            <a:noFill/>
                          </a:ln>
                          <a:solidFill>
                            <a:schemeClr val="tx1"/>
                          </a:solidFill>
                          <a:effectLst/>
                          <a:latin typeface="VNI-Avo" pitchFamily="2" charset="0"/>
                          <a:cs typeface="Arial" charset="0"/>
                        </a:rPr>
                        <a:t>s</a:t>
                      </a:r>
                      <a:r>
                        <a:rPr kumimoji="0" lang="en-US" sz="4400" b="0" i="0" u="none" strike="noStrike" cap="none" normalizeH="0" baseline="0" dirty="0" err="1" smtClean="0">
                          <a:ln>
                            <a:noFill/>
                          </a:ln>
                          <a:solidFill>
                            <a:srgbClr val="FF0000"/>
                          </a:solidFill>
                          <a:effectLst/>
                          <a:latin typeface="VNI-Avo" pitchFamily="2" charset="0"/>
                          <a:cs typeface="Arial" charset="0"/>
                        </a:rPr>
                        <a:t>aùng</a:t>
                      </a:r>
                      <a:endParaRPr kumimoji="0" lang="en-US" sz="4400" b="0" i="0" u="none" strike="noStrike" cap="none" normalizeH="0" baseline="0" dirty="0" smtClean="0">
                        <a:ln>
                          <a:noFill/>
                        </a:ln>
                        <a:solidFill>
                          <a:srgbClr val="FF0000"/>
                        </a:solidFill>
                        <a:effectLst/>
                        <a:latin typeface="VNI-Avo"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10" name="TextBox 9"/>
          <p:cNvSpPr txBox="1">
            <a:spLocks noChangeArrowheads="1"/>
          </p:cNvSpPr>
          <p:nvPr/>
        </p:nvSpPr>
        <p:spPr bwMode="auto">
          <a:xfrm>
            <a:off x="2089972" y="2576801"/>
            <a:ext cx="2108200" cy="584775"/>
          </a:xfrm>
          <a:prstGeom prst="rect">
            <a:avLst/>
          </a:prstGeom>
          <a:noFill/>
          <a:ln w="9525">
            <a:noFill/>
            <a:miter lim="800000"/>
            <a:headEnd/>
            <a:tailEnd/>
          </a:ln>
        </p:spPr>
        <p:txBody>
          <a:bodyPr>
            <a:spAutoFit/>
          </a:bodyPr>
          <a:lstStyle/>
          <a:p>
            <a:r>
              <a:rPr lang="en-US" sz="3200" dirty="0" err="1">
                <a:latin typeface="VNI-Avo" pitchFamily="2" charset="0"/>
              </a:rPr>
              <a:t>laøng</a:t>
            </a:r>
            <a:endParaRPr lang="en-US" sz="3200" dirty="0">
              <a:latin typeface="VNI-Avo" pitchFamily="2" charset="0"/>
            </a:endParaRPr>
          </a:p>
        </p:txBody>
      </p:sp>
      <p:sp>
        <p:nvSpPr>
          <p:cNvPr id="11" name="TextBox 10"/>
          <p:cNvSpPr txBox="1">
            <a:spLocks noChangeArrowheads="1"/>
          </p:cNvSpPr>
          <p:nvPr/>
        </p:nvSpPr>
        <p:spPr bwMode="auto">
          <a:xfrm>
            <a:off x="5132350" y="2526001"/>
            <a:ext cx="2065337" cy="584775"/>
          </a:xfrm>
          <a:prstGeom prst="rect">
            <a:avLst/>
          </a:prstGeom>
          <a:noFill/>
          <a:ln w="9525">
            <a:noFill/>
            <a:miter lim="800000"/>
            <a:headEnd/>
            <a:tailEnd/>
          </a:ln>
        </p:spPr>
        <p:txBody>
          <a:bodyPr>
            <a:spAutoFit/>
          </a:bodyPr>
          <a:lstStyle/>
          <a:p>
            <a:r>
              <a:rPr lang="en-US" sz="3200" dirty="0" err="1">
                <a:latin typeface="VNI-Avo" pitchFamily="2" charset="0"/>
              </a:rPr>
              <a:t>raïng</a:t>
            </a:r>
            <a:endParaRPr lang="en-US" sz="3200" dirty="0">
              <a:latin typeface="VNI-Avo" pitchFamily="2" charset="0"/>
            </a:endParaRPr>
          </a:p>
        </p:txBody>
      </p:sp>
      <p:sp>
        <p:nvSpPr>
          <p:cNvPr id="12" name="TextBox 11"/>
          <p:cNvSpPr txBox="1">
            <a:spLocks noChangeArrowheads="1"/>
          </p:cNvSpPr>
          <p:nvPr/>
        </p:nvSpPr>
        <p:spPr bwMode="auto">
          <a:xfrm>
            <a:off x="8131997" y="2465676"/>
            <a:ext cx="1765300" cy="584775"/>
          </a:xfrm>
          <a:prstGeom prst="rect">
            <a:avLst/>
          </a:prstGeom>
          <a:noFill/>
          <a:ln w="9525">
            <a:noFill/>
            <a:miter lim="800000"/>
            <a:headEnd/>
            <a:tailEnd/>
          </a:ln>
        </p:spPr>
        <p:txBody>
          <a:bodyPr>
            <a:spAutoFit/>
          </a:bodyPr>
          <a:lstStyle/>
          <a:p>
            <a:r>
              <a:rPr lang="en-US" sz="3200" dirty="0" err="1">
                <a:latin typeface="VNI-Avo" pitchFamily="2" charset="0"/>
              </a:rPr>
              <a:t>saùng</a:t>
            </a:r>
            <a:endParaRPr lang="en-US" sz="3200" dirty="0">
              <a:latin typeface="VNI-Avo" pitchFamily="2" charset="0"/>
            </a:endParaRPr>
          </a:p>
        </p:txBody>
      </p:sp>
      <p:sp>
        <p:nvSpPr>
          <p:cNvPr id="25" name="TextBox 24"/>
          <p:cNvSpPr txBox="1">
            <a:spLocks noChangeArrowheads="1"/>
          </p:cNvSpPr>
          <p:nvPr/>
        </p:nvSpPr>
        <p:spPr bwMode="auto">
          <a:xfrm>
            <a:off x="2066160" y="3279429"/>
            <a:ext cx="2165350" cy="584775"/>
          </a:xfrm>
          <a:prstGeom prst="rect">
            <a:avLst/>
          </a:prstGeom>
          <a:noFill/>
          <a:ln w="9525">
            <a:noFill/>
            <a:miter lim="800000"/>
            <a:headEnd/>
            <a:tailEnd/>
          </a:ln>
        </p:spPr>
        <p:txBody>
          <a:bodyPr>
            <a:spAutoFit/>
          </a:bodyPr>
          <a:lstStyle/>
          <a:p>
            <a:r>
              <a:rPr lang="en-US" sz="3200">
                <a:latin typeface="VNI-Avo" pitchFamily="2" charset="0"/>
              </a:rPr>
              <a:t>baèng</a:t>
            </a:r>
          </a:p>
        </p:txBody>
      </p:sp>
      <p:sp>
        <p:nvSpPr>
          <p:cNvPr id="26" name="TextBox 25"/>
          <p:cNvSpPr txBox="1">
            <a:spLocks noChangeArrowheads="1"/>
          </p:cNvSpPr>
          <p:nvPr/>
        </p:nvSpPr>
        <p:spPr bwMode="auto">
          <a:xfrm>
            <a:off x="5085585" y="3279429"/>
            <a:ext cx="2065337" cy="584775"/>
          </a:xfrm>
          <a:prstGeom prst="rect">
            <a:avLst/>
          </a:prstGeom>
          <a:noFill/>
          <a:ln w="9525">
            <a:noFill/>
            <a:miter lim="800000"/>
            <a:headEnd/>
            <a:tailEnd/>
          </a:ln>
        </p:spPr>
        <p:txBody>
          <a:bodyPr>
            <a:spAutoFit/>
          </a:bodyPr>
          <a:lstStyle/>
          <a:p>
            <a:r>
              <a:rPr lang="en-US" sz="3200">
                <a:latin typeface="VNI-Avo" pitchFamily="2" charset="0"/>
              </a:rPr>
              <a:t>raëng</a:t>
            </a:r>
          </a:p>
        </p:txBody>
      </p:sp>
      <p:sp>
        <p:nvSpPr>
          <p:cNvPr id="27" name="TextBox 26"/>
          <p:cNvSpPr txBox="1">
            <a:spLocks noChangeArrowheads="1"/>
          </p:cNvSpPr>
          <p:nvPr/>
        </p:nvSpPr>
        <p:spPr bwMode="auto">
          <a:xfrm>
            <a:off x="8205022" y="3308004"/>
            <a:ext cx="1765300" cy="584775"/>
          </a:xfrm>
          <a:prstGeom prst="rect">
            <a:avLst/>
          </a:prstGeom>
          <a:noFill/>
          <a:ln w="9525">
            <a:noFill/>
            <a:miter lim="800000"/>
            <a:headEnd/>
            <a:tailEnd/>
          </a:ln>
        </p:spPr>
        <p:txBody>
          <a:bodyPr>
            <a:spAutoFit/>
          </a:bodyPr>
          <a:lstStyle/>
          <a:p>
            <a:r>
              <a:rPr lang="en-US" sz="3200">
                <a:latin typeface="VNI-Avo" pitchFamily="2" charset="0"/>
              </a:rPr>
              <a:t>vaúng</a:t>
            </a:r>
          </a:p>
        </p:txBody>
      </p:sp>
      <p:sp>
        <p:nvSpPr>
          <p:cNvPr id="28" name="TextBox 27"/>
          <p:cNvSpPr txBox="1">
            <a:spLocks noChangeArrowheads="1"/>
          </p:cNvSpPr>
          <p:nvPr/>
        </p:nvSpPr>
        <p:spPr bwMode="auto">
          <a:xfrm>
            <a:off x="2005835" y="4255741"/>
            <a:ext cx="1763712" cy="584775"/>
          </a:xfrm>
          <a:prstGeom prst="rect">
            <a:avLst/>
          </a:prstGeom>
          <a:noFill/>
          <a:ln w="9525">
            <a:noFill/>
            <a:miter lim="800000"/>
            <a:headEnd/>
            <a:tailEnd/>
          </a:ln>
        </p:spPr>
        <p:txBody>
          <a:bodyPr>
            <a:spAutoFit/>
          </a:bodyPr>
          <a:lstStyle/>
          <a:p>
            <a:r>
              <a:rPr lang="en-US" sz="3200">
                <a:latin typeface="VNI-Avo" pitchFamily="2" charset="0"/>
              </a:rPr>
              <a:t>haãng</a:t>
            </a:r>
          </a:p>
        </p:txBody>
      </p:sp>
      <p:sp>
        <p:nvSpPr>
          <p:cNvPr id="29" name="TextBox 28"/>
          <p:cNvSpPr txBox="1">
            <a:spLocks noChangeArrowheads="1"/>
          </p:cNvSpPr>
          <p:nvPr/>
        </p:nvSpPr>
        <p:spPr bwMode="auto">
          <a:xfrm>
            <a:off x="5085585" y="4223991"/>
            <a:ext cx="1763712" cy="584775"/>
          </a:xfrm>
          <a:prstGeom prst="rect">
            <a:avLst/>
          </a:prstGeom>
          <a:noFill/>
          <a:ln w="9525">
            <a:noFill/>
            <a:miter lim="800000"/>
            <a:headEnd/>
            <a:tailEnd/>
          </a:ln>
        </p:spPr>
        <p:txBody>
          <a:bodyPr>
            <a:spAutoFit/>
          </a:bodyPr>
          <a:lstStyle/>
          <a:p>
            <a:r>
              <a:rPr lang="en-US" sz="3200">
                <a:latin typeface="VNI-Avo" pitchFamily="2" charset="0"/>
              </a:rPr>
              <a:t>taàng</a:t>
            </a:r>
          </a:p>
        </p:txBody>
      </p:sp>
      <p:sp>
        <p:nvSpPr>
          <p:cNvPr id="30" name="TextBox 29"/>
          <p:cNvSpPr txBox="1">
            <a:spLocks noChangeArrowheads="1"/>
          </p:cNvSpPr>
          <p:nvPr/>
        </p:nvSpPr>
        <p:spPr bwMode="auto">
          <a:xfrm>
            <a:off x="8131997" y="4209704"/>
            <a:ext cx="1765300" cy="584775"/>
          </a:xfrm>
          <a:prstGeom prst="rect">
            <a:avLst/>
          </a:prstGeom>
          <a:noFill/>
          <a:ln w="9525">
            <a:noFill/>
            <a:miter lim="800000"/>
            <a:headEnd/>
            <a:tailEnd/>
          </a:ln>
        </p:spPr>
        <p:txBody>
          <a:bodyPr>
            <a:spAutoFit/>
          </a:bodyPr>
          <a:lstStyle/>
          <a:p>
            <a:r>
              <a:rPr lang="en-US" sz="3200">
                <a:latin typeface="VNI-Avo" pitchFamily="2" charset="0"/>
              </a:rPr>
              <a:t>vaâng</a:t>
            </a:r>
          </a:p>
        </p:txBody>
      </p:sp>
      <p:pic>
        <p:nvPicPr>
          <p:cNvPr id="17" name="Picture 16"/>
          <p:cNvPicPr>
            <a:picLocks noChangeAspect="1"/>
          </p:cNvPicPr>
          <p:nvPr/>
        </p:nvPicPr>
        <p:blipFill>
          <a:blip r:embed="rId4"/>
          <a:srcRect/>
          <a:stretch>
            <a:fillRect/>
          </a:stretch>
        </p:blipFill>
        <p:spPr bwMode="auto">
          <a:xfrm>
            <a:off x="1324588" y="5002553"/>
            <a:ext cx="1519209" cy="1021426"/>
          </a:xfrm>
          <a:prstGeom prst="rect">
            <a:avLst/>
          </a:prstGeom>
          <a:noFill/>
          <a:ln w="9525">
            <a:noFill/>
            <a:miter lim="800000"/>
            <a:headEnd/>
            <a:tailEnd/>
          </a:ln>
        </p:spPr>
      </p:pic>
      <p:sp>
        <p:nvSpPr>
          <p:cNvPr id="18" name="TextBox 17"/>
          <p:cNvSpPr txBox="1">
            <a:spLocks noChangeArrowheads="1"/>
          </p:cNvSpPr>
          <p:nvPr/>
        </p:nvSpPr>
        <p:spPr bwMode="auto">
          <a:xfrm>
            <a:off x="1049120" y="6069185"/>
            <a:ext cx="2343666" cy="584775"/>
          </a:xfrm>
          <a:prstGeom prst="rect">
            <a:avLst/>
          </a:prstGeom>
          <a:noFill/>
          <a:ln w="9525">
            <a:noFill/>
            <a:miter lim="800000"/>
            <a:headEnd/>
            <a:tailEnd/>
          </a:ln>
        </p:spPr>
        <p:txBody>
          <a:bodyPr wrap="square">
            <a:spAutoFit/>
          </a:bodyPr>
          <a:lstStyle/>
          <a:p>
            <a:r>
              <a:rPr lang="en-US" sz="3200">
                <a:latin typeface="VNI-Avo" pitchFamily="2" charset="0"/>
              </a:rPr>
              <a:t>caù vaøng</a:t>
            </a:r>
          </a:p>
        </p:txBody>
      </p:sp>
      <p:pic>
        <p:nvPicPr>
          <p:cNvPr id="19" name="Picture 18"/>
          <p:cNvPicPr>
            <a:picLocks noChangeAspect="1"/>
          </p:cNvPicPr>
          <p:nvPr/>
        </p:nvPicPr>
        <p:blipFill>
          <a:blip r:embed="rId5"/>
          <a:srcRect/>
          <a:stretch>
            <a:fillRect/>
          </a:stretch>
        </p:blipFill>
        <p:spPr bwMode="auto">
          <a:xfrm>
            <a:off x="4713700" y="4778744"/>
            <a:ext cx="1668489" cy="1298048"/>
          </a:xfrm>
          <a:prstGeom prst="rect">
            <a:avLst/>
          </a:prstGeom>
          <a:noFill/>
          <a:ln w="9525">
            <a:noFill/>
            <a:miter lim="800000"/>
            <a:headEnd/>
            <a:tailEnd/>
          </a:ln>
        </p:spPr>
      </p:pic>
      <p:sp>
        <p:nvSpPr>
          <p:cNvPr id="20" name="TextBox 19"/>
          <p:cNvSpPr txBox="1">
            <a:spLocks noChangeArrowheads="1"/>
          </p:cNvSpPr>
          <p:nvPr/>
        </p:nvSpPr>
        <p:spPr bwMode="auto">
          <a:xfrm>
            <a:off x="4163598" y="6141120"/>
            <a:ext cx="2383327" cy="584775"/>
          </a:xfrm>
          <a:prstGeom prst="rect">
            <a:avLst/>
          </a:prstGeom>
          <a:noFill/>
          <a:ln w="9525">
            <a:noFill/>
            <a:miter lim="800000"/>
            <a:headEnd/>
            <a:tailEnd/>
          </a:ln>
        </p:spPr>
        <p:txBody>
          <a:bodyPr wrap="square">
            <a:spAutoFit/>
          </a:bodyPr>
          <a:lstStyle/>
          <a:p>
            <a:pPr algn="ctr"/>
            <a:r>
              <a:rPr lang="en-US" sz="3200">
                <a:latin typeface="VNI-Avo" pitchFamily="2" charset="0"/>
              </a:rPr>
              <a:t>maêng tre</a:t>
            </a:r>
          </a:p>
        </p:txBody>
      </p:sp>
      <p:sp>
        <p:nvSpPr>
          <p:cNvPr id="22" name="TextBox 21"/>
          <p:cNvSpPr txBox="1">
            <a:spLocks noChangeArrowheads="1"/>
          </p:cNvSpPr>
          <p:nvPr/>
        </p:nvSpPr>
        <p:spPr bwMode="auto">
          <a:xfrm>
            <a:off x="7969186" y="6188745"/>
            <a:ext cx="2120428" cy="584775"/>
          </a:xfrm>
          <a:prstGeom prst="rect">
            <a:avLst/>
          </a:prstGeom>
          <a:noFill/>
          <a:ln w="9525">
            <a:noFill/>
            <a:miter lim="800000"/>
            <a:headEnd/>
            <a:tailEnd/>
          </a:ln>
        </p:spPr>
        <p:txBody>
          <a:bodyPr wrap="square">
            <a:spAutoFit/>
          </a:bodyPr>
          <a:lstStyle/>
          <a:p>
            <a:r>
              <a:rPr lang="en-US" sz="3200">
                <a:latin typeface="VNI-Avo" pitchFamily="2" charset="0"/>
              </a:rPr>
              <a:t>nhaø taàng</a:t>
            </a:r>
          </a:p>
        </p:txBody>
      </p:sp>
      <p:pic>
        <p:nvPicPr>
          <p:cNvPr id="23" name="Picture 8" descr="VinaHome Thiết kế kiến trúc, thiết kế nội thất, kiến trúc nhà, thiết kế nhà  đẹp vinahome, thiết kế nội thất chuyên nghiệp, Kiến trúc nhà ở, thiết kế  nội thất đẹ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9829" y="4903469"/>
            <a:ext cx="1297052" cy="128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04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486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s://red%20media%20group/wp-content/uploads/2015/11/dich-vu-chup-anh-toa-nha-cao-tan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s://red%20media%20group/wp-content/uploads/2015/11/dich-vu-chup-anh-toa-nha-cao-tang.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Administrator\Downloads\IMG_20201201_2104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3170" y="312738"/>
            <a:ext cx="7383780" cy="627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7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9606368"/>
              </p:ext>
            </p:extLst>
          </p:nvPr>
        </p:nvGraphicFramePr>
        <p:xfrm>
          <a:off x="1527627" y="790800"/>
          <a:ext cx="8778240" cy="5852160"/>
        </p:xfrm>
        <a:graphic>
          <a:graphicData uri="http://schemas.openxmlformats.org/drawingml/2006/table">
            <a:tbl>
              <a:tblPr firstRow="1" bandRow="1">
                <a:tableStyleId>{5940675A-B579-460E-94D1-54222C63F5DA}</a:tableStyleId>
              </a:tblPr>
              <a:tblGrid>
                <a:gridCol w="731520">
                  <a:extLst>
                    <a:ext uri="{9D8B030D-6E8A-4147-A177-3AD203B41FA5}">
                      <a16:colId xmlns="" xmlns:a16="http://schemas.microsoft.com/office/drawing/2014/main" val="20000"/>
                    </a:ext>
                  </a:extLst>
                </a:gridCol>
                <a:gridCol w="731520">
                  <a:extLst>
                    <a:ext uri="{9D8B030D-6E8A-4147-A177-3AD203B41FA5}">
                      <a16:colId xmlns="" xmlns:a16="http://schemas.microsoft.com/office/drawing/2014/main" val="20001"/>
                    </a:ext>
                  </a:extLst>
                </a:gridCol>
                <a:gridCol w="731520">
                  <a:extLst>
                    <a:ext uri="{9D8B030D-6E8A-4147-A177-3AD203B41FA5}">
                      <a16:colId xmlns="" xmlns:a16="http://schemas.microsoft.com/office/drawing/2014/main" val="20002"/>
                    </a:ext>
                  </a:extLst>
                </a:gridCol>
                <a:gridCol w="731520">
                  <a:extLst>
                    <a:ext uri="{9D8B030D-6E8A-4147-A177-3AD203B41FA5}">
                      <a16:colId xmlns="" xmlns:a16="http://schemas.microsoft.com/office/drawing/2014/main" val="20003"/>
                    </a:ext>
                  </a:extLst>
                </a:gridCol>
                <a:gridCol w="731520">
                  <a:extLst>
                    <a:ext uri="{9D8B030D-6E8A-4147-A177-3AD203B41FA5}">
                      <a16:colId xmlns="" xmlns:a16="http://schemas.microsoft.com/office/drawing/2014/main" val="20004"/>
                    </a:ext>
                  </a:extLst>
                </a:gridCol>
                <a:gridCol w="731520">
                  <a:extLst>
                    <a:ext uri="{9D8B030D-6E8A-4147-A177-3AD203B41FA5}">
                      <a16:colId xmlns="" xmlns:a16="http://schemas.microsoft.com/office/drawing/2014/main" val="20005"/>
                    </a:ext>
                  </a:extLst>
                </a:gridCol>
                <a:gridCol w="731520">
                  <a:extLst>
                    <a:ext uri="{9D8B030D-6E8A-4147-A177-3AD203B41FA5}">
                      <a16:colId xmlns="" xmlns:a16="http://schemas.microsoft.com/office/drawing/2014/main" val="20006"/>
                    </a:ext>
                  </a:extLst>
                </a:gridCol>
                <a:gridCol w="731520">
                  <a:extLst>
                    <a:ext uri="{9D8B030D-6E8A-4147-A177-3AD203B41FA5}">
                      <a16:colId xmlns="" xmlns:a16="http://schemas.microsoft.com/office/drawing/2014/main" val="20007"/>
                    </a:ext>
                  </a:extLst>
                </a:gridCol>
                <a:gridCol w="731520">
                  <a:extLst>
                    <a:ext uri="{9D8B030D-6E8A-4147-A177-3AD203B41FA5}">
                      <a16:colId xmlns="" xmlns:a16="http://schemas.microsoft.com/office/drawing/2014/main" val="20008"/>
                    </a:ext>
                  </a:extLst>
                </a:gridCol>
                <a:gridCol w="731520">
                  <a:extLst>
                    <a:ext uri="{9D8B030D-6E8A-4147-A177-3AD203B41FA5}">
                      <a16:colId xmlns="" xmlns:a16="http://schemas.microsoft.com/office/drawing/2014/main" val="20009"/>
                    </a:ext>
                  </a:extLst>
                </a:gridCol>
                <a:gridCol w="731520">
                  <a:extLst>
                    <a:ext uri="{9D8B030D-6E8A-4147-A177-3AD203B41FA5}">
                      <a16:colId xmlns="" xmlns:a16="http://schemas.microsoft.com/office/drawing/2014/main" val="2171579606"/>
                    </a:ext>
                  </a:extLst>
                </a:gridCol>
                <a:gridCol w="731520">
                  <a:extLst>
                    <a:ext uri="{9D8B030D-6E8A-4147-A177-3AD203B41FA5}">
                      <a16:colId xmlns="" xmlns:a16="http://schemas.microsoft.com/office/drawing/2014/main" val="3830934773"/>
                    </a:ext>
                  </a:extLst>
                </a:gridCol>
              </a:tblGrid>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731520">
                <a:tc>
                  <a:txBody>
                    <a:bodyPr/>
                    <a:lstStyle/>
                    <a:p>
                      <a:endParaRPr lang="en-US"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marL="121920" marR="121920" marT="60960" marB="60960">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
        <p:nvSpPr>
          <p:cNvPr id="7" name="TextBox 6"/>
          <p:cNvSpPr txBox="1"/>
          <p:nvPr/>
        </p:nvSpPr>
        <p:spPr>
          <a:xfrm>
            <a:off x="1841629" y="924299"/>
            <a:ext cx="11360021" cy="4539700"/>
          </a:xfrm>
          <a:prstGeom prst="rect">
            <a:avLst/>
          </a:prstGeom>
          <a:noFill/>
        </p:spPr>
        <p:txBody>
          <a:bodyPr wrap="square" lIns="121917" tIns="60958" rIns="121917" bIns="60958" rtlCol="0">
            <a:spAutoFit/>
          </a:bodyPr>
          <a:lstStyle/>
          <a:p>
            <a:r>
              <a:rPr lang="en-US" sz="28700" smtClean="0">
                <a:solidFill>
                  <a:srgbClr val="FF0000"/>
                </a:solidFill>
                <a:latin typeface="HP001 4 hàng" pitchFamily="34" charset="0"/>
              </a:rPr>
              <a:t>ang</a:t>
            </a:r>
            <a:endParaRPr lang="en-US" sz="28700" dirty="0">
              <a:solidFill>
                <a:srgbClr val="FF0000"/>
              </a:solidFill>
              <a:latin typeface="HP001 4 hàng" pitchFamily="34" charset="0"/>
            </a:endParaRPr>
          </a:p>
        </p:txBody>
      </p:sp>
    </p:spTree>
    <p:extLst>
      <p:ext uri="{BB962C8B-B14F-4D97-AF65-F5344CB8AC3E}">
        <p14:creationId xmlns:p14="http://schemas.microsoft.com/office/powerpoint/2010/main" val="3569555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748</TotalTime>
  <Words>133</Words>
  <Application>Microsoft Office PowerPoint</Application>
  <PresentationFormat>Custom</PresentationFormat>
  <Paragraphs>59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HP001 4 hàng</vt:lpstr>
      <vt:lpstr>Times New Roman</vt:lpstr>
      <vt:lpstr>VNI-Avo</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cp:lastModifiedBy>
  <cp:revision>293</cp:revision>
  <dcterms:created xsi:type="dcterms:W3CDTF">2020-10-19T12:51:54Z</dcterms:created>
  <dcterms:modified xsi:type="dcterms:W3CDTF">2020-12-02T05:10:24Z</dcterms:modified>
  <cp:category>Kết nối tri thức với cuộc sống</cp:category>
</cp:coreProperties>
</file>