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9" r:id="rId2"/>
    <p:sldId id="304" r:id="rId3"/>
    <p:sldId id="305" r:id="rId4"/>
    <p:sldId id="273" r:id="rId5"/>
    <p:sldId id="290" r:id="rId6"/>
    <p:sldId id="295" r:id="rId7"/>
    <p:sldId id="258" r:id="rId8"/>
    <p:sldId id="266" r:id="rId9"/>
    <p:sldId id="291" r:id="rId10"/>
    <p:sldId id="306" r:id="rId11"/>
    <p:sldId id="270" r:id="rId12"/>
    <p:sldId id="307" r:id="rId13"/>
    <p:sldId id="297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BA3"/>
    <a:srgbClr val="FF2980"/>
    <a:srgbClr val="FD0B95"/>
    <a:srgbClr val="FDBBE5"/>
    <a:srgbClr val="FEA8D9"/>
    <a:srgbClr val="FEDEF3"/>
    <a:srgbClr val="F7BFCC"/>
    <a:srgbClr val="FE8ACC"/>
    <a:srgbClr val="FECEED"/>
    <a:srgbClr val="FD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09" autoAdjust="0"/>
  </p:normalViewPr>
  <p:slideViewPr>
    <p:cSldViewPr>
      <p:cViewPr>
        <p:scale>
          <a:sx n="66" d="100"/>
          <a:sy n="66" d="100"/>
        </p:scale>
        <p:origin x="-2850" y="-10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4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cho HS dùng thẻ từ để ghép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oa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428750"/>
            <a:ext cx="18669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563" y="1713310"/>
            <a:ext cx="361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oa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975" y="1600200"/>
            <a:ext cx="16383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361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686800" y="2936083"/>
            <a:ext cx="16402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080" name="Picture 20" descr="0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7"/>
            <a:ext cx="12954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 descr="0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274" y="4123532"/>
            <a:ext cx="1069181" cy="126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2" descr="0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0" y="4288633"/>
            <a:ext cx="12954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2" descr="0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48600" y="28577"/>
            <a:ext cx="1295400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7" descr="11_2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6" y="857250"/>
            <a:ext cx="4581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WordArt 9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467600" cy="4400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Nhiệt liệt chào mừng</a:t>
            </a:r>
          </a:p>
        </p:txBody>
      </p:sp>
      <p:sp>
        <p:nvSpPr>
          <p:cNvPr id="63502" name="WordArt 14"/>
          <p:cNvSpPr>
            <a:spLocks noChangeArrowheads="1" noChangeShapeType="1" noTextEdit="1"/>
          </p:cNvSpPr>
          <p:nvPr/>
        </p:nvSpPr>
        <p:spPr bwMode="auto">
          <a:xfrm>
            <a:off x="925830" y="2457450"/>
            <a:ext cx="72009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23"/>
              </a:avLst>
            </a:prstTxWarp>
          </a:bodyPr>
          <a:lstStyle/>
          <a:p>
            <a:pPr algn="ctr"/>
            <a:r>
              <a:rPr lang="en-US" sz="40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Các thầy cô giáo về dự </a:t>
            </a:r>
            <a:r>
              <a:rPr lang="en-US" sz="40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giờ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375313" y="3181350"/>
            <a:ext cx="857761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TIẾNG VIỆT –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1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vọng của núi(Tiết 3,4)</a:t>
            </a:r>
          </a:p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 : Đoàn Thị Thúy  </a:t>
            </a:r>
          </a:p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Thị Trấn Tiên Lãng             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050" y="-89297"/>
            <a:ext cx="9144000" cy="25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36825" y="2568576"/>
            <a:ext cx="51435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5732" y="2516187"/>
            <a:ext cx="5314950" cy="2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2543"/>
            <a:ext cx="9144000" cy="1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9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nimBg="1"/>
      <p:bldP spid="63502" grpId="0" animBg="1"/>
      <p:bldP spid="63502" grpId="1" animBg="1"/>
      <p:bldP spid="635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1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89808"/>
            <a:ext cx="824117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8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iêt, iêp, ưc, uc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146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424" y="2531536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iêt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62154" y="2933252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56555" y="1552827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56554" y="2933250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756553" y="4303653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6555" y="1542154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62198" y="1103098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Việt Nam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62200" y="2485016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354941" y="3855417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 học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27829" y="2534530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iêp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091559" y="2936246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285960" y="1555821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285959" y="2936244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85958" y="4306647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285960" y="1545148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891602" y="1106092"/>
            <a:ext cx="1718997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tiếp khách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891604" y="2488010"/>
            <a:ext cx="171899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thiệp mời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884345" y="3858411"/>
            <a:ext cx="172625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khiếp sợ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39" grpId="0" animBg="1"/>
      <p:bldP spid="40" grpId="0" animBg="1"/>
      <p:bldP spid="44" grpId="0" animBg="1"/>
      <p:bldP spid="50" grpId="0" animBg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171388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ưc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573104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192679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573102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3943505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182006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742950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gực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2124868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bực tức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4941" y="3495269"/>
            <a:ext cx="1524002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 sĩ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829" y="2174382"/>
            <a:ext cx="1267441" cy="803430"/>
          </a:xfrm>
          <a:prstGeom prst="rect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576098"/>
            <a:ext cx="223104" cy="2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195673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576096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3946499"/>
            <a:ext cx="605645" cy="4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185000"/>
            <a:ext cx="0" cy="2782196"/>
          </a:xfrm>
          <a:prstGeom prst="line">
            <a:avLst/>
          </a:prstGeom>
          <a:ln w="38100">
            <a:solidFill>
              <a:srgbClr val="FD2B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745944"/>
            <a:ext cx="1718997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xúc xắc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604" y="2127862"/>
            <a:ext cx="171899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 xúc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84345" y="3498263"/>
            <a:ext cx="1726253" cy="896471"/>
          </a:xfrm>
          <a:prstGeom prst="ellipse">
            <a:avLst/>
          </a:prstGeom>
          <a:noFill/>
          <a:ln w="38100"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 nục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0703" y="243695"/>
            <a:ext cx="31934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Ghép từ ngữ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" y="130589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2006" y="871907"/>
            <a:ext cx="8448764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từ ngữ có mối liên hệ với nhau. (Mẫu: bật đèn – sáng)</a:t>
            </a:r>
            <a:endParaRPr lang="en-US" sz="25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253116"/>
            <a:ext cx="2619674" cy="449686"/>
            <a:chOff x="886344" y="436620"/>
            <a:chExt cx="2619674" cy="449686"/>
          </a:xfrm>
        </p:grpSpPr>
        <p:sp>
          <p:nvSpPr>
            <p:cNvPr id="8" name="Oval 7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36310" r="29722" b="29688"/>
          <a:stretch/>
        </p:blipFill>
        <p:spPr bwMode="auto">
          <a:xfrm>
            <a:off x="1303244" y="1348827"/>
            <a:ext cx="651752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280229" y="2278743"/>
            <a:ext cx="2873884" cy="1698171"/>
          </a:xfrm>
          <a:custGeom>
            <a:avLst/>
            <a:gdLst>
              <a:gd name="connsiteX0" fmla="*/ 0 w 2873884"/>
              <a:gd name="connsiteY0" fmla="*/ 1698171 h 1698171"/>
              <a:gd name="connsiteX1" fmla="*/ 130628 w 2873884"/>
              <a:gd name="connsiteY1" fmla="*/ 1640114 h 1698171"/>
              <a:gd name="connsiteX2" fmla="*/ 304800 w 2873884"/>
              <a:gd name="connsiteY2" fmla="*/ 1596571 h 1698171"/>
              <a:gd name="connsiteX3" fmla="*/ 391885 w 2873884"/>
              <a:gd name="connsiteY3" fmla="*/ 1553028 h 1698171"/>
              <a:gd name="connsiteX4" fmla="*/ 522514 w 2873884"/>
              <a:gd name="connsiteY4" fmla="*/ 1494971 h 1698171"/>
              <a:gd name="connsiteX5" fmla="*/ 609600 w 2873884"/>
              <a:gd name="connsiteY5" fmla="*/ 1465943 h 1698171"/>
              <a:gd name="connsiteX6" fmla="*/ 653142 w 2873884"/>
              <a:gd name="connsiteY6" fmla="*/ 1451428 h 1698171"/>
              <a:gd name="connsiteX7" fmla="*/ 740228 w 2873884"/>
              <a:gd name="connsiteY7" fmla="*/ 1407886 h 1698171"/>
              <a:gd name="connsiteX8" fmla="*/ 827314 w 2873884"/>
              <a:gd name="connsiteY8" fmla="*/ 1335314 h 1698171"/>
              <a:gd name="connsiteX9" fmla="*/ 957942 w 2873884"/>
              <a:gd name="connsiteY9" fmla="*/ 1262743 h 1698171"/>
              <a:gd name="connsiteX10" fmla="*/ 1045028 w 2873884"/>
              <a:gd name="connsiteY10" fmla="*/ 1190171 h 1698171"/>
              <a:gd name="connsiteX11" fmla="*/ 1132114 w 2873884"/>
              <a:gd name="connsiteY11" fmla="*/ 1132114 h 1698171"/>
              <a:gd name="connsiteX12" fmla="*/ 1233714 w 2873884"/>
              <a:gd name="connsiteY12" fmla="*/ 1059543 h 1698171"/>
              <a:gd name="connsiteX13" fmla="*/ 1291771 w 2873884"/>
              <a:gd name="connsiteY13" fmla="*/ 1001486 h 1698171"/>
              <a:gd name="connsiteX14" fmla="*/ 1306285 w 2873884"/>
              <a:gd name="connsiteY14" fmla="*/ 957943 h 1698171"/>
              <a:gd name="connsiteX15" fmla="*/ 1349828 w 2873884"/>
              <a:gd name="connsiteY15" fmla="*/ 899886 h 1698171"/>
              <a:gd name="connsiteX16" fmla="*/ 1407885 w 2873884"/>
              <a:gd name="connsiteY16" fmla="*/ 812800 h 1698171"/>
              <a:gd name="connsiteX17" fmla="*/ 1582057 w 2873884"/>
              <a:gd name="connsiteY17" fmla="*/ 667657 h 1698171"/>
              <a:gd name="connsiteX18" fmla="*/ 1669142 w 2873884"/>
              <a:gd name="connsiteY18" fmla="*/ 609600 h 1698171"/>
              <a:gd name="connsiteX19" fmla="*/ 1756228 w 2873884"/>
              <a:gd name="connsiteY19" fmla="*/ 580571 h 1698171"/>
              <a:gd name="connsiteX20" fmla="*/ 1814285 w 2873884"/>
              <a:gd name="connsiteY20" fmla="*/ 551543 h 1698171"/>
              <a:gd name="connsiteX21" fmla="*/ 1857828 w 2873884"/>
              <a:gd name="connsiteY21" fmla="*/ 522514 h 1698171"/>
              <a:gd name="connsiteX22" fmla="*/ 1915885 w 2873884"/>
              <a:gd name="connsiteY22" fmla="*/ 508000 h 1698171"/>
              <a:gd name="connsiteX23" fmla="*/ 2002971 w 2873884"/>
              <a:gd name="connsiteY23" fmla="*/ 478971 h 1698171"/>
              <a:gd name="connsiteX24" fmla="*/ 2046514 w 2873884"/>
              <a:gd name="connsiteY24" fmla="*/ 464457 h 1698171"/>
              <a:gd name="connsiteX25" fmla="*/ 2090057 w 2873884"/>
              <a:gd name="connsiteY25" fmla="*/ 435428 h 1698171"/>
              <a:gd name="connsiteX26" fmla="*/ 2148114 w 2873884"/>
              <a:gd name="connsiteY26" fmla="*/ 420914 h 1698171"/>
              <a:gd name="connsiteX27" fmla="*/ 2278742 w 2873884"/>
              <a:gd name="connsiteY27" fmla="*/ 377371 h 1698171"/>
              <a:gd name="connsiteX28" fmla="*/ 2365828 w 2873884"/>
              <a:gd name="connsiteY28" fmla="*/ 348343 h 1698171"/>
              <a:gd name="connsiteX29" fmla="*/ 2409371 w 2873884"/>
              <a:gd name="connsiteY29" fmla="*/ 333828 h 1698171"/>
              <a:gd name="connsiteX30" fmla="*/ 2452914 w 2873884"/>
              <a:gd name="connsiteY30" fmla="*/ 304800 h 1698171"/>
              <a:gd name="connsiteX31" fmla="*/ 2554514 w 2873884"/>
              <a:gd name="connsiteY31" fmla="*/ 275771 h 1698171"/>
              <a:gd name="connsiteX32" fmla="*/ 2685142 w 2873884"/>
              <a:gd name="connsiteY32" fmla="*/ 203200 h 1698171"/>
              <a:gd name="connsiteX33" fmla="*/ 2728685 w 2873884"/>
              <a:gd name="connsiteY33" fmla="*/ 159657 h 1698171"/>
              <a:gd name="connsiteX34" fmla="*/ 2772228 w 2873884"/>
              <a:gd name="connsiteY34" fmla="*/ 130628 h 1698171"/>
              <a:gd name="connsiteX35" fmla="*/ 2844800 w 2873884"/>
              <a:gd name="connsiteY35" fmla="*/ 58057 h 1698171"/>
              <a:gd name="connsiteX36" fmla="*/ 2873828 w 2873884"/>
              <a:gd name="connsiteY36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73884" h="1698171">
                <a:moveTo>
                  <a:pt x="0" y="1698171"/>
                </a:moveTo>
                <a:cubicBezTo>
                  <a:pt x="74575" y="1653425"/>
                  <a:pt x="55881" y="1655063"/>
                  <a:pt x="130628" y="1640114"/>
                </a:cubicBezTo>
                <a:cubicBezTo>
                  <a:pt x="177269" y="1630786"/>
                  <a:pt x="263231" y="1624284"/>
                  <a:pt x="304800" y="1596571"/>
                </a:cubicBezTo>
                <a:cubicBezTo>
                  <a:pt x="429579" y="1513385"/>
                  <a:pt x="271708" y="1613117"/>
                  <a:pt x="391885" y="1553028"/>
                </a:cubicBezTo>
                <a:cubicBezTo>
                  <a:pt x="529883" y="1484029"/>
                  <a:pt x="297852" y="1569858"/>
                  <a:pt x="522514" y="1494971"/>
                </a:cubicBezTo>
                <a:lnTo>
                  <a:pt x="609600" y="1465943"/>
                </a:lnTo>
                <a:cubicBezTo>
                  <a:pt x="624114" y="1461105"/>
                  <a:pt x="640412" y="1459914"/>
                  <a:pt x="653142" y="1451428"/>
                </a:cubicBezTo>
                <a:cubicBezTo>
                  <a:pt x="709415" y="1413914"/>
                  <a:pt x="680136" y="1427916"/>
                  <a:pt x="740228" y="1407886"/>
                </a:cubicBezTo>
                <a:cubicBezTo>
                  <a:pt x="895834" y="1304147"/>
                  <a:pt x="659669" y="1465704"/>
                  <a:pt x="827314" y="1335314"/>
                </a:cubicBezTo>
                <a:cubicBezTo>
                  <a:pt x="902175" y="1277089"/>
                  <a:pt x="892245" y="1284642"/>
                  <a:pt x="957942" y="1262743"/>
                </a:cubicBezTo>
                <a:cubicBezTo>
                  <a:pt x="1113548" y="1159004"/>
                  <a:pt x="877383" y="1320561"/>
                  <a:pt x="1045028" y="1190171"/>
                </a:cubicBezTo>
                <a:cubicBezTo>
                  <a:pt x="1072567" y="1168752"/>
                  <a:pt x="1107444" y="1156784"/>
                  <a:pt x="1132114" y="1132114"/>
                </a:cubicBezTo>
                <a:cubicBezTo>
                  <a:pt x="1190956" y="1073272"/>
                  <a:pt x="1157298" y="1097751"/>
                  <a:pt x="1233714" y="1059543"/>
                </a:cubicBezTo>
                <a:cubicBezTo>
                  <a:pt x="1272418" y="943428"/>
                  <a:pt x="1214362" y="1078895"/>
                  <a:pt x="1291771" y="1001486"/>
                </a:cubicBezTo>
                <a:cubicBezTo>
                  <a:pt x="1302589" y="990668"/>
                  <a:pt x="1298694" y="971227"/>
                  <a:pt x="1306285" y="957943"/>
                </a:cubicBezTo>
                <a:cubicBezTo>
                  <a:pt x="1318287" y="936940"/>
                  <a:pt x="1335956" y="919704"/>
                  <a:pt x="1349828" y="899886"/>
                </a:cubicBezTo>
                <a:cubicBezTo>
                  <a:pt x="1369835" y="871305"/>
                  <a:pt x="1383215" y="837470"/>
                  <a:pt x="1407885" y="812800"/>
                </a:cubicBezTo>
                <a:cubicBezTo>
                  <a:pt x="1519642" y="701043"/>
                  <a:pt x="1460812" y="748487"/>
                  <a:pt x="1582057" y="667657"/>
                </a:cubicBezTo>
                <a:lnTo>
                  <a:pt x="1669142" y="609600"/>
                </a:lnTo>
                <a:cubicBezTo>
                  <a:pt x="1698171" y="599924"/>
                  <a:pt x="1728859" y="594255"/>
                  <a:pt x="1756228" y="580571"/>
                </a:cubicBezTo>
                <a:cubicBezTo>
                  <a:pt x="1775580" y="570895"/>
                  <a:pt x="1795499" y="562278"/>
                  <a:pt x="1814285" y="551543"/>
                </a:cubicBezTo>
                <a:cubicBezTo>
                  <a:pt x="1829431" y="542888"/>
                  <a:pt x="1841794" y="529386"/>
                  <a:pt x="1857828" y="522514"/>
                </a:cubicBezTo>
                <a:cubicBezTo>
                  <a:pt x="1876163" y="514656"/>
                  <a:pt x="1896778" y="513732"/>
                  <a:pt x="1915885" y="508000"/>
                </a:cubicBezTo>
                <a:cubicBezTo>
                  <a:pt x="1945193" y="499207"/>
                  <a:pt x="1973942" y="488647"/>
                  <a:pt x="2002971" y="478971"/>
                </a:cubicBezTo>
                <a:lnTo>
                  <a:pt x="2046514" y="464457"/>
                </a:lnTo>
                <a:cubicBezTo>
                  <a:pt x="2061028" y="454781"/>
                  <a:pt x="2074023" y="442300"/>
                  <a:pt x="2090057" y="435428"/>
                </a:cubicBezTo>
                <a:cubicBezTo>
                  <a:pt x="2108392" y="427570"/>
                  <a:pt x="2129007" y="426646"/>
                  <a:pt x="2148114" y="420914"/>
                </a:cubicBezTo>
                <a:cubicBezTo>
                  <a:pt x="2148227" y="420880"/>
                  <a:pt x="2256914" y="384647"/>
                  <a:pt x="2278742" y="377371"/>
                </a:cubicBezTo>
                <a:lnTo>
                  <a:pt x="2365828" y="348343"/>
                </a:lnTo>
                <a:cubicBezTo>
                  <a:pt x="2380342" y="343505"/>
                  <a:pt x="2396641" y="342315"/>
                  <a:pt x="2409371" y="333828"/>
                </a:cubicBezTo>
                <a:cubicBezTo>
                  <a:pt x="2423885" y="324152"/>
                  <a:pt x="2437312" y="312601"/>
                  <a:pt x="2452914" y="304800"/>
                </a:cubicBezTo>
                <a:cubicBezTo>
                  <a:pt x="2473733" y="294391"/>
                  <a:pt x="2535917" y="280421"/>
                  <a:pt x="2554514" y="275771"/>
                </a:cubicBezTo>
                <a:cubicBezTo>
                  <a:pt x="2654330" y="209228"/>
                  <a:pt x="2608502" y="228747"/>
                  <a:pt x="2685142" y="203200"/>
                </a:cubicBezTo>
                <a:cubicBezTo>
                  <a:pt x="2699656" y="188686"/>
                  <a:pt x="2712916" y="172798"/>
                  <a:pt x="2728685" y="159657"/>
                </a:cubicBezTo>
                <a:cubicBezTo>
                  <a:pt x="2742086" y="148490"/>
                  <a:pt x="2759893" y="142963"/>
                  <a:pt x="2772228" y="130628"/>
                </a:cubicBezTo>
                <a:cubicBezTo>
                  <a:pt x="2868991" y="33866"/>
                  <a:pt x="2728684" y="135468"/>
                  <a:pt x="2844800" y="58057"/>
                </a:cubicBezTo>
                <a:cubicBezTo>
                  <a:pt x="2876512" y="10489"/>
                  <a:pt x="2873828" y="31958"/>
                  <a:pt x="2873828" y="0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815771" y="2496457"/>
            <a:ext cx="887522" cy="261257"/>
          </a:xfrm>
          <a:custGeom>
            <a:avLst/>
            <a:gdLst>
              <a:gd name="connsiteX0" fmla="*/ 0 w 887522"/>
              <a:gd name="connsiteY0" fmla="*/ 0 h 261257"/>
              <a:gd name="connsiteX1" fmla="*/ 130629 w 887522"/>
              <a:gd name="connsiteY1" fmla="*/ 29029 h 261257"/>
              <a:gd name="connsiteX2" fmla="*/ 232229 w 887522"/>
              <a:gd name="connsiteY2" fmla="*/ 58057 h 261257"/>
              <a:gd name="connsiteX3" fmla="*/ 362858 w 887522"/>
              <a:gd name="connsiteY3" fmla="*/ 72572 h 261257"/>
              <a:gd name="connsiteX4" fmla="*/ 449943 w 887522"/>
              <a:gd name="connsiteY4" fmla="*/ 116114 h 261257"/>
              <a:gd name="connsiteX5" fmla="*/ 595086 w 887522"/>
              <a:gd name="connsiteY5" fmla="*/ 159657 h 261257"/>
              <a:gd name="connsiteX6" fmla="*/ 667658 w 887522"/>
              <a:gd name="connsiteY6" fmla="*/ 174172 h 261257"/>
              <a:gd name="connsiteX7" fmla="*/ 754743 w 887522"/>
              <a:gd name="connsiteY7" fmla="*/ 203200 h 261257"/>
              <a:gd name="connsiteX8" fmla="*/ 798286 w 887522"/>
              <a:gd name="connsiteY8" fmla="*/ 217714 h 261257"/>
              <a:gd name="connsiteX9" fmla="*/ 885372 w 887522"/>
              <a:gd name="connsiteY9" fmla="*/ 261257 h 261257"/>
              <a:gd name="connsiteX10" fmla="*/ 885372 w 887522"/>
              <a:gd name="connsiteY10" fmla="*/ 246743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7522" h="261257">
                <a:moveTo>
                  <a:pt x="0" y="0"/>
                </a:moveTo>
                <a:cubicBezTo>
                  <a:pt x="49899" y="9979"/>
                  <a:pt x="82789" y="15360"/>
                  <a:pt x="130629" y="29029"/>
                </a:cubicBezTo>
                <a:cubicBezTo>
                  <a:pt x="174882" y="41673"/>
                  <a:pt x="183077" y="50495"/>
                  <a:pt x="232229" y="58057"/>
                </a:cubicBezTo>
                <a:cubicBezTo>
                  <a:pt x="275531" y="64719"/>
                  <a:pt x="319315" y="67734"/>
                  <a:pt x="362858" y="72572"/>
                </a:cubicBezTo>
                <a:cubicBezTo>
                  <a:pt x="521653" y="125504"/>
                  <a:pt x="281129" y="41086"/>
                  <a:pt x="449943" y="116114"/>
                </a:cubicBezTo>
                <a:cubicBezTo>
                  <a:pt x="486130" y="132197"/>
                  <a:pt x="552863" y="150274"/>
                  <a:pt x="595086" y="159657"/>
                </a:cubicBezTo>
                <a:cubicBezTo>
                  <a:pt x="619168" y="165009"/>
                  <a:pt x="643857" y="167681"/>
                  <a:pt x="667658" y="174172"/>
                </a:cubicBezTo>
                <a:cubicBezTo>
                  <a:pt x="697178" y="182223"/>
                  <a:pt x="725715" y="193524"/>
                  <a:pt x="754743" y="203200"/>
                </a:cubicBezTo>
                <a:lnTo>
                  <a:pt x="798286" y="217714"/>
                </a:lnTo>
                <a:cubicBezTo>
                  <a:pt x="820302" y="232392"/>
                  <a:pt x="855325" y="261257"/>
                  <a:pt x="885372" y="261257"/>
                </a:cubicBezTo>
                <a:cubicBezTo>
                  <a:pt x="890210" y="261257"/>
                  <a:pt x="885372" y="251581"/>
                  <a:pt x="885372" y="246743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904343" y="1872343"/>
            <a:ext cx="537028" cy="174171"/>
          </a:xfrm>
          <a:custGeom>
            <a:avLst/>
            <a:gdLst>
              <a:gd name="connsiteX0" fmla="*/ 537028 w 537028"/>
              <a:gd name="connsiteY0" fmla="*/ 174171 h 174171"/>
              <a:gd name="connsiteX1" fmla="*/ 420914 w 537028"/>
              <a:gd name="connsiteY1" fmla="*/ 87086 h 174171"/>
              <a:gd name="connsiteX2" fmla="*/ 362857 w 537028"/>
              <a:gd name="connsiteY2" fmla="*/ 72571 h 174171"/>
              <a:gd name="connsiteX3" fmla="*/ 319314 w 537028"/>
              <a:gd name="connsiteY3" fmla="*/ 58057 h 174171"/>
              <a:gd name="connsiteX4" fmla="*/ 174171 w 537028"/>
              <a:gd name="connsiteY4" fmla="*/ 43543 h 174171"/>
              <a:gd name="connsiteX5" fmla="*/ 29028 w 537028"/>
              <a:gd name="connsiteY5" fmla="*/ 14514 h 174171"/>
              <a:gd name="connsiteX6" fmla="*/ 0 w 537028"/>
              <a:gd name="connsiteY6" fmla="*/ 0 h 17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028" h="174171">
                <a:moveTo>
                  <a:pt x="537028" y="174171"/>
                </a:moveTo>
                <a:cubicBezTo>
                  <a:pt x="529743" y="168343"/>
                  <a:pt x="445801" y="97752"/>
                  <a:pt x="420914" y="87086"/>
                </a:cubicBezTo>
                <a:cubicBezTo>
                  <a:pt x="402579" y="79228"/>
                  <a:pt x="382037" y="78051"/>
                  <a:pt x="362857" y="72571"/>
                </a:cubicBezTo>
                <a:cubicBezTo>
                  <a:pt x="348146" y="68368"/>
                  <a:pt x="334436" y="60383"/>
                  <a:pt x="319314" y="58057"/>
                </a:cubicBezTo>
                <a:cubicBezTo>
                  <a:pt x="271257" y="50664"/>
                  <a:pt x="222418" y="49574"/>
                  <a:pt x="174171" y="43543"/>
                </a:cubicBezTo>
                <a:cubicBezTo>
                  <a:pt x="139877" y="39256"/>
                  <a:pt x="66514" y="27009"/>
                  <a:pt x="29028" y="14514"/>
                </a:cubicBezTo>
                <a:cubicBezTo>
                  <a:pt x="18765" y="11093"/>
                  <a:pt x="9676" y="4838"/>
                  <a:pt x="0" y="0"/>
                </a:cubicBezTo>
              </a:path>
            </a:pathLst>
          </a:cu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78629" y="3396343"/>
            <a:ext cx="2844800" cy="293877"/>
          </a:xfrm>
          <a:custGeom>
            <a:avLst/>
            <a:gdLst>
              <a:gd name="connsiteX0" fmla="*/ 0 w 2844800"/>
              <a:gd name="connsiteY0" fmla="*/ 0 h 293877"/>
              <a:gd name="connsiteX1" fmla="*/ 72571 w 2844800"/>
              <a:gd name="connsiteY1" fmla="*/ 14514 h 293877"/>
              <a:gd name="connsiteX2" fmla="*/ 130628 w 2844800"/>
              <a:gd name="connsiteY2" fmla="*/ 29028 h 293877"/>
              <a:gd name="connsiteX3" fmla="*/ 377371 w 2844800"/>
              <a:gd name="connsiteY3" fmla="*/ 43543 h 293877"/>
              <a:gd name="connsiteX4" fmla="*/ 522514 w 2844800"/>
              <a:gd name="connsiteY4" fmla="*/ 58057 h 293877"/>
              <a:gd name="connsiteX5" fmla="*/ 638628 w 2844800"/>
              <a:gd name="connsiteY5" fmla="*/ 87086 h 293877"/>
              <a:gd name="connsiteX6" fmla="*/ 682171 w 2844800"/>
              <a:gd name="connsiteY6" fmla="*/ 101600 h 293877"/>
              <a:gd name="connsiteX7" fmla="*/ 798285 w 2844800"/>
              <a:gd name="connsiteY7" fmla="*/ 130628 h 293877"/>
              <a:gd name="connsiteX8" fmla="*/ 885371 w 2844800"/>
              <a:gd name="connsiteY8" fmla="*/ 159657 h 293877"/>
              <a:gd name="connsiteX9" fmla="*/ 957942 w 2844800"/>
              <a:gd name="connsiteY9" fmla="*/ 174171 h 293877"/>
              <a:gd name="connsiteX10" fmla="*/ 1045028 w 2844800"/>
              <a:gd name="connsiteY10" fmla="*/ 203200 h 293877"/>
              <a:gd name="connsiteX11" fmla="*/ 1117600 w 2844800"/>
              <a:gd name="connsiteY11" fmla="*/ 217714 h 293877"/>
              <a:gd name="connsiteX12" fmla="*/ 1204685 w 2844800"/>
              <a:gd name="connsiteY12" fmla="*/ 246743 h 293877"/>
              <a:gd name="connsiteX13" fmla="*/ 1306285 w 2844800"/>
              <a:gd name="connsiteY13" fmla="*/ 261257 h 293877"/>
              <a:gd name="connsiteX14" fmla="*/ 1799771 w 2844800"/>
              <a:gd name="connsiteY14" fmla="*/ 261257 h 293877"/>
              <a:gd name="connsiteX15" fmla="*/ 1959428 w 2844800"/>
              <a:gd name="connsiteY15" fmla="*/ 246743 h 293877"/>
              <a:gd name="connsiteX16" fmla="*/ 2699657 w 2844800"/>
              <a:gd name="connsiteY16" fmla="*/ 261257 h 293877"/>
              <a:gd name="connsiteX17" fmla="*/ 2801257 w 2844800"/>
              <a:gd name="connsiteY17" fmla="*/ 290286 h 293877"/>
              <a:gd name="connsiteX18" fmla="*/ 2844800 w 2844800"/>
              <a:gd name="connsiteY18" fmla="*/ 290286 h 29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44800" h="293877">
                <a:moveTo>
                  <a:pt x="0" y="0"/>
                </a:moveTo>
                <a:cubicBezTo>
                  <a:pt x="24190" y="4838"/>
                  <a:pt x="48489" y="9163"/>
                  <a:pt x="72571" y="14514"/>
                </a:cubicBezTo>
                <a:cubicBezTo>
                  <a:pt x="92044" y="18841"/>
                  <a:pt x="110770" y="27137"/>
                  <a:pt x="130628" y="29028"/>
                </a:cubicBezTo>
                <a:cubicBezTo>
                  <a:pt x="212647" y="36839"/>
                  <a:pt x="295206" y="37457"/>
                  <a:pt x="377371" y="43543"/>
                </a:cubicBezTo>
                <a:cubicBezTo>
                  <a:pt x="425860" y="47135"/>
                  <a:pt x="474133" y="53219"/>
                  <a:pt x="522514" y="58057"/>
                </a:cubicBezTo>
                <a:cubicBezTo>
                  <a:pt x="622047" y="91234"/>
                  <a:pt x="498510" y="52056"/>
                  <a:pt x="638628" y="87086"/>
                </a:cubicBezTo>
                <a:cubicBezTo>
                  <a:pt x="653471" y="90797"/>
                  <a:pt x="667411" y="97575"/>
                  <a:pt x="682171" y="101600"/>
                </a:cubicBezTo>
                <a:cubicBezTo>
                  <a:pt x="720661" y="112097"/>
                  <a:pt x="760437" y="118012"/>
                  <a:pt x="798285" y="130628"/>
                </a:cubicBezTo>
                <a:cubicBezTo>
                  <a:pt x="827314" y="140304"/>
                  <a:pt x="855366" y="153656"/>
                  <a:pt x="885371" y="159657"/>
                </a:cubicBezTo>
                <a:cubicBezTo>
                  <a:pt x="909561" y="164495"/>
                  <a:pt x="934142" y="167680"/>
                  <a:pt x="957942" y="174171"/>
                </a:cubicBezTo>
                <a:cubicBezTo>
                  <a:pt x="987463" y="182222"/>
                  <a:pt x="1015023" y="197199"/>
                  <a:pt x="1045028" y="203200"/>
                </a:cubicBezTo>
                <a:cubicBezTo>
                  <a:pt x="1069219" y="208038"/>
                  <a:pt x="1093800" y="211223"/>
                  <a:pt x="1117600" y="217714"/>
                </a:cubicBezTo>
                <a:cubicBezTo>
                  <a:pt x="1147120" y="225765"/>
                  <a:pt x="1174394" y="242416"/>
                  <a:pt x="1204685" y="246743"/>
                </a:cubicBezTo>
                <a:lnTo>
                  <a:pt x="1306285" y="261257"/>
                </a:lnTo>
                <a:cubicBezTo>
                  <a:pt x="1490274" y="322585"/>
                  <a:pt x="1353296" y="282517"/>
                  <a:pt x="1799771" y="261257"/>
                </a:cubicBezTo>
                <a:cubicBezTo>
                  <a:pt x="1853149" y="258715"/>
                  <a:pt x="1906209" y="251581"/>
                  <a:pt x="1959428" y="246743"/>
                </a:cubicBezTo>
                <a:lnTo>
                  <a:pt x="2699657" y="261257"/>
                </a:lnTo>
                <a:cubicBezTo>
                  <a:pt x="2757218" y="263350"/>
                  <a:pt x="2750554" y="281835"/>
                  <a:pt x="2801257" y="290286"/>
                </a:cubicBezTo>
                <a:cubicBezTo>
                  <a:pt x="2815574" y="292672"/>
                  <a:pt x="2830286" y="290286"/>
                  <a:pt x="2844800" y="290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602514" y="2859314"/>
            <a:ext cx="2438593" cy="1451429"/>
          </a:xfrm>
          <a:custGeom>
            <a:avLst/>
            <a:gdLst>
              <a:gd name="connsiteX0" fmla="*/ 696686 w 2438593"/>
              <a:gd name="connsiteY0" fmla="*/ 116115 h 1451429"/>
              <a:gd name="connsiteX1" fmla="*/ 769257 w 2438593"/>
              <a:gd name="connsiteY1" fmla="*/ 72572 h 1451429"/>
              <a:gd name="connsiteX2" fmla="*/ 856343 w 2438593"/>
              <a:gd name="connsiteY2" fmla="*/ 43543 h 1451429"/>
              <a:gd name="connsiteX3" fmla="*/ 957943 w 2438593"/>
              <a:gd name="connsiteY3" fmla="*/ 14515 h 1451429"/>
              <a:gd name="connsiteX4" fmla="*/ 1001486 w 2438593"/>
              <a:gd name="connsiteY4" fmla="*/ 0 h 1451429"/>
              <a:gd name="connsiteX5" fmla="*/ 1799772 w 2438593"/>
              <a:gd name="connsiteY5" fmla="*/ 14515 h 1451429"/>
              <a:gd name="connsiteX6" fmla="*/ 1843315 w 2438593"/>
              <a:gd name="connsiteY6" fmla="*/ 29029 h 1451429"/>
              <a:gd name="connsiteX7" fmla="*/ 1915886 w 2438593"/>
              <a:gd name="connsiteY7" fmla="*/ 43543 h 1451429"/>
              <a:gd name="connsiteX8" fmla="*/ 1959429 w 2438593"/>
              <a:gd name="connsiteY8" fmla="*/ 72572 h 1451429"/>
              <a:gd name="connsiteX9" fmla="*/ 2002972 w 2438593"/>
              <a:gd name="connsiteY9" fmla="*/ 87086 h 1451429"/>
              <a:gd name="connsiteX10" fmla="*/ 2061029 w 2438593"/>
              <a:gd name="connsiteY10" fmla="*/ 116115 h 1451429"/>
              <a:gd name="connsiteX11" fmla="*/ 2162629 w 2438593"/>
              <a:gd name="connsiteY11" fmla="*/ 188686 h 1451429"/>
              <a:gd name="connsiteX12" fmla="*/ 2206172 w 2438593"/>
              <a:gd name="connsiteY12" fmla="*/ 232229 h 1451429"/>
              <a:gd name="connsiteX13" fmla="*/ 2249715 w 2438593"/>
              <a:gd name="connsiteY13" fmla="*/ 261257 h 1451429"/>
              <a:gd name="connsiteX14" fmla="*/ 2322286 w 2438593"/>
              <a:gd name="connsiteY14" fmla="*/ 348343 h 1451429"/>
              <a:gd name="connsiteX15" fmla="*/ 2380343 w 2438593"/>
              <a:gd name="connsiteY15" fmla="*/ 449943 h 1451429"/>
              <a:gd name="connsiteX16" fmla="*/ 2409372 w 2438593"/>
              <a:gd name="connsiteY16" fmla="*/ 493486 h 1451429"/>
              <a:gd name="connsiteX17" fmla="*/ 2423886 w 2438593"/>
              <a:gd name="connsiteY17" fmla="*/ 551543 h 1451429"/>
              <a:gd name="connsiteX18" fmla="*/ 2438400 w 2438593"/>
              <a:gd name="connsiteY18" fmla="*/ 595086 h 1451429"/>
              <a:gd name="connsiteX19" fmla="*/ 2423886 w 2438593"/>
              <a:gd name="connsiteY19" fmla="*/ 841829 h 1451429"/>
              <a:gd name="connsiteX20" fmla="*/ 2365829 w 2438593"/>
              <a:gd name="connsiteY20" fmla="*/ 928915 h 1451429"/>
              <a:gd name="connsiteX21" fmla="*/ 2336800 w 2438593"/>
              <a:gd name="connsiteY21" fmla="*/ 972457 h 1451429"/>
              <a:gd name="connsiteX22" fmla="*/ 2307772 w 2438593"/>
              <a:gd name="connsiteY22" fmla="*/ 1016000 h 1451429"/>
              <a:gd name="connsiteX23" fmla="*/ 2264229 w 2438593"/>
              <a:gd name="connsiteY23" fmla="*/ 1045029 h 1451429"/>
              <a:gd name="connsiteX24" fmla="*/ 2090057 w 2438593"/>
              <a:gd name="connsiteY24" fmla="*/ 1190172 h 1451429"/>
              <a:gd name="connsiteX25" fmla="*/ 2046515 w 2438593"/>
              <a:gd name="connsiteY25" fmla="*/ 1219200 h 1451429"/>
              <a:gd name="connsiteX26" fmla="*/ 1973943 w 2438593"/>
              <a:gd name="connsiteY26" fmla="*/ 1233715 h 1451429"/>
              <a:gd name="connsiteX27" fmla="*/ 1872343 w 2438593"/>
              <a:gd name="connsiteY27" fmla="*/ 1262743 h 1451429"/>
              <a:gd name="connsiteX28" fmla="*/ 1785257 w 2438593"/>
              <a:gd name="connsiteY28" fmla="*/ 1277257 h 1451429"/>
              <a:gd name="connsiteX29" fmla="*/ 1727200 w 2438593"/>
              <a:gd name="connsiteY29" fmla="*/ 1291772 h 1451429"/>
              <a:gd name="connsiteX30" fmla="*/ 1596572 w 2438593"/>
              <a:gd name="connsiteY30" fmla="*/ 1306286 h 1451429"/>
              <a:gd name="connsiteX31" fmla="*/ 1320800 w 2438593"/>
              <a:gd name="connsiteY31" fmla="*/ 1335315 h 1451429"/>
              <a:gd name="connsiteX32" fmla="*/ 1233715 w 2438593"/>
              <a:gd name="connsiteY32" fmla="*/ 1349829 h 1451429"/>
              <a:gd name="connsiteX33" fmla="*/ 1088572 w 2438593"/>
              <a:gd name="connsiteY33" fmla="*/ 1393372 h 1451429"/>
              <a:gd name="connsiteX34" fmla="*/ 986972 w 2438593"/>
              <a:gd name="connsiteY34" fmla="*/ 1407886 h 1451429"/>
              <a:gd name="connsiteX35" fmla="*/ 928915 w 2438593"/>
              <a:gd name="connsiteY35" fmla="*/ 1422400 h 1451429"/>
              <a:gd name="connsiteX36" fmla="*/ 696686 w 2438593"/>
              <a:gd name="connsiteY36" fmla="*/ 1436915 h 1451429"/>
              <a:gd name="connsiteX37" fmla="*/ 566057 w 2438593"/>
              <a:gd name="connsiteY37" fmla="*/ 1451429 h 1451429"/>
              <a:gd name="connsiteX38" fmla="*/ 43543 w 2438593"/>
              <a:gd name="connsiteY38" fmla="*/ 1436915 h 1451429"/>
              <a:gd name="connsiteX39" fmla="*/ 0 w 2438593"/>
              <a:gd name="connsiteY39" fmla="*/ 1422400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8593" h="1451429">
                <a:moveTo>
                  <a:pt x="696686" y="116115"/>
                </a:moveTo>
                <a:cubicBezTo>
                  <a:pt x="720876" y="101601"/>
                  <a:pt x="743575" y="84246"/>
                  <a:pt x="769257" y="72572"/>
                </a:cubicBezTo>
                <a:cubicBezTo>
                  <a:pt x="797113" y="59910"/>
                  <a:pt x="827314" y="53219"/>
                  <a:pt x="856343" y="43543"/>
                </a:cubicBezTo>
                <a:cubicBezTo>
                  <a:pt x="960748" y="8741"/>
                  <a:pt x="830364" y="50967"/>
                  <a:pt x="957943" y="14515"/>
                </a:cubicBezTo>
                <a:cubicBezTo>
                  <a:pt x="972654" y="10312"/>
                  <a:pt x="986972" y="4838"/>
                  <a:pt x="1001486" y="0"/>
                </a:cubicBezTo>
                <a:lnTo>
                  <a:pt x="1799772" y="14515"/>
                </a:lnTo>
                <a:cubicBezTo>
                  <a:pt x="1815062" y="15042"/>
                  <a:pt x="1828472" y="25318"/>
                  <a:pt x="1843315" y="29029"/>
                </a:cubicBezTo>
                <a:cubicBezTo>
                  <a:pt x="1867248" y="35012"/>
                  <a:pt x="1891696" y="38705"/>
                  <a:pt x="1915886" y="43543"/>
                </a:cubicBezTo>
                <a:cubicBezTo>
                  <a:pt x="1930400" y="53219"/>
                  <a:pt x="1943827" y="64771"/>
                  <a:pt x="1959429" y="72572"/>
                </a:cubicBezTo>
                <a:cubicBezTo>
                  <a:pt x="1973113" y="79414"/>
                  <a:pt x="1988910" y="81059"/>
                  <a:pt x="2002972" y="87086"/>
                </a:cubicBezTo>
                <a:cubicBezTo>
                  <a:pt x="2022859" y="95609"/>
                  <a:pt x="2042243" y="105380"/>
                  <a:pt x="2061029" y="116115"/>
                </a:cubicBezTo>
                <a:cubicBezTo>
                  <a:pt x="2084007" y="129245"/>
                  <a:pt x="2147048" y="175331"/>
                  <a:pt x="2162629" y="188686"/>
                </a:cubicBezTo>
                <a:cubicBezTo>
                  <a:pt x="2178214" y="202044"/>
                  <a:pt x="2190403" y="219088"/>
                  <a:pt x="2206172" y="232229"/>
                </a:cubicBezTo>
                <a:cubicBezTo>
                  <a:pt x="2219573" y="243396"/>
                  <a:pt x="2235201" y="251581"/>
                  <a:pt x="2249715" y="261257"/>
                </a:cubicBezTo>
                <a:cubicBezTo>
                  <a:pt x="2321781" y="369359"/>
                  <a:pt x="2229162" y="236595"/>
                  <a:pt x="2322286" y="348343"/>
                </a:cubicBezTo>
                <a:cubicBezTo>
                  <a:pt x="2354436" y="386923"/>
                  <a:pt x="2354529" y="404769"/>
                  <a:pt x="2380343" y="449943"/>
                </a:cubicBezTo>
                <a:cubicBezTo>
                  <a:pt x="2388998" y="465089"/>
                  <a:pt x="2399696" y="478972"/>
                  <a:pt x="2409372" y="493486"/>
                </a:cubicBezTo>
                <a:cubicBezTo>
                  <a:pt x="2414210" y="512838"/>
                  <a:pt x="2418406" y="532363"/>
                  <a:pt x="2423886" y="551543"/>
                </a:cubicBezTo>
                <a:cubicBezTo>
                  <a:pt x="2428089" y="566254"/>
                  <a:pt x="2438400" y="579787"/>
                  <a:pt x="2438400" y="595086"/>
                </a:cubicBezTo>
                <a:cubicBezTo>
                  <a:pt x="2438400" y="677476"/>
                  <a:pt x="2441388" y="761320"/>
                  <a:pt x="2423886" y="841829"/>
                </a:cubicBezTo>
                <a:cubicBezTo>
                  <a:pt x="2416475" y="875921"/>
                  <a:pt x="2385182" y="899886"/>
                  <a:pt x="2365829" y="928915"/>
                </a:cubicBezTo>
                <a:lnTo>
                  <a:pt x="2336800" y="972457"/>
                </a:lnTo>
                <a:cubicBezTo>
                  <a:pt x="2327124" y="986971"/>
                  <a:pt x="2322286" y="1006324"/>
                  <a:pt x="2307772" y="1016000"/>
                </a:cubicBezTo>
                <a:cubicBezTo>
                  <a:pt x="2293258" y="1025676"/>
                  <a:pt x="2277267" y="1033440"/>
                  <a:pt x="2264229" y="1045029"/>
                </a:cubicBezTo>
                <a:cubicBezTo>
                  <a:pt x="2096597" y="1194035"/>
                  <a:pt x="2258786" y="1077686"/>
                  <a:pt x="2090057" y="1190172"/>
                </a:cubicBezTo>
                <a:cubicBezTo>
                  <a:pt x="2075543" y="1199848"/>
                  <a:pt x="2063620" y="1215779"/>
                  <a:pt x="2046515" y="1219200"/>
                </a:cubicBezTo>
                <a:cubicBezTo>
                  <a:pt x="2022324" y="1224038"/>
                  <a:pt x="1997876" y="1227732"/>
                  <a:pt x="1973943" y="1233715"/>
                </a:cubicBezTo>
                <a:cubicBezTo>
                  <a:pt x="1863293" y="1261378"/>
                  <a:pt x="2008064" y="1235599"/>
                  <a:pt x="1872343" y="1262743"/>
                </a:cubicBezTo>
                <a:cubicBezTo>
                  <a:pt x="1843485" y="1268514"/>
                  <a:pt x="1814115" y="1271485"/>
                  <a:pt x="1785257" y="1277257"/>
                </a:cubicBezTo>
                <a:cubicBezTo>
                  <a:pt x="1765696" y="1281169"/>
                  <a:pt x="1746916" y="1288739"/>
                  <a:pt x="1727200" y="1291772"/>
                </a:cubicBezTo>
                <a:cubicBezTo>
                  <a:pt x="1683899" y="1298434"/>
                  <a:pt x="1640165" y="1301927"/>
                  <a:pt x="1596572" y="1306286"/>
                </a:cubicBezTo>
                <a:cubicBezTo>
                  <a:pt x="1452491" y="1320694"/>
                  <a:pt x="1450217" y="1316827"/>
                  <a:pt x="1320800" y="1335315"/>
                </a:cubicBezTo>
                <a:cubicBezTo>
                  <a:pt x="1291667" y="1339477"/>
                  <a:pt x="1262265" y="1342692"/>
                  <a:pt x="1233715" y="1349829"/>
                </a:cubicBezTo>
                <a:cubicBezTo>
                  <a:pt x="1132752" y="1375069"/>
                  <a:pt x="1173023" y="1378017"/>
                  <a:pt x="1088572" y="1393372"/>
                </a:cubicBezTo>
                <a:cubicBezTo>
                  <a:pt x="1054913" y="1399492"/>
                  <a:pt x="1020631" y="1401766"/>
                  <a:pt x="986972" y="1407886"/>
                </a:cubicBezTo>
                <a:cubicBezTo>
                  <a:pt x="967346" y="1411454"/>
                  <a:pt x="948764" y="1420415"/>
                  <a:pt x="928915" y="1422400"/>
                </a:cubicBezTo>
                <a:cubicBezTo>
                  <a:pt x="851739" y="1430118"/>
                  <a:pt x="774000" y="1430730"/>
                  <a:pt x="696686" y="1436915"/>
                </a:cubicBezTo>
                <a:cubicBezTo>
                  <a:pt x="653015" y="1440409"/>
                  <a:pt x="609600" y="1446591"/>
                  <a:pt x="566057" y="1451429"/>
                </a:cubicBezTo>
                <a:cubicBezTo>
                  <a:pt x="391886" y="1446591"/>
                  <a:pt x="217553" y="1445839"/>
                  <a:pt x="43543" y="1436915"/>
                </a:cubicBezTo>
                <a:cubicBezTo>
                  <a:pt x="28264" y="1436131"/>
                  <a:pt x="0" y="1422400"/>
                  <a:pt x="0" y="1422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98 đến trang 101.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102).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982788"/>
            <a:ext cx="57181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4823" y="6099713"/>
            <a:ext cx="4704261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 smtClean="0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VỌNG CỦA NÚI</a:t>
            </a:r>
            <a:endParaRPr lang="en-US" sz="3600" b="1">
              <a:ln w="12700">
                <a:solidFill>
                  <a:srgbClr val="FD0B95"/>
                </a:solidFill>
              </a:ln>
              <a:solidFill>
                <a:srgbClr val="FD0B9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34" y="2229080"/>
            <a:ext cx="474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61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8"/>
          <a:stretch/>
        </p:blipFill>
        <p:spPr>
          <a:xfrm>
            <a:off x="3962883" y="3272367"/>
            <a:ext cx="2133600" cy="1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43319"/>
            <a:ext cx="8915400" cy="1343381"/>
          </a:xfrm>
          <a:prstGeom prst="rect">
            <a:avLst/>
          </a:prstGeom>
          <a:solidFill>
            <a:srgbClr val="FE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60747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" y="17492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717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Hà luôn giúp đỡ bạn nên được cả lớp (……….….).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3574829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Gấu con (..…….….) vì các bạn không chơi cùng.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6189" y="906583"/>
            <a:ext cx="2223768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nhìn thấy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900" y="897966"/>
            <a:ext cx="2081825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vui mừng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1603643"/>
            <a:ext cx="2173845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ủi thân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2800" y="839343"/>
            <a:ext cx="2286000" cy="584763"/>
          </a:xfrm>
          <a:prstGeom prst="rect">
            <a:avLst/>
          </a:prstGeom>
          <a:solidFill>
            <a:srgbClr val="B9ED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yêu mến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584669"/>
            <a:ext cx="2081825" cy="584763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eo lên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219E-6 L -0.35834 0.4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2140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607E-8 L 0.11459 0.383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918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Hà luŪ giúp đỡ bạn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łn đư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ϑ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cả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lġ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 smtClean="0">
                <a:solidFill>
                  <a:srgbClr val="7030A0"/>
                </a:solidFill>
                <a:latin typeface="HP001 5 hàng" pitchFamily="34" charset="0"/>
              </a:rPr>
              <a:t>ΐ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êu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Ğn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28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Gấu c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Ǉủi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ân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ν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Ű các bạn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Ūg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178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εΠ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cùng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2000" y="934924"/>
            <a:ext cx="7543800" cy="798626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 bạn		không chơi với bạn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t="32142" r="34295" b="25199"/>
          <a:stretch/>
        </p:blipFill>
        <p:spPr bwMode="auto">
          <a:xfrm>
            <a:off x="2396671" y="1827893"/>
            <a:ext cx="4274457" cy="312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219200" y="238635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sz="2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082"/>
            <a:ext cx="60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lời mẹ, gấu con quay lại nói với núi là gấu yêu núi. Quả nhiên, khắp núi vọng lại lời yêu thương. Gấu con bật cười vui vẻ.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16199" y="19621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67600" y="2561904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024914" y="2285296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09372" y="3408620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44601" y="3372456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663370" y="366008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T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Β΄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o lƟ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Ε−, 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gấu c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 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Ǖ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ay lại wĀ vƞ wúi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là gấu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ΐ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êu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wúi. Quả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ηΗ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łn,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ắp wúi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vŧg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lại lƟ ΐêu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κưΩg. Gấu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cΪ bật cưƟ νίi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ωǪ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357</Words>
  <Application>Microsoft Office PowerPoint</Application>
  <PresentationFormat>On-screen Show (16:9)</PresentationFormat>
  <Paragraphs>71</Paragraphs>
  <Slides>14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284</cp:revision>
  <dcterms:created xsi:type="dcterms:W3CDTF">2020-12-08T15:48:47Z</dcterms:created>
  <dcterms:modified xsi:type="dcterms:W3CDTF">2024-03-27T13:41:39Z</dcterms:modified>
</cp:coreProperties>
</file>