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1" r:id="rId3"/>
    <p:sldMasterId id="2147483674" r:id="rId4"/>
    <p:sldMasterId id="2147483692" r:id="rId5"/>
  </p:sldMasterIdLst>
  <p:notesMasterIdLst>
    <p:notesMasterId r:id="rId29"/>
  </p:notesMasterIdLst>
  <p:handoutMasterIdLst>
    <p:handoutMasterId r:id="rId30"/>
  </p:handoutMasterIdLst>
  <p:sldIdLst>
    <p:sldId id="2007577125" r:id="rId6"/>
    <p:sldId id="809" r:id="rId7"/>
    <p:sldId id="2007577127" r:id="rId8"/>
    <p:sldId id="257" r:id="rId9"/>
    <p:sldId id="258" r:id="rId10"/>
    <p:sldId id="259" r:id="rId11"/>
    <p:sldId id="260" r:id="rId12"/>
    <p:sldId id="261" r:id="rId13"/>
    <p:sldId id="2007577113" r:id="rId14"/>
    <p:sldId id="288" r:id="rId15"/>
    <p:sldId id="287" r:id="rId16"/>
    <p:sldId id="2007577116" r:id="rId17"/>
    <p:sldId id="304" r:id="rId18"/>
    <p:sldId id="2007577117" r:id="rId19"/>
    <p:sldId id="2007577122" r:id="rId20"/>
    <p:sldId id="2007577123" r:id="rId21"/>
    <p:sldId id="306" r:id="rId22"/>
    <p:sldId id="2007577124" r:id="rId23"/>
    <p:sldId id="307" r:id="rId24"/>
    <p:sldId id="293" r:id="rId25"/>
    <p:sldId id="2007577119" r:id="rId26"/>
    <p:sldId id="295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2FAFA"/>
    <a:srgbClr val="DF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-10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E2C7EC9C-7EE8-4A56-855D-18AC07DBDCAD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7EA21AD-3BA7-4B49-9DF1-2171993A80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BAC3EC70-F4BB-48E7-ABB8-9B7E359277E1}" type="datetimeFigureOut">
              <a:t>12/11/2024</a:t>
            </a:fld>
            <a:endParaRPr lang="vi-VN"/>
          </a:p>
        </p:txBody>
      </p:sp>
      <p:sp>
        <p:nvSpPr>
          <p:cNvPr id="4" name="Chỗ dành sẵn cho Ảnh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F669046-D62F-49D8-96B7-3C014DC234D7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gi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̉n chiếu Tiêu đề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Hình tự do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tự do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Hình tự do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Hình tự do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Hình tự do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Hình tự do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Hình tự do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Hình tự do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Hình tự do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Hình tự do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Hình tự do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Hình tự do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tự do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Hình tự do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Hình tự do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Hình tự do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Hình tự do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Hình tự do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Hình tự do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Hình tự do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Hình tự do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Hình tự do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Hình tự do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Hình tự do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Hình tự do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Hình tự do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Hình tự do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Hình tự do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43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19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09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1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4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4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0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14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7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431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/>
          <p:cNvSpPr txBox="1"/>
          <p:nvPr userDrawn="1"/>
        </p:nvSpPr>
        <p:spPr>
          <a:xfrm>
            <a:off x="-13252" y="6297679"/>
            <a:ext cx="114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.VnShelley Allegro" panose="040B7200000000000000" pitchFamily="82" charset="0"/>
              </a:rPr>
              <a:t>Ngocle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1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98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22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7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2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1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14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51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8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t>12/11/2024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170" name="Picture 16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1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10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67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7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2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792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366247" y="6257269"/>
            <a:ext cx="12591720" cy="406036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5077554" y="4165526"/>
            <a:ext cx="10514085" cy="4294228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2450775" y="4770462"/>
            <a:ext cx="9286694" cy="4688483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775934" y="-974660"/>
            <a:ext cx="6367976" cy="7141263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448708" y="5706067"/>
            <a:ext cx="1903801" cy="1289792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11042011" y="112274"/>
            <a:ext cx="1612146" cy="1599124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11121445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4" name="Google Shape;1024;p19"/>
          <p:cNvSpPr/>
          <p:nvPr/>
        </p:nvSpPr>
        <p:spPr>
          <a:xfrm>
            <a:off x="10801101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31373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775934" y="-993926"/>
            <a:ext cx="6367976" cy="7141263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862628" y="3691783"/>
            <a:ext cx="17902702" cy="6190712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886366" y="5738939"/>
            <a:ext cx="2197377" cy="1264889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17"/>
          <p:cNvSpPr/>
          <p:nvPr/>
        </p:nvSpPr>
        <p:spPr>
          <a:xfrm flipH="1">
            <a:off x="-1230437" y="6035057"/>
            <a:ext cx="1564916" cy="910653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11109697" y="462270"/>
            <a:ext cx="894128" cy="1113530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003814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81302" y="-1381084"/>
            <a:ext cx="12591717" cy="3440695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2160002" y="-1426541"/>
            <a:ext cx="5435947" cy="7735868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826344" y="5145127"/>
            <a:ext cx="10809812" cy="291347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479641" y="6518042"/>
            <a:ext cx="7454713" cy="1540563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3565943" y="6050329"/>
            <a:ext cx="8626063" cy="2008276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8" name="Google Shape;408;p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849419" y="-139040"/>
            <a:ext cx="1047408" cy="1304423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7725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422608" y="6075335"/>
            <a:ext cx="10943840" cy="406036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4043894" y="3475868"/>
            <a:ext cx="19773935" cy="4973861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3681815" y="-2727462"/>
            <a:ext cx="6558053" cy="8151615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308809" y="1356966"/>
            <a:ext cx="894172" cy="1113585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9998073" y="4786501"/>
            <a:ext cx="3142805" cy="2214635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10297495" y="-608437"/>
            <a:ext cx="2938644" cy="2084928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11523267" y="3072094"/>
            <a:ext cx="704905" cy="877876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3612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4876045" y="-2395240"/>
            <a:ext cx="12591780" cy="3440712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6442667" y="6440500"/>
            <a:ext cx="6250864" cy="1900191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10974058" y="5837767"/>
            <a:ext cx="1903801" cy="1289792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1029208" y="4692961"/>
            <a:ext cx="9286694" cy="4688483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387229" y="6159645"/>
            <a:ext cx="2886851" cy="838872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11232007" y="288890"/>
            <a:ext cx="1076763" cy="1068065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75970" y="659986"/>
            <a:ext cx="894091" cy="1113484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06184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2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7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3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1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0192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t>12/11/2024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2758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1677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t>12/11/2024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t>12/11/2024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t>12/11/2024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Hình tự do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Hình tự do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Hình tự do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t>12/11/2024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t>12/11/2024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pPr/>
              <a:t>‹#›</a:t>
            </a:fld>
            <a:endParaRPr lang="vi-VN"/>
          </a:p>
        </p:txBody>
      </p:sp>
      <p:pic>
        <p:nvPicPr>
          <p:cNvPr id="112" name="Picture 11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73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5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29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6.png"/><Relationship Id="rId5" Type="http://schemas.microsoft.com/office/2007/relationships/media" Target="../media/media4.mp3"/><Relationship Id="rId10" Type="http://schemas.openxmlformats.org/officeDocument/2006/relationships/image" Target="../media/image55.jp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audio" Target="../media/media5.mp3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5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microsoft.com/office/2007/relationships/media" Target="../media/media4.mp3"/><Relationship Id="rId10" Type="http://schemas.openxmlformats.org/officeDocument/2006/relationships/image" Target="../media/image53.png"/><Relationship Id="rId4" Type="http://schemas.openxmlformats.org/officeDocument/2006/relationships/audio" Target="../media/media7.mp3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9.mp3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media" Target="../media/media10.mp3"/><Relationship Id="rId5" Type="http://schemas.openxmlformats.org/officeDocument/2006/relationships/audio" Target="NULL" TargetMode="External"/><Relationship Id="rId4" Type="http://schemas.openxmlformats.org/officeDocument/2006/relationships/audio" Target="../media/media9.mp3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5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2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4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13.xml"/><Relationship Id="rId4" Type="http://schemas.microsoft.com/office/2007/relationships/media" Target="../media/media14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9.png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gif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4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slide" Target="slide7.xml"/><Relationship Id="rId15" Type="http://schemas.openxmlformats.org/officeDocument/2006/relationships/slide" Target="slide9.xml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slide" Target="slide6.xml"/><Relationship Id="rId14" Type="http://schemas.openxmlformats.org/officeDocument/2006/relationships/image" Target="../media/image4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0F68C-2124-421A-9897-35F27857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EDAE26-A0F5-4F6C-8505-0E5FE2A0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45D93B8D-D350-4AA4-B9A2-F4FCC521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0"/>
            <a:ext cx="12430124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EFE501-F269-49C1-9BF2-EE382D5E5C38}"/>
              </a:ext>
            </a:extLst>
          </p:cNvPr>
          <p:cNvSpPr txBox="1"/>
          <p:nvPr/>
        </p:nvSpPr>
        <p:spPr>
          <a:xfrm>
            <a:off x="2494228" y="143686"/>
            <a:ext cx="7511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THỊ TRẤN TIÊN LÃNG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AD8DA1-5D3E-4562-9F0F-32FB2A636F84}"/>
              </a:ext>
            </a:extLst>
          </p:cNvPr>
          <p:cNvSpPr txBox="1"/>
          <p:nvPr/>
        </p:nvSpPr>
        <p:spPr>
          <a:xfrm>
            <a:off x="1524000" y="954875"/>
            <a:ext cx="8897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D48A7CD-F752-4DC5-964E-43582C2F35F7}"/>
              </a:ext>
            </a:extLst>
          </p:cNvPr>
          <p:cNvSpPr txBox="1"/>
          <p:nvPr/>
        </p:nvSpPr>
        <p:spPr>
          <a:xfrm>
            <a:off x="4307699" y="2754772"/>
            <a:ext cx="388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B549787-4B1A-4615-A5B7-A06BAF9FD7F0}"/>
              </a:ext>
            </a:extLst>
          </p:cNvPr>
          <p:cNvSpPr txBox="1"/>
          <p:nvPr/>
        </p:nvSpPr>
        <p:spPr>
          <a:xfrm>
            <a:off x="3596757" y="4088269"/>
            <a:ext cx="5543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4F7DB0-5238-48EF-839E-31DD68BDADCB}"/>
              </a:ext>
            </a:extLst>
          </p:cNvPr>
          <p:cNvSpPr txBox="1"/>
          <p:nvPr/>
        </p:nvSpPr>
        <p:spPr>
          <a:xfrm>
            <a:off x="2741811" y="3255718"/>
            <a:ext cx="675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1051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145073" y="1257529"/>
            <a:ext cx="10677039" cy="53504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grpSp>
        <p:nvGrpSpPr>
          <p:cNvPr id="16" name="Nhóm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Hình tự do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Hình tự do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Hình tự do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585066" y="109321"/>
            <a:ext cx="9427491" cy="8243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48" y="793235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605338" y="61643"/>
            <a:ext cx="7439809" cy="87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mbria" pitchFamily="18" charset="0"/>
              </a:rPr>
              <a:t>II. THỰC HÀNH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9700" y="1440564"/>
            <a:ext cx="3090338" cy="498441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154179" y="1450666"/>
            <a:ext cx="3130137" cy="1567604"/>
            <a:chOff x="13456329" y="3554221"/>
            <a:chExt cx="2444742" cy="681518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600">
                <a:latin typeface="Cambria" panose="02040503050406030204" pitchFamily="18" charset="0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526655" y="3554221"/>
              <a:ext cx="2374416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Xin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chào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  <a:p>
              <a:pPr algn="ctr"/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Hugo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57271" y="3201305"/>
            <a:ext cx="6286126" cy="2114529"/>
            <a:chOff x="11796794" y="3554221"/>
            <a:chExt cx="6037812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796794" y="3554221"/>
              <a:ext cx="6037812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giúp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cứu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mụ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Sina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nhé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</p:txBody>
        </p:sp>
      </p:grpSp>
      <p:grpSp>
        <p:nvGrpSpPr>
          <p:cNvPr id="36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37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79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7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6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3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8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7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68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9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0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1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2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920" y="6437634"/>
            <a:ext cx="433618" cy="4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7" y="225287"/>
            <a:ext cx="2830580" cy="212511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67240" y="6452213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0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44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44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>
            <a:extLst>
              <a:ext uri="{FF2B5EF4-FFF2-40B4-BE49-F238E27FC236}">
                <a16:creationId xmlns="" xmlns:a16="http://schemas.microsoft.com/office/drawing/2014/main" id="{5B612AED-E51D-029B-A4A2-E18777BDFEA0}"/>
              </a:ext>
            </a:extLst>
          </p:cNvPr>
          <p:cNvSpPr/>
          <p:nvPr/>
        </p:nvSpPr>
        <p:spPr>
          <a:xfrm>
            <a:off x="7235380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904001-E169-E111-0729-0306099B42E5}"/>
              </a:ext>
            </a:extLst>
          </p:cNvPr>
          <p:cNvGrpSpPr/>
          <p:nvPr/>
        </p:nvGrpSpPr>
        <p:grpSpPr>
          <a:xfrm>
            <a:off x="834183" y="618057"/>
            <a:ext cx="11275125" cy="661749"/>
            <a:chOff x="559883" y="346364"/>
            <a:chExt cx="11275125" cy="661749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E9C59F72-7B47-1653-5253-F2C269C3F5D6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0ABF0F5-5290-BEEC-BFEF-FCE52ADAFE52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7" name="Rounded Rectangle 10">
            <a:extLst>
              <a:ext uri="{FF2B5EF4-FFF2-40B4-BE49-F238E27FC236}">
                <a16:creationId xmlns="" xmlns:a16="http://schemas.microsoft.com/office/drawing/2014/main" id="{CE5140A6-F52C-6443-934C-FFBB1123E9C6}"/>
              </a:ext>
            </a:extLst>
          </p:cNvPr>
          <p:cNvSpPr/>
          <p:nvPr/>
        </p:nvSpPr>
        <p:spPr>
          <a:xfrm>
            <a:off x="4457258" y="4560942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="" xmlns:a16="http://schemas.microsoft.com/office/drawing/2014/main" id="{0CB5839A-9219-604F-FF8C-4AF8C05498F8}"/>
              </a:ext>
            </a:extLst>
          </p:cNvPr>
          <p:cNvSpPr/>
          <p:nvPr/>
        </p:nvSpPr>
        <p:spPr>
          <a:xfrm>
            <a:off x="7235380" y="456094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Rounded Rectangle 12">
            <a:extLst>
              <a:ext uri="{FF2B5EF4-FFF2-40B4-BE49-F238E27FC236}">
                <a16:creationId xmlns="" xmlns:a16="http://schemas.microsoft.com/office/drawing/2014/main" id="{132EF6D9-FF1C-9578-1387-3575D8ED778E}"/>
              </a:ext>
            </a:extLst>
          </p:cNvPr>
          <p:cNvSpPr/>
          <p:nvPr/>
        </p:nvSpPr>
        <p:spPr>
          <a:xfrm>
            <a:off x="6315086" y="4560942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="" xmlns:a16="http://schemas.microsoft.com/office/drawing/2014/main" id="{90242A33-F493-0542-B497-C8727A1E52AF}"/>
              </a:ext>
            </a:extLst>
          </p:cNvPr>
          <p:cNvSpPr/>
          <p:nvPr/>
        </p:nvSpPr>
        <p:spPr>
          <a:xfrm>
            <a:off x="3528349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="" xmlns:a16="http://schemas.microsoft.com/office/drawing/2014/main" id="{8918D497-1937-9456-225F-3EA7E13BCBD6}"/>
              </a:ext>
            </a:extLst>
          </p:cNvPr>
          <p:cNvSpPr/>
          <p:nvPr/>
        </p:nvSpPr>
        <p:spPr>
          <a:xfrm>
            <a:off x="5377734" y="4578296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="" xmlns:a16="http://schemas.microsoft.com/office/drawing/2014/main" id="{5714DCF5-7CE1-688E-13C2-EBA796154F3B}"/>
              </a:ext>
            </a:extLst>
          </p:cNvPr>
          <p:cNvSpPr/>
          <p:nvPr/>
        </p:nvSpPr>
        <p:spPr>
          <a:xfrm>
            <a:off x="3528349" y="456094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="" xmlns:a16="http://schemas.microsoft.com/office/drawing/2014/main" id="{C17D24D2-9DCE-0B8F-9CC7-AE21D0637579}"/>
              </a:ext>
            </a:extLst>
          </p:cNvPr>
          <p:cNvSpPr/>
          <p:nvPr/>
        </p:nvSpPr>
        <p:spPr>
          <a:xfrm>
            <a:off x="5377734" y="456094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1E624050-FA9E-3AE6-D9DB-7F5839AAC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t="29960" r="30949" b="45040"/>
          <a:stretch/>
        </p:blipFill>
        <p:spPr bwMode="auto">
          <a:xfrm>
            <a:off x="1809750" y="1207702"/>
            <a:ext cx="9058680" cy="313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0">
            <a:extLst>
              <a:ext uri="{FF2B5EF4-FFF2-40B4-BE49-F238E27FC236}">
                <a16:creationId xmlns="" xmlns:a16="http://schemas.microsoft.com/office/drawing/2014/main" id="{CE5140A6-F52C-6443-934C-FFBB1123E9C6}"/>
              </a:ext>
            </a:extLst>
          </p:cNvPr>
          <p:cNvSpPr/>
          <p:nvPr/>
        </p:nvSpPr>
        <p:spPr>
          <a:xfrm>
            <a:off x="4542546" y="5502484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="" xmlns:a16="http://schemas.microsoft.com/office/drawing/2014/main" id="{0CB5839A-9219-604F-FF8C-4AF8C05498F8}"/>
              </a:ext>
            </a:extLst>
          </p:cNvPr>
          <p:cNvSpPr/>
          <p:nvPr/>
        </p:nvSpPr>
        <p:spPr>
          <a:xfrm>
            <a:off x="7320668" y="550248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="" xmlns:a16="http://schemas.microsoft.com/office/drawing/2014/main" id="{132EF6D9-FF1C-9578-1387-3575D8ED778E}"/>
              </a:ext>
            </a:extLst>
          </p:cNvPr>
          <p:cNvSpPr/>
          <p:nvPr/>
        </p:nvSpPr>
        <p:spPr>
          <a:xfrm>
            <a:off x="6400374" y="5502484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6" name="Rounded Rectangle 14">
            <a:extLst>
              <a:ext uri="{FF2B5EF4-FFF2-40B4-BE49-F238E27FC236}">
                <a16:creationId xmlns="" xmlns:a16="http://schemas.microsoft.com/office/drawing/2014/main" id="{5714DCF5-7CE1-688E-13C2-EBA796154F3B}"/>
              </a:ext>
            </a:extLst>
          </p:cNvPr>
          <p:cNvSpPr/>
          <p:nvPr/>
        </p:nvSpPr>
        <p:spPr>
          <a:xfrm>
            <a:off x="3613637" y="550248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="" xmlns:a16="http://schemas.microsoft.com/office/drawing/2014/main" id="{C17D24D2-9DCE-0B8F-9CC7-AE21D0637579}"/>
              </a:ext>
            </a:extLst>
          </p:cNvPr>
          <p:cNvSpPr/>
          <p:nvPr/>
        </p:nvSpPr>
        <p:spPr>
          <a:xfrm>
            <a:off x="5463022" y="550248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018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14" grpId="0" animBg="1"/>
      <p:bldP spid="15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48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9D5E304-8815-4FFA-1CBD-3B60327E137C}"/>
              </a:ext>
            </a:extLst>
          </p:cNvPr>
          <p:cNvGrpSpPr/>
          <p:nvPr/>
        </p:nvGrpSpPr>
        <p:grpSpPr>
          <a:xfrm>
            <a:off x="635094" y="605790"/>
            <a:ext cx="11275125" cy="784860"/>
            <a:chOff x="559883" y="346364"/>
            <a:chExt cx="11275125" cy="784860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0F27B28D-31E3-F538-82B5-1839FDBDAE73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2C87F4F-1038-BE7D-6CEA-FB4150B29B4D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7" name="Rounded Rectangle 24">
            <a:extLst>
              <a:ext uri="{FF2B5EF4-FFF2-40B4-BE49-F238E27FC236}">
                <a16:creationId xmlns="" xmlns:a16="http://schemas.microsoft.com/office/drawing/2014/main" id="{E349972C-C9F6-B46D-9F59-B53D35472792}"/>
              </a:ext>
            </a:extLst>
          </p:cNvPr>
          <p:cNvSpPr/>
          <p:nvPr/>
        </p:nvSpPr>
        <p:spPr>
          <a:xfrm>
            <a:off x="7425880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="" xmlns:a16="http://schemas.microsoft.com/office/drawing/2014/main" id="{8859EFEA-110F-BB5E-7327-4759F207CE1E}"/>
              </a:ext>
            </a:extLst>
          </p:cNvPr>
          <p:cNvSpPr/>
          <p:nvPr/>
        </p:nvSpPr>
        <p:spPr>
          <a:xfrm>
            <a:off x="4647758" y="512445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0" name="Rounded Rectangle 27">
            <a:extLst>
              <a:ext uri="{FF2B5EF4-FFF2-40B4-BE49-F238E27FC236}">
                <a16:creationId xmlns="" xmlns:a16="http://schemas.microsoft.com/office/drawing/2014/main" id="{403BD59E-1ACC-FDE0-2E2B-5676A5B89A36}"/>
              </a:ext>
            </a:extLst>
          </p:cNvPr>
          <p:cNvSpPr/>
          <p:nvPr/>
        </p:nvSpPr>
        <p:spPr>
          <a:xfrm>
            <a:off x="6505586" y="512445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1" name="Rounded Rectangle 28">
            <a:extLst>
              <a:ext uri="{FF2B5EF4-FFF2-40B4-BE49-F238E27FC236}">
                <a16:creationId xmlns="" xmlns:a16="http://schemas.microsoft.com/office/drawing/2014/main" id="{A23443D8-1CC9-DEA1-8D24-C7EBBBA140F7}"/>
              </a:ext>
            </a:extLst>
          </p:cNvPr>
          <p:cNvSpPr/>
          <p:nvPr/>
        </p:nvSpPr>
        <p:spPr>
          <a:xfrm>
            <a:off x="3718849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="" xmlns:a16="http://schemas.microsoft.com/office/drawing/2014/main" id="{FD1306D7-FFEA-14BD-FF57-629722ED93B9}"/>
              </a:ext>
            </a:extLst>
          </p:cNvPr>
          <p:cNvSpPr/>
          <p:nvPr/>
        </p:nvSpPr>
        <p:spPr>
          <a:xfrm>
            <a:off x="5568234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43A48AA7-3E5E-9B90-0D26-26B33F948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19841" r="26598" b="28175"/>
          <a:stretch/>
        </p:blipFill>
        <p:spPr bwMode="auto">
          <a:xfrm>
            <a:off x="2537619" y="857250"/>
            <a:ext cx="6691086" cy="380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8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197178747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9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760896"/>
            <a:ext cx="8128000" cy="4059582"/>
          </a:xfrm>
          <a:prstGeom prst="rect">
            <a:avLst/>
          </a:prstGeom>
        </p:spPr>
      </p:pic>
      <p:sp>
        <p:nvSpPr>
          <p:cNvPr id="8" name="Rounded Rectangle 24">
            <a:extLst>
              <a:ext uri="{FF2B5EF4-FFF2-40B4-BE49-F238E27FC236}">
                <a16:creationId xmlns="" xmlns:a16="http://schemas.microsoft.com/office/drawing/2014/main" id="{E349972C-C9F6-B46D-9F59-B53D35472792}"/>
              </a:ext>
            </a:extLst>
          </p:cNvPr>
          <p:cNvSpPr/>
          <p:nvPr/>
        </p:nvSpPr>
        <p:spPr>
          <a:xfrm>
            <a:off x="7425880" y="520396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="" xmlns:a16="http://schemas.microsoft.com/office/drawing/2014/main" id="{8859EFEA-110F-BB5E-7327-4759F207CE1E}"/>
              </a:ext>
            </a:extLst>
          </p:cNvPr>
          <p:cNvSpPr/>
          <p:nvPr/>
        </p:nvSpPr>
        <p:spPr>
          <a:xfrm>
            <a:off x="4647758" y="5203962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1" name="Rounded Rectangle 28">
            <a:extLst>
              <a:ext uri="{FF2B5EF4-FFF2-40B4-BE49-F238E27FC236}">
                <a16:creationId xmlns="" xmlns:a16="http://schemas.microsoft.com/office/drawing/2014/main" id="{A23443D8-1CC9-DEA1-8D24-C7EBBBA140F7}"/>
              </a:ext>
            </a:extLst>
          </p:cNvPr>
          <p:cNvSpPr/>
          <p:nvPr/>
        </p:nvSpPr>
        <p:spPr>
          <a:xfrm>
            <a:off x="3718849" y="520396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="" xmlns:a16="http://schemas.microsoft.com/office/drawing/2014/main" id="{FD1306D7-FFEA-14BD-FF57-629722ED93B9}"/>
              </a:ext>
            </a:extLst>
          </p:cNvPr>
          <p:cNvSpPr/>
          <p:nvPr/>
        </p:nvSpPr>
        <p:spPr>
          <a:xfrm>
            <a:off x="5568234" y="520396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24">
            <a:extLst>
              <a:ext uri="{FF2B5EF4-FFF2-40B4-BE49-F238E27FC236}">
                <a16:creationId xmlns="" xmlns:a16="http://schemas.microsoft.com/office/drawing/2014/main" id="{E349972C-C9F6-B46D-9F59-B53D35472792}"/>
              </a:ext>
            </a:extLst>
          </p:cNvPr>
          <p:cNvSpPr/>
          <p:nvPr/>
        </p:nvSpPr>
        <p:spPr>
          <a:xfrm>
            <a:off x="7439134" y="5191372"/>
            <a:ext cx="914400" cy="10058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5" name="Rounded Rectangle 27">
            <a:extLst>
              <a:ext uri="{FF2B5EF4-FFF2-40B4-BE49-F238E27FC236}">
                <a16:creationId xmlns="" xmlns:a16="http://schemas.microsoft.com/office/drawing/2014/main" id="{403BD59E-1ACC-FDE0-2E2B-5676A5B89A36}"/>
              </a:ext>
            </a:extLst>
          </p:cNvPr>
          <p:cNvSpPr/>
          <p:nvPr/>
        </p:nvSpPr>
        <p:spPr>
          <a:xfrm>
            <a:off x="6538718" y="5227153"/>
            <a:ext cx="873908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6" name="Rounded Rectangle 28">
            <a:extLst>
              <a:ext uri="{FF2B5EF4-FFF2-40B4-BE49-F238E27FC236}">
                <a16:creationId xmlns="" xmlns:a16="http://schemas.microsoft.com/office/drawing/2014/main" id="{A23443D8-1CC9-DEA1-8D24-C7EBBBA140F7}"/>
              </a:ext>
            </a:extLst>
          </p:cNvPr>
          <p:cNvSpPr/>
          <p:nvPr/>
        </p:nvSpPr>
        <p:spPr>
          <a:xfrm>
            <a:off x="3702286" y="521721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="" xmlns:a16="http://schemas.microsoft.com/office/drawing/2014/main" id="{FD1306D7-FFEA-14BD-FF57-629722ED93B9}"/>
              </a:ext>
            </a:extLst>
          </p:cNvPr>
          <p:cNvSpPr/>
          <p:nvPr/>
        </p:nvSpPr>
        <p:spPr>
          <a:xfrm>
            <a:off x="5581488" y="5181433"/>
            <a:ext cx="914400" cy="10058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836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9D5E304-8815-4FFA-1CBD-3B60327E137C}"/>
              </a:ext>
            </a:extLst>
          </p:cNvPr>
          <p:cNvGrpSpPr/>
          <p:nvPr/>
        </p:nvGrpSpPr>
        <p:grpSpPr>
          <a:xfrm>
            <a:off x="635094" y="605790"/>
            <a:ext cx="11275125" cy="784860"/>
            <a:chOff x="559883" y="346364"/>
            <a:chExt cx="11275125" cy="784860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0F27B28D-31E3-F538-82B5-1839FDBDAE73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2C87F4F-1038-BE7D-6CEA-FB4150B29B4D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7" name="Rounded Rectangle 24">
            <a:extLst>
              <a:ext uri="{FF2B5EF4-FFF2-40B4-BE49-F238E27FC236}">
                <a16:creationId xmlns="" xmlns:a16="http://schemas.microsoft.com/office/drawing/2014/main" id="{E349972C-C9F6-B46D-9F59-B53D35472792}"/>
              </a:ext>
            </a:extLst>
          </p:cNvPr>
          <p:cNvSpPr/>
          <p:nvPr/>
        </p:nvSpPr>
        <p:spPr>
          <a:xfrm>
            <a:off x="7425880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="" xmlns:a16="http://schemas.microsoft.com/office/drawing/2014/main" id="{8859EFEA-110F-BB5E-7327-4759F207CE1E}"/>
              </a:ext>
            </a:extLst>
          </p:cNvPr>
          <p:cNvSpPr/>
          <p:nvPr/>
        </p:nvSpPr>
        <p:spPr>
          <a:xfrm>
            <a:off x="4647758" y="512445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9" name="Rounded Rectangle 26">
            <a:extLst>
              <a:ext uri="{FF2B5EF4-FFF2-40B4-BE49-F238E27FC236}">
                <a16:creationId xmlns="" xmlns:a16="http://schemas.microsoft.com/office/drawing/2014/main" id="{46E5A22C-980F-E555-E7AF-3FE5BFB1C21C}"/>
              </a:ext>
            </a:extLst>
          </p:cNvPr>
          <p:cNvSpPr/>
          <p:nvPr/>
        </p:nvSpPr>
        <p:spPr>
          <a:xfrm>
            <a:off x="7425880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0" name="Rounded Rectangle 27">
            <a:extLst>
              <a:ext uri="{FF2B5EF4-FFF2-40B4-BE49-F238E27FC236}">
                <a16:creationId xmlns="" xmlns:a16="http://schemas.microsoft.com/office/drawing/2014/main" id="{403BD59E-1ACC-FDE0-2E2B-5676A5B89A36}"/>
              </a:ext>
            </a:extLst>
          </p:cNvPr>
          <p:cNvSpPr/>
          <p:nvPr/>
        </p:nvSpPr>
        <p:spPr>
          <a:xfrm>
            <a:off x="6505586" y="5124450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1" name="Rounded Rectangle 28">
            <a:extLst>
              <a:ext uri="{FF2B5EF4-FFF2-40B4-BE49-F238E27FC236}">
                <a16:creationId xmlns="" xmlns:a16="http://schemas.microsoft.com/office/drawing/2014/main" id="{A23443D8-1CC9-DEA1-8D24-C7EBBBA140F7}"/>
              </a:ext>
            </a:extLst>
          </p:cNvPr>
          <p:cNvSpPr/>
          <p:nvPr/>
        </p:nvSpPr>
        <p:spPr>
          <a:xfrm>
            <a:off x="3718849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="" xmlns:a16="http://schemas.microsoft.com/office/drawing/2014/main" id="{FD1306D7-FFEA-14BD-FF57-629722ED93B9}"/>
              </a:ext>
            </a:extLst>
          </p:cNvPr>
          <p:cNvSpPr/>
          <p:nvPr/>
        </p:nvSpPr>
        <p:spPr>
          <a:xfrm>
            <a:off x="5568234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30">
            <a:extLst>
              <a:ext uri="{FF2B5EF4-FFF2-40B4-BE49-F238E27FC236}">
                <a16:creationId xmlns="" xmlns:a16="http://schemas.microsoft.com/office/drawing/2014/main" id="{650913A5-AA24-A0C1-C025-390583FC45DE}"/>
              </a:ext>
            </a:extLst>
          </p:cNvPr>
          <p:cNvSpPr/>
          <p:nvPr/>
        </p:nvSpPr>
        <p:spPr>
          <a:xfrm>
            <a:off x="3718849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4" name="Rounded Rectangle 31">
            <a:extLst>
              <a:ext uri="{FF2B5EF4-FFF2-40B4-BE49-F238E27FC236}">
                <a16:creationId xmlns="" xmlns:a16="http://schemas.microsoft.com/office/drawing/2014/main" id="{2CCBD60E-2A4C-11DF-FE9D-90F7FAEC3DE2}"/>
              </a:ext>
            </a:extLst>
          </p:cNvPr>
          <p:cNvSpPr/>
          <p:nvPr/>
        </p:nvSpPr>
        <p:spPr>
          <a:xfrm>
            <a:off x="5568234" y="5124450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43A48AA7-3E5E-9B90-0D26-26B33F948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19841" r="26598" b="28175"/>
          <a:stretch/>
        </p:blipFill>
        <p:spPr bwMode="auto">
          <a:xfrm>
            <a:off x="2537619" y="857250"/>
            <a:ext cx="6691086" cy="380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5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="" xmlns:a16="http://schemas.microsoft.com/office/drawing/2014/main" id="{4456F7BD-CBFB-A23E-102E-82A97912D75C}"/>
              </a:ext>
            </a:extLst>
          </p:cNvPr>
          <p:cNvSpPr/>
          <p:nvPr/>
        </p:nvSpPr>
        <p:spPr>
          <a:xfrm>
            <a:off x="640239" y="825916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9715C37-A48F-AE5E-EFF1-A52FBED16EDF}"/>
              </a:ext>
            </a:extLst>
          </p:cNvPr>
          <p:cNvSpPr txBox="1"/>
          <p:nvPr/>
        </p:nvSpPr>
        <p:spPr>
          <a:xfrm>
            <a:off x="1511394" y="930414"/>
            <a:ext cx="105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8353C8A-2919-A6C7-D59F-25503D23A02D}"/>
              </a:ext>
            </a:extLst>
          </p:cNvPr>
          <p:cNvSpPr txBox="1"/>
          <p:nvPr/>
        </p:nvSpPr>
        <p:spPr>
          <a:xfrm>
            <a:off x="1429975" y="2095500"/>
            <a:ext cx="548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A4DE753-3788-EE9A-3C92-AAEF0130CE2D}"/>
              </a:ext>
            </a:extLst>
          </p:cNvPr>
          <p:cNvSpPr txBox="1"/>
          <p:nvPr/>
        </p:nvSpPr>
        <p:spPr>
          <a:xfrm>
            <a:off x="2347119" y="2095500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	  	4 + 1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08D26C2-8BA2-388F-E75E-8600869FBFA1}"/>
              </a:ext>
            </a:extLst>
          </p:cNvPr>
          <p:cNvSpPr txBox="1"/>
          <p:nvPr/>
        </p:nvSpPr>
        <p:spPr>
          <a:xfrm>
            <a:off x="2347118" y="3415779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	  	10 - 2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B449566-69DB-5B4D-8CF3-C5477B6CBBAF}"/>
              </a:ext>
            </a:extLst>
          </p:cNvPr>
          <p:cNvSpPr txBox="1"/>
          <p:nvPr/>
        </p:nvSpPr>
        <p:spPr>
          <a:xfrm>
            <a:off x="2347117" y="4693761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	  	2 + 6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="" xmlns:a16="http://schemas.microsoft.com/office/drawing/2014/main" id="{17A12E0A-FCF7-A77B-7A2E-5E4008AF46A4}"/>
              </a:ext>
            </a:extLst>
          </p:cNvPr>
          <p:cNvSpPr/>
          <p:nvPr/>
        </p:nvSpPr>
        <p:spPr>
          <a:xfrm>
            <a:off x="3025355" y="1992243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="" xmlns:a16="http://schemas.microsoft.com/office/drawing/2014/main" id="{803602CF-2EA0-161F-9009-D1948D49D026}"/>
              </a:ext>
            </a:extLst>
          </p:cNvPr>
          <p:cNvSpPr/>
          <p:nvPr/>
        </p:nvSpPr>
        <p:spPr>
          <a:xfrm>
            <a:off x="3025355" y="332994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ounded Rectangle 26">
            <a:extLst>
              <a:ext uri="{FF2B5EF4-FFF2-40B4-BE49-F238E27FC236}">
                <a16:creationId xmlns="" xmlns:a16="http://schemas.microsoft.com/office/drawing/2014/main" id="{EE128091-A8AE-2895-136D-72E31ECEA621}"/>
              </a:ext>
            </a:extLst>
          </p:cNvPr>
          <p:cNvSpPr/>
          <p:nvPr/>
        </p:nvSpPr>
        <p:spPr>
          <a:xfrm>
            <a:off x="3025355" y="4625340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B123A18-E71F-8744-F538-DBFC34B7C67A}"/>
              </a:ext>
            </a:extLst>
          </p:cNvPr>
          <p:cNvSpPr txBox="1"/>
          <p:nvPr/>
        </p:nvSpPr>
        <p:spPr>
          <a:xfrm>
            <a:off x="6841682" y="2093529"/>
            <a:ext cx="763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F4E9E09-57D2-5BC3-7BD6-4F9D47D184AA}"/>
              </a:ext>
            </a:extLst>
          </p:cNvPr>
          <p:cNvSpPr txBox="1"/>
          <p:nvPr/>
        </p:nvSpPr>
        <p:spPr>
          <a:xfrm>
            <a:off x="7758826" y="2093529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		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AB3806A-1C39-C4C1-09D9-A1E2DCFC56E6}"/>
              </a:ext>
            </a:extLst>
          </p:cNvPr>
          <p:cNvSpPr txBox="1"/>
          <p:nvPr/>
        </p:nvSpPr>
        <p:spPr>
          <a:xfrm>
            <a:off x="7758825" y="3413808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		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2EA9CD2-1D02-BE48-75D6-E6549D6D40E0}"/>
              </a:ext>
            </a:extLst>
          </p:cNvPr>
          <p:cNvSpPr txBox="1"/>
          <p:nvPr/>
        </p:nvSpPr>
        <p:spPr>
          <a:xfrm>
            <a:off x="7758824" y="4691790"/>
            <a:ext cx="336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– 2 		7</a:t>
            </a:r>
          </a:p>
        </p:txBody>
      </p:sp>
      <p:sp>
        <p:nvSpPr>
          <p:cNvPr id="35" name="Rounded Rectangle 42">
            <a:extLst>
              <a:ext uri="{FF2B5EF4-FFF2-40B4-BE49-F238E27FC236}">
                <a16:creationId xmlns="" xmlns:a16="http://schemas.microsoft.com/office/drawing/2014/main" id="{0AE340A1-8228-625F-CF39-4F8A6DF26F6B}"/>
              </a:ext>
            </a:extLst>
          </p:cNvPr>
          <p:cNvSpPr/>
          <p:nvPr/>
        </p:nvSpPr>
        <p:spPr>
          <a:xfrm>
            <a:off x="9372759" y="1990272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45">
            <a:extLst>
              <a:ext uri="{FF2B5EF4-FFF2-40B4-BE49-F238E27FC236}">
                <a16:creationId xmlns="" xmlns:a16="http://schemas.microsoft.com/office/drawing/2014/main" id="{CAC8A8A9-D402-05E1-6757-D99D31B2FD4E}"/>
              </a:ext>
            </a:extLst>
          </p:cNvPr>
          <p:cNvSpPr/>
          <p:nvPr/>
        </p:nvSpPr>
        <p:spPr>
          <a:xfrm>
            <a:off x="9433719" y="3327969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47">
            <a:extLst>
              <a:ext uri="{FF2B5EF4-FFF2-40B4-BE49-F238E27FC236}">
                <a16:creationId xmlns="" xmlns:a16="http://schemas.microsoft.com/office/drawing/2014/main" id="{CFF9FB43-A0B9-8C87-821E-A1CABC3C42AB}"/>
              </a:ext>
            </a:extLst>
          </p:cNvPr>
          <p:cNvSpPr/>
          <p:nvPr/>
        </p:nvSpPr>
        <p:spPr>
          <a:xfrm>
            <a:off x="9550557" y="4623369"/>
            <a:ext cx="822960" cy="8229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37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38" y="185992"/>
            <a:ext cx="6606612" cy="496004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90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5A5669-D1AE-5D95-D3B6-C381C7E94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000"/>
          <a:stretch/>
        </p:blipFill>
        <p:spPr>
          <a:xfrm>
            <a:off x="2703706" y="1376691"/>
            <a:ext cx="6841034" cy="5472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DBCD46A-1E4B-C39D-3DB2-832ABBAE2DFD}"/>
              </a:ext>
            </a:extLst>
          </p:cNvPr>
          <p:cNvSpPr txBox="1"/>
          <p:nvPr/>
        </p:nvSpPr>
        <p:spPr>
          <a:xfrm>
            <a:off x="2735122" y="1145331"/>
            <a:ext cx="6721756" cy="122295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583" b="1" kern="0">
                <a:solidFill>
                  <a:srgbClr val="000000"/>
                </a:solidFill>
                <a:latin typeface="Arial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565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=""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HU THUY SIN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48133" y="6514133"/>
            <a:ext cx="343867" cy="343867"/>
          </a:xfrm>
          <a:prstGeom prst="rect">
            <a:avLst/>
          </a:prstGeom>
        </p:spPr>
      </p:pic>
      <p:pic>
        <p:nvPicPr>
          <p:cNvPr id="3" name="NGOC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483" y="6505608"/>
            <a:ext cx="331650" cy="3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52494519-95DA-4281-A870-5F13E3591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97" y="851798"/>
            <a:ext cx="5657696" cy="426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5424C22-BC5B-449F-B838-73493FB56F18}"/>
              </a:ext>
            </a:extLst>
          </p:cNvPr>
          <p:cNvSpPr/>
          <p:nvPr/>
        </p:nvSpPr>
        <p:spPr>
          <a:xfrm>
            <a:off x="756442" y="1773145"/>
            <a:ext cx="669851" cy="669932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DE2666-54DD-4445-8515-A247A5396747}"/>
              </a:ext>
            </a:extLst>
          </p:cNvPr>
          <p:cNvSpPr txBox="1"/>
          <p:nvPr/>
        </p:nvSpPr>
        <p:spPr>
          <a:xfrm>
            <a:off x="1565293" y="1754168"/>
            <a:ext cx="1189741" cy="70788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 ?</a:t>
            </a:r>
          </a:p>
        </p:txBody>
      </p:sp>
      <p:pic>
        <p:nvPicPr>
          <p:cNvPr id="6" name="Picture 2" descr="C:\Users\TUAN\Downloads\Luyện tập 1.png">
            <a:extLst>
              <a:ext uri="{FF2B5EF4-FFF2-40B4-BE49-F238E27FC236}">
                <a16:creationId xmlns="" xmlns:a16="http://schemas.microsoft.com/office/drawing/2014/main" id="{7C0B5E2F-CD10-4DC2-AEEA-4EDB46E1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229" y="603734"/>
            <a:ext cx="2230362" cy="991397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8F958BE-BFD6-426D-AD6A-07613CA2C25A}"/>
              </a:ext>
            </a:extLst>
          </p:cNvPr>
          <p:cNvSpPr/>
          <p:nvPr/>
        </p:nvSpPr>
        <p:spPr>
          <a:xfrm>
            <a:off x="3880884" y="5268678"/>
            <a:ext cx="871869" cy="7375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662E633-0F42-456E-94C4-0D30737EA2B0}"/>
              </a:ext>
            </a:extLst>
          </p:cNvPr>
          <p:cNvSpPr/>
          <p:nvPr/>
        </p:nvSpPr>
        <p:spPr>
          <a:xfrm>
            <a:off x="5904612" y="5268678"/>
            <a:ext cx="871869" cy="7375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63D7C30-9A2C-4E2D-A99B-8238F0422B3D}"/>
              </a:ext>
            </a:extLst>
          </p:cNvPr>
          <p:cNvSpPr/>
          <p:nvPr/>
        </p:nvSpPr>
        <p:spPr>
          <a:xfrm>
            <a:off x="7928340" y="5268678"/>
            <a:ext cx="871869" cy="7375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7EF2E5-0415-4994-817A-DFD14BA0405F}"/>
              </a:ext>
            </a:extLst>
          </p:cNvPr>
          <p:cNvSpPr txBox="1"/>
          <p:nvPr/>
        </p:nvSpPr>
        <p:spPr>
          <a:xfrm>
            <a:off x="5084133" y="5201485"/>
            <a:ext cx="733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69D64A-0B43-4FCB-8FD3-B8C01D8B5C26}"/>
              </a:ext>
            </a:extLst>
          </p:cNvPr>
          <p:cNvSpPr txBox="1"/>
          <p:nvPr/>
        </p:nvSpPr>
        <p:spPr>
          <a:xfrm>
            <a:off x="7104319" y="5236761"/>
            <a:ext cx="733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58A1386-93E7-4721-946F-08F7DBFB770F}"/>
              </a:ext>
            </a:extLst>
          </p:cNvPr>
          <p:cNvSpPr/>
          <p:nvPr/>
        </p:nvSpPr>
        <p:spPr>
          <a:xfrm>
            <a:off x="5904612" y="5268678"/>
            <a:ext cx="871869" cy="73752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03A2952-E348-41BC-9AF0-54D2835140B5}"/>
              </a:ext>
            </a:extLst>
          </p:cNvPr>
          <p:cNvSpPr/>
          <p:nvPr/>
        </p:nvSpPr>
        <p:spPr>
          <a:xfrm>
            <a:off x="7928340" y="5268678"/>
            <a:ext cx="871869" cy="73752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96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=""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UG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4882" y="0"/>
            <a:ext cx="357118" cy="3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=""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2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7" y="333376"/>
            <a:ext cx="1805516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180653"/>
            <a:ext cx="15282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15" y="2875866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94" y="530225"/>
            <a:ext cx="1187449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212" y="713795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5" y="3356086"/>
            <a:ext cx="1637884" cy="16378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89" y="3204134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15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584200"/>
            <a:ext cx="10363200" cy="2032000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10 – </a:t>
            </a:r>
            <a:r>
              <a:rPr lang="en-US" sz="8000" b="1">
                <a:latin typeface="Arial" pitchFamily="34" charset="0"/>
                <a:cs typeface="Arial" pitchFamily="34" charset="0"/>
              </a:rPr>
              <a:t>5 = ? 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290483" y="696734"/>
            <a:ext cx="1664110" cy="174164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 smtClean="0">
                <a:latin typeface="Arial" pitchFamily="34" charset="0"/>
                <a:cs typeface="Arial" pitchFamily="34" charset="0"/>
              </a:rPr>
              <a:t>5 + </a:t>
            </a:r>
            <a:r>
              <a:rPr lang="en-US" sz="8000" b="1" dirty="0">
                <a:latin typeface="Arial" pitchFamily="34" charset="0"/>
                <a:cs typeface="Arial" pitchFamily="34" charset="0"/>
              </a:rPr>
              <a:t>3 </a:t>
            </a:r>
            <a:r>
              <a:rPr lang="en-US" sz="8000" b="1">
                <a:latin typeface="Arial" pitchFamily="34" charset="0"/>
                <a:cs typeface="Arial" pitchFamily="34" charset="0"/>
              </a:rPr>
              <a:t>= ?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224582" y="376979"/>
            <a:ext cx="1474573" cy="203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1">
            <a:hlinkClick r:id="rId2" action="ppaction://hlinksldjump"/>
            <a:extLst>
              <a:ext uri="{FF2B5EF4-FFF2-40B4-BE49-F238E27FC236}">
                <a16:creationId xmlns="" xmlns:a16="http://schemas.microsoft.com/office/drawing/2014/main" id="{0D92D608-463F-95FE-F1E4-B03C3F4A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6 – 0 </a:t>
            </a:r>
            <a:r>
              <a:rPr lang="en-US" sz="8000" b="1">
                <a:latin typeface="Arial" pitchFamily="34" charset="0"/>
                <a:cs typeface="Arial" pitchFamily="34" charset="0"/>
              </a:rPr>
              <a:t>= 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471711" y="493564"/>
            <a:ext cx="1853514" cy="203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6</a:t>
            </a:r>
          </a:p>
        </p:txBody>
      </p:sp>
      <p:pic>
        <p:nvPicPr>
          <p:cNvPr id="2" name="Picture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B1F61199-7E9C-49BC-BA34-F9E94113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-124522"/>
            <a:ext cx="948515" cy="11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3  + 1 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331018" y="441399"/>
            <a:ext cx="1434041" cy="203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</a:t>
            </a:r>
          </a:p>
        </p:txBody>
      </p:sp>
      <p:pic>
        <p:nvPicPr>
          <p:cNvPr id="2" name="Picture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5D4D5A94-63AF-9172-E511-C60038FB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955" y="0"/>
            <a:ext cx="715086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468755" y="2941702"/>
            <a:ext cx="9323070" cy="1995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LUYỆN TẬP CHUNG</a:t>
            </a:r>
          </a:p>
          <a:p>
            <a:pPr marL="0" marR="0" lvl="0" indent="0" algn="ctr" defTabSz="91434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(T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iết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3)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DFE7DC-4F22-4B77-9460-D39A80543B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TOÁN 4 - HÌNH BÌNH HÀNH</Template>
  <TotalTime>0</TotalTime>
  <Words>265</Words>
  <Application>Microsoft Office PowerPoint</Application>
  <PresentationFormat>Custom</PresentationFormat>
  <Paragraphs>113</Paragraphs>
  <Slides>23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FLOWERS 16X9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10 – 5 = ? </vt:lpstr>
      <vt:lpstr>5 + 3 = ?</vt:lpstr>
      <vt:lpstr>6 – 0 = </vt:lpstr>
      <vt:lpstr>3  + 1 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2020-04-19T17:13:24Z</dcterms:created>
  <dcterms:modified xsi:type="dcterms:W3CDTF">2024-12-11T16:02:27Z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