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7" r:id="rId4"/>
    <p:sldId id="259" r:id="rId5"/>
    <p:sldId id="260" r:id="rId6"/>
    <p:sldId id="266" r:id="rId7"/>
    <p:sldId id="262" r:id="rId8"/>
    <p:sldId id="263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9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4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456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6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2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6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4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0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12CA-6256-4015-A251-ACF1827B0C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57C6-325D-4CBE-AEA7-5115FB06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3" y="3731289"/>
            <a:ext cx="2667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uong phan c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37" y="3897630"/>
            <a:ext cx="2688223" cy="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6" name="Group 14"/>
          <p:cNvGrpSpPr>
            <a:grpSpLocks/>
          </p:cNvGrpSpPr>
          <p:nvPr/>
        </p:nvGrpSpPr>
        <p:grpSpPr bwMode="auto">
          <a:xfrm rot="-48600000">
            <a:off x="865632" y="5146330"/>
            <a:ext cx="1295400" cy="1676400"/>
            <a:chOff x="35" y="0"/>
            <a:chExt cx="1198" cy="1344"/>
          </a:xfrm>
        </p:grpSpPr>
        <p:grpSp>
          <p:nvGrpSpPr>
            <p:cNvPr id="3087" name="Group 15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30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34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Freeform 46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Freeform 47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48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49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Freeform 50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51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52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53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" name="Freeform 54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Freeform 55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56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Freeform 57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" name="Freeform 58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" name="Freeform 59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Freeform 60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61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62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" name="Freeform 63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" name="Freeform 64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" name="Freeform 65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" name="Freeform 66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" name="Freeform 67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68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" name="Freeform 69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" name="Freeform 70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" name="Freeform 71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" name="Freeform 72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" name="Freeform 73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" name="Freeform 74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" name="Freeform 75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" name="Freeform 76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" name="Freeform 77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" name="Freeform 78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" name="Freeform 79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" name="Freeform 80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" name="Freeform 81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" name="Freeform 82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" name="Freeform 83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" name="Freeform 84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" name="Freeform 85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" name="Freeform 86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" name="Freeform 87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" name="Freeform 88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" name="Freeform 89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Freeform 90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" name="Freeform 91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" name="Freeform 92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" name="Freeform 93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Freeform 94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" name="Freeform 95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" name="Freeform 96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" name="Freeform 97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" name="Freeform 98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Freeform 99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" name="Freeform 100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" name="Freeform 101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" name="Freeform 102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" name="Freeform 103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Freeform 104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" name="Freeform 105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" name="Freeform 106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" name="Freeform 107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" name="Freeform 108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109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110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111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112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Freeform 113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Freeform 114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" name="Freeform 115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116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117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" name="Freeform 118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Freeform 119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" name="Freeform 120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" name="Freeform 121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" name="Freeform 122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" name="Freeform 123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" name="Freeform 124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" name="Freeform 125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" name="Freeform 126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" name="Freeform 127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" name="Freeform 128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" name="Freeform 129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" name="Freeform 130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" name="Freeform 131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" name="Freeform 132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" name="Freeform 133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" name="Freeform 134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" name="Freeform 135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" name="Freeform 136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" name="Freeform 137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" name="Freeform 138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" name="Freeform 139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" name="Freeform 140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" name="Freeform 141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" name="Freeform 142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" name="Freeform 143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Freeform 144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" name="Freeform 145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" name="Freeform 146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" name="Freeform 147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" name="Freeform 148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" name="Freeform 149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" name="Freeform 150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" name="Freeform 151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" name="Freeform 152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" name="Freeform 153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" name="Freeform 154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" name="Freeform 155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" name="Freeform 156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" name="Freeform 157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" name="Freeform 158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" name="Freeform 159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" name="Freeform 160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" name="Freeform 161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" name="Freeform 162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" name="Freeform 163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" name="Freeform 164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" name="Freeform 165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" name="Freeform 166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" name="Freeform 167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" name="Freeform 168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" name="Freeform 169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" name="Freeform 170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" name="Freeform 171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" name="Freeform 172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" name="Freeform 173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Freeform 174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" name="Freeform 175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" name="Freeform 176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Freeform 177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" name="Freeform 178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" name="Freeform 179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" name="Freeform 180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Freeform 181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" name="Freeform 182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" name="Freeform 183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" name="Freeform 184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" name="Freeform 185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" name="Freeform 186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" name="Freeform 187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" name="Freeform 188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" name="Freeform 189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" name="Freeform 190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" name="Freeform 191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" name="Freeform 192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" name="Freeform 193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" name="Freeform 194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" name="Freeform 195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" name="Freeform 196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" name="Freeform 197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" name="Freeform 198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" name="Freeform 199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" name="Freeform 200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" name="Freeform 201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" name="Freeform 202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" name="Freeform 203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" name="Freeform 204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" name="Freeform 205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" name="Freeform 206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" name="Freeform 207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" name="Freeform 208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" name="Freeform 209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" name="Freeform 210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" name="Freeform 211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" name="Freeform 212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" name="Freeform 213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" name="Freeform 214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" name="Freeform 215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8" name="Freeform 216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9" name="Freeform 217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0" name="Freeform 218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1" name="Freeform 219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2" name="Freeform 220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3" name="Freeform 221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4" name="Freeform 222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5" name="Freeform 223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6" name="Freeform 224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7" name="Freeform 225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8" name="Freeform 226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9" name="Freeform 227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0" name="Freeform 228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1" name="Freeform 229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2" name="Freeform 230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" name="Freeform 231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" name="Freeform 232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" name="Freeform 233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" name="Freeform 234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" name="Freeform 235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" name="Freeform 236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" name="Freeform 237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" name="Freeform 238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1" name="Freeform 239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2" name="Freeform 240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3" name="Freeform 241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4" name="Freeform 242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5" name="Freeform 243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6" name="Freeform 244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" name="Freeform 245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" name="Freeform 246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9" name="Freeform 247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Freeform 248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1" name="Freeform 249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2" name="Freeform 250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Freeform 251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" name="Freeform 252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5" name="Freeform 253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6" name="Freeform 254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7" name="Freeform 255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8" name="Freeform 256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" name="Freeform 257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" name="Freeform 258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1" name="Freeform 259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2" name="Freeform 260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3" name="Freeform 261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4" name="Freeform 262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5" name="Freeform 263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6" name="Freeform 264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7" name="Freeform 265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" name="Freeform 266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9" name="Freeform 267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0" name="Freeform 268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1" name="Freeform 269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2" name="Freeform 270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" name="Freeform 271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" name="Freeform 272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" name="Freeform 273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" name="Freeform 274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" name="Freeform 275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" name="Freeform 276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" name="Freeform 277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" name="Freeform 278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" name="Freeform 279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" name="Freeform 280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" name="Freeform 281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" name="Freeform 282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5" name="Freeform 283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6" name="Freeform 284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7" name="Freeform 285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8" name="Freeform 286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9" name="Freeform 287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0" name="Freeform 288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1" name="Freeform 289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2" name="Freeform 290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3" name="Freeform 291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4" name="Freeform 292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5" name="Freeform 293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6" name="Freeform 294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7" name="Freeform 295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8" name="Freeform 296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" name="Freeform 297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0" name="Freeform 298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1" name="Freeform 299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2" name="Freeform 300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3" name="Freeform 301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4" name="Freeform 302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5" name="Freeform 303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6" name="Freeform 304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7" name="Freeform 305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8" name="Freeform 306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" name="Freeform 307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" name="Freeform 308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" name="Freeform 309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" name="Freeform 310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" name="Freeform 311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" name="Freeform 312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" name="Freeform 313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" name="Freeform 314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" name="Freeform 315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" name="Freeform 316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" name="Freeform 317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" name="Freeform 318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" name="Freeform 319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" name="Freeform 320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" name="Freeform 321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" name="Freeform 322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" name="Freeform 323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6" name="Freeform 324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7" name="Freeform 325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8" name="Freeform 326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" name="Freeform 327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" name="Freeform 328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1" name="Freeform 329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2" name="Freeform 330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3" name="Freeform 331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" name="Freeform 332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" name="Freeform 333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6" name="Freeform 334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7" name="Freeform 335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08" name="Group 336"/>
          <p:cNvGrpSpPr>
            <a:grpSpLocks/>
          </p:cNvGrpSpPr>
          <p:nvPr/>
        </p:nvGrpSpPr>
        <p:grpSpPr bwMode="auto">
          <a:xfrm>
            <a:off x="304800" y="140578"/>
            <a:ext cx="1295400" cy="1524000"/>
            <a:chOff x="35" y="0"/>
            <a:chExt cx="1198" cy="1344"/>
          </a:xfrm>
        </p:grpSpPr>
        <p:grpSp>
          <p:nvGrpSpPr>
            <p:cNvPr id="3409" name="Group 337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410" name="Freeform 338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" name="Freeform 339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" name="Freeform 340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" name="Freeform 341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" name="Freeform 342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" name="Freeform 343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" name="Freeform 344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" name="Freeform 345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" name="Freeform 346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" name="Freeform 347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" name="Freeform 348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" name="Freeform 349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" name="Freeform 350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" name="Freeform 351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" name="Freeform 352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" name="Freeform 353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" name="Freeform 354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" name="Freeform 355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" name="Freeform 356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" name="Freeform 357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" name="Freeform 358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" name="Freeform 359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" name="Freeform 360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" name="Freeform 361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" name="Freeform 362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" name="Freeform 363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" name="Freeform 364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" name="Freeform 365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" name="Freeform 366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" name="Freeform 367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" name="Freeform 368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" name="Freeform 369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" name="Freeform 370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" name="Freeform 371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" name="Freeform 372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" name="Freeform 373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" name="Freeform 374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" name="Freeform 375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" name="Freeform 376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" name="Freeform 377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" name="Freeform 378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" name="Freeform 379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" name="Freeform 380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" name="Freeform 381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" name="Freeform 382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" name="Freeform 383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" name="Freeform 384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" name="Freeform 385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" name="Freeform 386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" name="Freeform 387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" name="Freeform 388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" name="Freeform 389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" name="Freeform 390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" name="Freeform 391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" name="Freeform 392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" name="Freeform 393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" name="Freeform 394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" name="Freeform 395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" name="Freeform 396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" name="Freeform 397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" name="Freeform 398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" name="Freeform 399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" name="Freeform 400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" name="Freeform 401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" name="Freeform 402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" name="Freeform 403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" name="Freeform 404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" name="Freeform 405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" name="Freeform 406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" name="Freeform 407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" name="Freeform 408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" name="Freeform 409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" name="Freeform 410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" name="Freeform 411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" name="Freeform 412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" name="Freeform 413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" name="Freeform 414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" name="Freeform 415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" name="Freeform 416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" name="Freeform 417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" name="Freeform 418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" name="Freeform 419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" name="Freeform 420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" name="Freeform 421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" name="Freeform 422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" name="Freeform 423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" name="Freeform 424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" name="Freeform 425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" name="Freeform 426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" name="Freeform 427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" name="Freeform 428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" name="Freeform 429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" name="Freeform 430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" name="Freeform 431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" name="Freeform 432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" name="Freeform 433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" name="Freeform 434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" name="Freeform 435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" name="Freeform 436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" name="Freeform 437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" name="Freeform 438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" name="Freeform 439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" name="Freeform 440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" name="Freeform 441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" name="Freeform 442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" name="Freeform 443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" name="Freeform 444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" name="Freeform 445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" name="Freeform 446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" name="Freeform 447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" name="Freeform 448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" name="Freeform 449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" name="Freeform 450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" name="Freeform 451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" name="Freeform 452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" name="Freeform 453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" name="Freeform 454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" name="Freeform 455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" name="Freeform 456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" name="Freeform 457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" name="Freeform 458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" name="Freeform 459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" name="Freeform 460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" name="Freeform 461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" name="Freeform 462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" name="Freeform 463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" name="Freeform 464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7" name="Freeform 465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8" name="Freeform 466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9" name="Freeform 467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0" name="Freeform 468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1" name="Freeform 469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2" name="Freeform 470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3" name="Freeform 471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4" name="Freeform 472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5" name="Freeform 473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6" name="Freeform 474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7" name="Freeform 475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8" name="Freeform 476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9" name="Freeform 477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0" name="Freeform 478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1" name="Freeform 479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2" name="Freeform 480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3" name="Freeform 481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4" name="Freeform 482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5" name="Freeform 483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6" name="Freeform 484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7" name="Freeform 485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8" name="Freeform 486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9" name="Freeform 487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0" name="Freeform 488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1" name="Freeform 489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2" name="Freeform 490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3" name="Freeform 491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" name="Freeform 492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" name="Freeform 493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6" name="Freeform 494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7" name="Freeform 495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8" name="Freeform 496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9" name="Freeform 497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0" name="Freeform 498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1" name="Freeform 499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2" name="Freeform 500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3" name="Freeform 501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4" name="Freeform 502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5" name="Freeform 503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6" name="Freeform 504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7" name="Freeform 505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8" name="Freeform 506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9" name="Freeform 507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0" name="Freeform 508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1" name="Freeform 509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2" name="Freeform 510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3" name="Freeform 511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" name="Freeform 512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" name="Freeform 513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" name="Freeform 514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" name="Freeform 515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8" name="Freeform 516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" name="Freeform 517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0" name="Freeform 518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" name="Freeform 519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" name="Freeform 520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" name="Freeform 521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" name="Freeform 522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" name="Freeform 523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" name="Freeform 524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" name="Freeform 525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" name="Freeform 526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" name="Freeform 527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" name="Freeform 528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" name="Freeform 529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" name="Freeform 530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" name="Freeform 531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" name="Freeform 532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" name="Freeform 533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" name="Freeform 534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" name="Freeform 535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" name="Freeform 536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" name="Freeform 537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0" name="Freeform 538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" name="Freeform 539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" name="Freeform 540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" name="Freeform 541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" name="Freeform 542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" name="Freeform 543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" name="Freeform 544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" name="Freeform 545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" name="Freeform 546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" name="Freeform 547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" name="Freeform 548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" name="Freeform 549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" name="Freeform 550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" name="Freeform 551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" name="Freeform 552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" name="Freeform 553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" name="Freeform 554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" name="Freeform 555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" name="Freeform 556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" name="Freeform 557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" name="Freeform 558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" name="Freeform 559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" name="Freeform 560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" name="Freeform 561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4" name="Freeform 562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" name="Freeform 563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6" name="Freeform 564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7" name="Freeform 565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8" name="Freeform 566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9" name="Freeform 567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0" name="Freeform 568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1" name="Freeform 569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2" name="Freeform 570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3" name="Freeform 571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4" name="Freeform 572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5" name="Freeform 573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6" name="Freeform 574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7" name="Freeform 575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8" name="Freeform 576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9" name="Freeform 577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0" name="Freeform 578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1" name="Freeform 579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2" name="Freeform 580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3" name="Freeform 581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" name="Freeform 582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" name="Freeform 583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" name="Freeform 584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" name="Freeform 585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" name="Freeform 586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" name="Freeform 587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" name="Freeform 588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" name="Freeform 589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" name="Freeform 590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" name="Freeform 591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" name="Freeform 592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" name="Freeform 593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" name="Freeform 594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" name="Freeform 595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" name="Freeform 596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" name="Freeform 597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" name="Freeform 598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" name="Freeform 599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" name="Freeform 600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3" name="Freeform 601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4" name="Freeform 602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5" name="Freeform 603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6" name="Freeform 604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7" name="Freeform 605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8" name="Freeform 606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9" name="Freeform 607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0" name="Freeform 608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1" name="Freeform 609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2" name="Freeform 610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3" name="Freeform 611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4" name="Freeform 612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5" name="Freeform 613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6" name="Freeform 614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" name="Freeform 615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" name="Freeform 616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" name="Freeform 617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" name="Freeform 618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" name="Freeform 619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" name="Freeform 620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" name="Freeform 621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" name="Freeform 622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" name="Freeform 623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" name="Freeform 624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" name="Freeform 625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" name="Freeform 626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" name="Freeform 627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" name="Freeform 628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" name="Freeform 629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" name="Freeform 630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" name="Freeform 631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" name="Freeform 632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" name="Freeform 633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" name="Freeform 634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" name="Freeform 635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" name="Freeform 636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" name="Freeform 637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" name="Freeform 638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" name="Freeform 639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" name="Freeform 640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" name="Freeform 641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" name="Freeform 642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" name="Freeform 643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" name="Freeform 644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" name="Freeform 645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8" name="Freeform 646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9" name="Freeform 647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0" name="Freeform 648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1" name="Freeform 649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2" name="Freeform 650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3" name="Freeform 651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4" name="Freeform 652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5" name="Freeform 653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6" name="Freeform 654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7" name="Freeform 655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8" name="Freeform 656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9" name="Freeform 657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30" name="Group 658"/>
          <p:cNvGrpSpPr>
            <a:grpSpLocks/>
          </p:cNvGrpSpPr>
          <p:nvPr/>
        </p:nvGrpSpPr>
        <p:grpSpPr bwMode="auto">
          <a:xfrm rot="10957292">
            <a:off x="10076168" y="5267689"/>
            <a:ext cx="1143000" cy="1600200"/>
            <a:chOff x="35" y="0"/>
            <a:chExt cx="1198" cy="1344"/>
          </a:xfrm>
        </p:grpSpPr>
        <p:grpSp>
          <p:nvGrpSpPr>
            <p:cNvPr id="3731" name="Group 659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732" name="Freeform 660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" name="Freeform 661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" name="Freeform 662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" name="Freeform 663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" name="Freeform 664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" name="Freeform 665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" name="Freeform 666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9" name="Freeform 667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0" name="Freeform 668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1" name="Freeform 669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2" name="Freeform 670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3" name="Freeform 671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4" name="Freeform 672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5" name="Freeform 673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6" name="Freeform 674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7" name="Freeform 675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8" name="Freeform 676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9" name="Freeform 677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0" name="Freeform 678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1" name="Freeform 679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2" name="Freeform 680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3" name="Freeform 681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4" name="Freeform 682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5" name="Freeform 683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6" name="Freeform 684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7" name="Freeform 685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8" name="Freeform 686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9" name="Freeform 687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0" name="Freeform 688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1" name="Freeform 689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2" name="Freeform 690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3" name="Freeform 691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4" name="Freeform 692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5" name="Freeform 693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6" name="Freeform 694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7" name="Freeform 695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8" name="Freeform 696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9" name="Freeform 697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0" name="Freeform 698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1" name="Freeform 699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2" name="Freeform 700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3" name="Freeform 701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4" name="Freeform 702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5" name="Freeform 703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6" name="Freeform 704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7" name="Freeform 705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8" name="Freeform 706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9" name="Freeform 707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0" name="Freeform 708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1" name="Freeform 709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2" name="Freeform 710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3" name="Freeform 711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4" name="Freeform 712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5" name="Freeform 713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6" name="Freeform 714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7" name="Freeform 715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8" name="Freeform 716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9" name="Freeform 717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" name="Freeform 718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" name="Freeform 719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" name="Freeform 720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" name="Freeform 721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" name="Freeform 722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5" name="Freeform 723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6" name="Freeform 724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7" name="Freeform 725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8" name="Freeform 726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" name="Freeform 727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0" name="Freeform 728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1" name="Freeform 729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2" name="Freeform 730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3" name="Freeform 731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4" name="Freeform 732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5" name="Freeform 733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6" name="Freeform 734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7" name="Freeform 735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8" name="Freeform 736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9" name="Freeform 737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0" name="Freeform 738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1" name="Freeform 739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2" name="Freeform 740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" name="Freeform 741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" name="Freeform 742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" name="Freeform 743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" name="Freeform 744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" name="Freeform 745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" name="Freeform 746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" name="Freeform 747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" name="Freeform 748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" name="Freeform 749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" name="Freeform 750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" name="Freeform 751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" name="Freeform 752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" name="Freeform 753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" name="Freeform 754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" name="Freeform 755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" name="Freeform 756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" name="Freeform 757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" name="Freeform 758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" name="Freeform 759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" name="Freeform 760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3" name="Freeform 761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4" name="Freeform 762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5" name="Freeform 763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6" name="Freeform 764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7" name="Freeform 765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8" name="Freeform 766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9" name="Freeform 767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" name="Freeform 768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" name="Freeform 769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" name="Freeform 770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3" name="Freeform 771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4" name="Freeform 772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5" name="Freeform 773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6" name="Freeform 774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7" name="Freeform 775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8" name="Freeform 776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9" name="Freeform 777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0" name="Freeform 778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1" name="Freeform 779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2" name="Freeform 780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3" name="Freeform 781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4" name="Freeform 782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5" name="Freeform 783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6" name="Freeform 784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7" name="Freeform 785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8" name="Freeform 786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9" name="Freeform 787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0" name="Freeform 788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1" name="Freeform 789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2" name="Freeform 790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3" name="Freeform 791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4" name="Freeform 792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5" name="Freeform 793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6" name="Freeform 794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7" name="Freeform 795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8" name="Freeform 796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9" name="Freeform 797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0" name="Freeform 798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1" name="Freeform 799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2" name="Freeform 800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3" name="Freeform 801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4" name="Freeform 802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5" name="Freeform 803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6" name="Freeform 804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7" name="Freeform 805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8" name="Freeform 806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9" name="Freeform 807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0" name="Freeform 808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1" name="Freeform 809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2" name="Freeform 810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3" name="Freeform 811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4" name="Freeform 812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5" name="Freeform 813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6" name="Freeform 814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7" name="Freeform 815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8" name="Freeform 816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9" name="Freeform 817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0" name="Freeform 818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1" name="Freeform 819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" name="Freeform 820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" name="Freeform 821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" name="Freeform 822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" name="Freeform 823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6" name="Freeform 824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7" name="Freeform 825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" name="Freeform 826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9" name="Freeform 827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" name="Freeform 828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" name="Freeform 829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" name="Freeform 830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" name="Freeform 831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" name="Freeform 832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" name="Freeform 833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" name="Freeform 834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" name="Freeform 835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" name="Freeform 836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" name="Freeform 837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" name="Freeform 838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" name="Freeform 839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" name="Freeform 840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" name="Freeform 841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" name="Freeform 842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" name="Freeform 843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" name="Freeform 844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" name="Freeform 845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" name="Freeform 846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" name="Freeform 847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" name="Freeform 848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" name="Freeform 849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2" name="Freeform 850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3" name="Freeform 851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4" name="Freeform 852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5" name="Freeform 853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6" name="Freeform 854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7" name="Freeform 855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8" name="Freeform 856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9" name="Freeform 857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0" name="Freeform 858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1" name="Freeform 859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32" name="Freeform 860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3" name="Freeform 861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4" name="Freeform 862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5" name="Freeform 863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6" name="Freeform 864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7" name="Freeform 865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8" name="Freeform 866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9" name="Freeform 867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0" name="Freeform 868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1" name="Freeform 869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" name="Freeform 870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" name="Freeform 871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4" name="Freeform 872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5" name="Freeform 873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6" name="Freeform 874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7" name="Freeform 875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8" name="Freeform 876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9" name="Freeform 877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0" name="Freeform 878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1" name="Freeform 879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2" name="Freeform 880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" name="Freeform 881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" name="Freeform 882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" name="Freeform 883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" name="Freeform 884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7" name="Freeform 885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8" name="Freeform 886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9" name="Freeform 887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0" name="Freeform 888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1" name="Freeform 889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2" name="Freeform 890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3" name="Freeform 891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4" name="Freeform 892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5" name="Freeform 893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6" name="Freeform 894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7" name="Freeform 895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8" name="Freeform 896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9" name="Freeform 897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0" name="Freeform 898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1" name="Freeform 899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2" name="Freeform 900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3" name="Freeform 901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4" name="Freeform 902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5" name="Freeform 903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6" name="Freeform 904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7" name="Freeform 905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8" name="Freeform 906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9" name="Freeform 907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0" name="Freeform 908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1" name="Freeform 909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2" name="Freeform 910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" name="Freeform 911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4" name="Freeform 912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5" name="Freeform 913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6" name="Freeform 914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7" name="Freeform 915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8" name="Freeform 916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9" name="Freeform 917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0" name="Freeform 918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1" name="Freeform 919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2" name="Freeform 920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" name="Freeform 921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" name="Freeform 922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" name="Freeform 923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" name="Freeform 924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" name="Freeform 925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" name="Freeform 926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" name="Freeform 927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" name="Freeform 928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" name="Freeform 929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" name="Freeform 930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" name="Freeform 931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" name="Freeform 932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5" name="Freeform 933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" name="Freeform 934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7" name="Freeform 935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8" name="Freeform 936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9" name="Freeform 937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" name="Freeform 938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1" name="Freeform 939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2" name="Freeform 940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3" name="Freeform 941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4" name="Freeform 942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5" name="Freeform 943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6" name="Freeform 944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" name="Freeform 945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8" name="Freeform 946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9" name="Freeform 947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0" name="Freeform 948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1" name="Freeform 949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2" name="Freeform 950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3" name="Freeform 951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" name="Freeform 952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5" name="Freeform 953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6" name="Freeform 954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7" name="Freeform 955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" name="Freeform 956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" name="Freeform 957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" name="Freeform 958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" name="Freeform 959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" name="Freeform 960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3" name="Freeform 961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" name="Freeform 962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" name="Freeform 963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6" name="Freeform 964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7" name="Freeform 965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8" name="Freeform 966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9" name="Freeform 967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0" name="Freeform 968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1" name="Freeform 969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2" name="Freeform 970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3" name="Freeform 971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" name="Freeform 972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" name="Freeform 973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6" name="Freeform 974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7" name="Freeform 975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8" name="Freeform 976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9" name="Freeform 977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0" name="Freeform 978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1" name="Freeform 979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2" name="Group 980"/>
          <p:cNvGrpSpPr>
            <a:grpSpLocks/>
          </p:cNvGrpSpPr>
          <p:nvPr/>
        </p:nvGrpSpPr>
        <p:grpSpPr bwMode="auto">
          <a:xfrm rot="6130015">
            <a:off x="9802480" y="96947"/>
            <a:ext cx="1455699" cy="1572709"/>
            <a:chOff x="35" y="0"/>
            <a:chExt cx="1198" cy="1344"/>
          </a:xfrm>
        </p:grpSpPr>
        <p:grpSp>
          <p:nvGrpSpPr>
            <p:cNvPr id="4053" name="Group 981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4054" name="Freeform 982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5" name="Freeform 983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6" name="Freeform 984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7" name="Freeform 985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8" name="Freeform 986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9" name="Freeform 987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0" name="Freeform 988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1" name="Freeform 989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2" name="Freeform 990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3" name="Freeform 991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4" name="Freeform 992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5" name="Freeform 993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6" name="Freeform 994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7" name="Freeform 995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8" name="Freeform 996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9" name="Freeform 997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0" name="Freeform 998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1" name="Freeform 999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2" name="Freeform 1000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3" name="Freeform 1001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4" name="Freeform 1002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5" name="Freeform 1003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6" name="Freeform 1004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7" name="Freeform 1005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8" name="Freeform 1006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9" name="Freeform 1007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0" name="Freeform 1008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1" name="Freeform 1009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2" name="Freeform 1010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3" name="Freeform 1011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4" name="Freeform 1012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5" name="Freeform 1013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6" name="Freeform 1014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7" name="Freeform 1015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8" name="Freeform 1016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9" name="Freeform 1017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0" name="Freeform 1018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1" name="Freeform 1019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2" name="Freeform 1020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3" name="Freeform 1021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4" name="Freeform 1022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5" name="Freeform 1023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" name="Freeform 1024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" name="Freeform 1025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" name="Freeform 1026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" name="Freeform 1027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" name="Freeform 1028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1" name="Freeform 1029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" name="Freeform 1030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Freeform 1031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1032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1033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34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035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036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037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038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039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040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041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042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043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1044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Freeform 1045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Freeform 1046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047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048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Freeform 1049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Freeform 1050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Freeform 1051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Freeform 1052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Freeform 1053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Freeform 1054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7" name="Freeform 1055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8" name="Freeform 1056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Freeform 1057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Freeform 1058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Freeform 1059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Freeform 1060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3" name="Freeform 1061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4" name="Freeform 1062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5" name="Freeform 1063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6" name="Freeform 1064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Freeform 1065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Freeform 1066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Freeform 1067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0" name="Freeform 1068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1" name="Freeform 1069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2" name="Freeform 1070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3" name="Freeform 1071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4" name="Freeform 1072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5" name="Freeform 1073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6" name="Freeform 1074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" name="Freeform 1075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8" name="Freeform 1076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9" name="Freeform 1077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0" name="Freeform 1078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Freeform 1079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1080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Freeform 1081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4" name="Freeform 1082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Freeform 1083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Freeform 1084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1085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1086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Freeform 1087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1088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Freeform 1089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1090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Freeform 1091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1092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Freeform 1093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1094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Freeform 1095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1096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Freeform 1097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Freeform 1098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Freeform 1099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Freeform 1100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1101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4" name="Freeform 1102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5" name="Freeform 1103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6" name="Freeform 1104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7" name="Freeform 1105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8" name="Freeform 1106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9" name="Freeform 1107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0" name="Freeform 1108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1" name="Freeform 1109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2" name="Freeform 1110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3" name="Freeform 1111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4" name="Freeform 1112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5" name="Freeform 1113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6" name="Freeform 1114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7" name="Freeform 1115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8" name="Freeform 1116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9" name="Freeform 1117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0" name="Freeform 1118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1" name="Freeform 1119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2" name="Freeform 1120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3" name="Freeform 1121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4" name="Freeform 1122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5" name="Freeform 1123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6" name="Freeform 1124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7" name="Freeform 1125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8" name="Freeform 1126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" name="Freeform 1127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0" name="Freeform 1128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" name="Freeform 1129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" name="Freeform 1130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1131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Freeform 1132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" name="Freeform 1133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1134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1135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Freeform 1136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9" name="Freeform 1137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1138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1139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Freeform 1140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3" name="Freeform 1141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1142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1143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Freeform 1144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7" name="Freeform 1145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1146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1147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Freeform 1148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1" name="Freeform 1149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Freeform 1150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3" name="Freeform 1151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4" name="Freeform 1152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1153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Freeform 1154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7" name="Freeform 1155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8" name="Freeform 1156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1157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Freeform 1158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1" name="Freeform 1159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2" name="Freeform 1160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1161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Freeform 1162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5" name="Freeform 1163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6" name="Freeform 1164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1165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1166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1167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1168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1169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1170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1171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Freeform 1172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" name="Freeform 1173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6" name="Freeform 1174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1175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1176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1177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1178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1179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1180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1181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54" name="Freeform 1182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5" name="Freeform 1183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6" name="Freeform 1184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7" name="Freeform 1185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8" name="Freeform 1186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9" name="Freeform 1187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0" name="Freeform 1188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1" name="Freeform 1189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2" name="Freeform 1190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3" name="Freeform 1191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4" name="Freeform 1192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5" name="Freeform 1193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6" name="Freeform 1194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7" name="Freeform 1195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8" name="Freeform 1196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9" name="Freeform 1197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0" name="Freeform 1198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1" name="Freeform 1199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2" name="Freeform 1200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3" name="Freeform 1201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4" name="Freeform 1202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5" name="Freeform 1203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6" name="Freeform 1204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7" name="Freeform 1205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8" name="Freeform 1206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9" name="Freeform 1207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0" name="Freeform 1208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1" name="Freeform 1209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2" name="Freeform 1210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3" name="Freeform 1211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4" name="Freeform 1212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5" name="Freeform 1213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6" name="Freeform 1214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7" name="Freeform 1215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8" name="Freeform 1216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9" name="Freeform 1217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" name="Freeform 1218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1" name="Freeform 1219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2" name="Freeform 1220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3" name="Freeform 1221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" name="Freeform 1222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" name="Freeform 1223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6" name="Freeform 1224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7" name="Freeform 1225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8" name="Freeform 1226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9" name="Freeform 1227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0" name="Freeform 1228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" name="Freeform 1229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" name="Freeform 1230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" name="Freeform 1231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" name="Freeform 1232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" name="Freeform 1233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" name="Freeform 1234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" name="Freeform 1235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" name="Freeform 1236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" name="Freeform 1237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" name="Freeform 1238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" name="Freeform 1239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" name="Freeform 1240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" name="Freeform 1241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" name="Freeform 1242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" name="Freeform 1243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" name="Freeform 1244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" name="Freeform 1245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" name="Freeform 1246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" name="Freeform 1247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" name="Freeform 1248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" name="Freeform 1249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" name="Freeform 1250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" name="Freeform 1251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" name="Freeform 1252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" name="Freeform 1253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" name="Freeform 1254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7" name="Freeform 1255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8" name="Freeform 1256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9" name="Freeform 1257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0" name="Freeform 1258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1" name="Freeform 1259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2" name="Freeform 1260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3" name="Freeform 1261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4" name="Freeform 1262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5" name="Freeform 1263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6" name="Freeform 1264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7" name="Freeform 1265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8" name="Freeform 1266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9" name="Freeform 1267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0" name="Freeform 1268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1" name="Freeform 1269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2" name="Freeform 1270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3" name="Freeform 1271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4" name="Freeform 1272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5" name="Freeform 1273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6" name="Freeform 1274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7" name="Freeform 1275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8" name="Freeform 1276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9" name="Freeform 1277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0" name="Freeform 1278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1" name="Freeform 1279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2" name="Freeform 1280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3" name="Freeform 1281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4" name="Freeform 1282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5" name="Freeform 1283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6" name="Freeform 1284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7" name="Freeform 1285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8" name="Freeform 1286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9" name="Freeform 1287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0" name="Freeform 1288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1" name="Freeform 1289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2" name="Freeform 1290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3" name="Freeform 1291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4" name="Freeform 1292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5" name="Freeform 1293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6" name="Freeform 1294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7" name="Freeform 1295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8" name="Freeform 1296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9" name="Freeform 1297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0" name="Freeform 1298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1" name="Freeform 1299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2" name="Freeform 1300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3" name="Freeform 1301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77" name="Picture 1305" descr="flowlin2.gif (13943 byt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3" y="1339595"/>
            <a:ext cx="15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4228" y="143686"/>
            <a:ext cx="751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0797" y="1203275"/>
            <a:ext cx="8897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5784" y="3335443"/>
            <a:ext cx="38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6746" y="5303110"/>
            <a:ext cx="5543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4" name="Picture 1305" descr="flowlin2.gif (13943 byt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101" y="1270394"/>
            <a:ext cx="15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535538" y="797834"/>
            <a:ext cx="3163975" cy="13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7" name="Picture 1305" descr="flowlin2.gif (13943 byt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532044" y="3057791"/>
            <a:ext cx="243940" cy="69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F3AF9-530A-4E79-B918-EC52D485EA32}"/>
              </a:ext>
            </a:extLst>
          </p:cNvPr>
          <p:cNvSpPr txBox="1"/>
          <p:nvPr/>
        </p:nvSpPr>
        <p:spPr>
          <a:xfrm>
            <a:off x="3440876" y="4064706"/>
            <a:ext cx="598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97973748"/>
      </p:ext>
    </p:extLst>
  </p:cSld>
  <p:clrMapOvr>
    <a:masterClrMapping/>
  </p:clrMapOvr>
  <p:transition spd="med">
    <p:zoom/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91440"/>
            <a:ext cx="121158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4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23" y="1996676"/>
            <a:ext cx="3970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Tìm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b)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hai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đồ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vật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dạng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tứ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5453"/>
            <a:ext cx="6241142" cy="590722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312229" y="1772062"/>
            <a:ext cx="1625600" cy="1132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47203" y="1890873"/>
            <a:ext cx="2035688" cy="1476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iamond 5"/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FF00FF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41544" y="295453"/>
            <a:ext cx="2107475" cy="2953217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FF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FF00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 rot="10800000">
            <a:off x="5820229" y="1772062"/>
            <a:ext cx="609600" cy="609829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DFD06-0F73-4AB4-806B-FBFAFD22040A}"/>
              </a:ext>
            </a:extLst>
          </p:cNvPr>
          <p:cNvSpPr/>
          <p:nvPr/>
        </p:nvSpPr>
        <p:spPr>
          <a:xfrm>
            <a:off x="7777018" y="3703784"/>
            <a:ext cx="1302327" cy="711200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822A1-6215-477C-99F8-3089D407D98E}"/>
              </a:ext>
            </a:extLst>
          </p:cNvPr>
          <p:cNvSpPr/>
          <p:nvPr/>
        </p:nvSpPr>
        <p:spPr>
          <a:xfrm>
            <a:off x="6520873" y="3637841"/>
            <a:ext cx="2888348" cy="850602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7" grpId="0" animBg="1"/>
      <p:bldP spid="6" grpId="0" animBg="1"/>
      <p:bldP spid="8" grpId="0" animBg="1"/>
      <p:bldP spid="13" grpId="0" animBg="1"/>
      <p:bldP spid="14" grpId="0" animBg="1"/>
      <p:bldP spid="10" grpId="0" animBg="1"/>
      <p:bldP spid="16" grpId="0" animBg="1"/>
      <p:bldP spid="15" grpId="0" animBg="1"/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17539" y="478847"/>
            <a:ext cx="7955262" cy="784830"/>
            <a:chOff x="2914487" y="313383"/>
            <a:chExt cx="7955262" cy="784830"/>
          </a:xfrm>
        </p:grpSpPr>
        <p:sp>
          <p:nvSpPr>
            <p:cNvPr id="3" name="TextBox 2"/>
            <p:cNvSpPr txBox="1"/>
            <p:nvPr/>
          </p:nvSpPr>
          <p:spPr>
            <a:xfrm>
              <a:off x="3478349" y="313383"/>
              <a:ext cx="739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dirty="0"/>
                <a:t> </a:t>
              </a:r>
              <a:r>
                <a:rPr lang="en-US" sz="3000" dirty="0" err="1"/>
                <a:t>Trong</a:t>
              </a:r>
              <a:r>
                <a:rPr lang="en-US" sz="3000" dirty="0"/>
                <a:t> </a:t>
              </a:r>
              <a:r>
                <a:rPr lang="en-US" sz="3000" dirty="0" err="1"/>
                <a:t>mỗi</a:t>
              </a:r>
              <a:r>
                <a:rPr lang="en-US" sz="3000" dirty="0"/>
                <a:t> </a:t>
              </a:r>
              <a:r>
                <a:rPr lang="en-US" sz="3000" dirty="0" err="1"/>
                <a:t>hình</a:t>
              </a:r>
              <a:r>
                <a:rPr lang="en-US" sz="3000" dirty="0"/>
                <a:t> </a:t>
              </a:r>
              <a:r>
                <a:rPr lang="en-US" sz="3000" dirty="0" err="1"/>
                <a:t>dưới</a:t>
              </a:r>
              <a:r>
                <a:rPr lang="en-US" sz="3000" dirty="0"/>
                <a:t> </a:t>
              </a:r>
              <a:r>
                <a:rPr lang="en-US" sz="3000" dirty="0" err="1"/>
                <a:t>đây</a:t>
              </a:r>
              <a:r>
                <a:rPr lang="en-US" sz="3000" dirty="0"/>
                <a:t> </a:t>
              </a:r>
              <a:r>
                <a:rPr lang="en-US" sz="3000" dirty="0" err="1"/>
                <a:t>có</a:t>
              </a:r>
              <a:r>
                <a:rPr lang="en-US" sz="3000" dirty="0"/>
                <a:t> </a:t>
              </a:r>
              <a:r>
                <a:rPr lang="en-US" sz="3000" dirty="0" err="1"/>
                <a:t>mấy</a:t>
              </a:r>
              <a:r>
                <a:rPr lang="en-US" sz="3000" dirty="0"/>
                <a:t> </a:t>
              </a:r>
              <a:r>
                <a:rPr lang="en-US" sz="3000" dirty="0" err="1"/>
                <a:t>hình</a:t>
              </a:r>
              <a:r>
                <a:rPr lang="en-US" sz="3000" dirty="0"/>
                <a:t> </a:t>
              </a:r>
              <a:r>
                <a:rPr lang="en-US" sz="3000" dirty="0" err="1"/>
                <a:t>tứ</a:t>
              </a:r>
              <a:r>
                <a:rPr lang="en-US" sz="3000" dirty="0"/>
                <a:t> </a:t>
              </a:r>
              <a:r>
                <a:rPr lang="en-US" sz="3000" dirty="0" err="1"/>
                <a:t>giác</a:t>
              </a:r>
              <a:r>
                <a:rPr lang="en-US" sz="30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914487" y="31338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512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794324" y="1465943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 rot="10800000">
            <a:off x="1041399" y="4222746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Input 6"/>
          <p:cNvSpPr/>
          <p:nvPr/>
        </p:nvSpPr>
        <p:spPr>
          <a:xfrm>
            <a:off x="6076949" y="2628900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nual Input 6"/>
          <p:cNvSpPr/>
          <p:nvPr/>
        </p:nvSpPr>
        <p:spPr>
          <a:xfrm rot="5400000" flipV="1">
            <a:off x="4917285" y="3002757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>
            <a:off x="6638916" y="3257551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9148761" y="2781301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/>
        </p:nvSpPr>
        <p:spPr>
          <a:xfrm>
            <a:off x="8977311" y="3371850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8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62490" y="775661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2815" y="4361649"/>
            <a:ext cx="839308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  <a:buAutoNum type="alphaLcParenR"/>
            </a:pP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qua </a:t>
            </a:r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cỏ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khúc</a:t>
            </a:r>
            <a:r>
              <a:rPr lang="en-US" sz="2800" dirty="0"/>
              <a:t>?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2 </a:t>
            </a:r>
            <a:r>
              <a:rPr lang="en-US" sz="2800" dirty="0" err="1"/>
              <a:t>đoan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?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   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3 </a:t>
            </a:r>
            <a:r>
              <a:rPr lang="en-US" sz="2800" dirty="0" err="1"/>
              <a:t>đoan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?</a:t>
            </a:r>
          </a:p>
          <a:p>
            <a:pPr>
              <a:lnSpc>
                <a:spcPts val="4000"/>
              </a:lnSpc>
            </a:pP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936825" y="115556"/>
            <a:ext cx="9956842" cy="747616"/>
            <a:chOff x="746277" y="229492"/>
            <a:chExt cx="9877017" cy="747616"/>
          </a:xfrm>
        </p:grpSpPr>
        <p:sp>
          <p:nvSpPr>
            <p:cNvPr id="4" name="Oval 3"/>
            <p:cNvSpPr/>
            <p:nvPr/>
          </p:nvSpPr>
          <p:spPr>
            <a:xfrm>
              <a:off x="746277" y="359151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82293" y="229492"/>
              <a:ext cx="9341001" cy="71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dirty="0"/>
                <a:t> </a:t>
              </a:r>
              <a:r>
                <a:rPr lang="en-US" sz="3000" dirty="0" err="1"/>
                <a:t>Rô-bốt</a:t>
              </a:r>
              <a:r>
                <a:rPr lang="en-US" sz="3000" dirty="0"/>
                <a:t>, </a:t>
              </a:r>
              <a:r>
                <a:rPr lang="en-US" sz="3000" dirty="0" err="1"/>
                <a:t>Việt</a:t>
              </a:r>
              <a:r>
                <a:rPr lang="en-US" sz="3000" dirty="0"/>
                <a:t> </a:t>
              </a:r>
              <a:r>
                <a:rPr lang="en-US" sz="3000" dirty="0" err="1"/>
                <a:t>và</a:t>
              </a:r>
              <a:r>
                <a:rPr lang="en-US" sz="3000" dirty="0"/>
                <a:t> Mai </a:t>
              </a:r>
              <a:r>
                <a:rPr lang="en-US" sz="3000" dirty="0" err="1"/>
                <a:t>chạy</a:t>
              </a:r>
              <a:r>
                <a:rPr lang="en-US" sz="3000" dirty="0"/>
                <a:t> qua </a:t>
              </a:r>
              <a:r>
                <a:rPr lang="en-US" sz="3000" dirty="0" err="1"/>
                <a:t>một</a:t>
              </a:r>
              <a:r>
                <a:rPr lang="en-US" sz="3000" dirty="0"/>
                <a:t> </a:t>
              </a:r>
              <a:r>
                <a:rPr lang="en-US" sz="3000" dirty="0" err="1"/>
                <a:t>bãi</a:t>
              </a:r>
              <a:r>
                <a:rPr lang="en-US" sz="3000" dirty="0"/>
                <a:t> </a:t>
              </a:r>
              <a:r>
                <a:rPr lang="en-US" sz="3000" dirty="0" err="1"/>
                <a:t>cỏ</a:t>
              </a:r>
              <a:r>
                <a:rPr lang="en-US" sz="3000" dirty="0"/>
                <a:t> </a:t>
              </a:r>
              <a:r>
                <a:rPr lang="en-US" sz="3000" dirty="0" err="1"/>
                <a:t>như</a:t>
              </a:r>
              <a:r>
                <a:rPr lang="en-US" sz="3000" dirty="0"/>
                <a:t> </a:t>
              </a:r>
              <a:r>
                <a:rPr lang="en-US" sz="3000" dirty="0" err="1"/>
                <a:t>hình</a:t>
              </a:r>
              <a:r>
                <a:rPr lang="en-US" sz="3000" dirty="0"/>
                <a:t> </a:t>
              </a:r>
              <a:r>
                <a:rPr lang="en-US" sz="3000" dirty="0" err="1"/>
                <a:t>vẽ</a:t>
              </a:r>
              <a:r>
                <a:rPr lang="en-US" sz="3000" dirty="0"/>
                <a:t>.</a:t>
              </a:r>
            </a:p>
          </p:txBody>
        </p:sp>
      </p:grpSp>
      <p:pic>
        <p:nvPicPr>
          <p:cNvPr id="5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7807" y="3795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940" y="1282268"/>
            <a:ext cx="10039448" cy="1705968"/>
            <a:chOff x="857087" y="1396204"/>
            <a:chExt cx="9958959" cy="1705968"/>
          </a:xfrm>
        </p:grpSpPr>
        <p:sp>
          <p:nvSpPr>
            <p:cNvPr id="3" name="Oval 2"/>
            <p:cNvSpPr/>
            <p:nvPr/>
          </p:nvSpPr>
          <p:spPr>
            <a:xfrm>
              <a:off x="857087" y="1396204"/>
              <a:ext cx="617957" cy="82085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75045" y="1532512"/>
              <a:ext cx="93410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MNPQ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                                     b)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7224" y="2928689"/>
            <a:ext cx="4286448" cy="2705035"/>
            <a:chOff x="1327224" y="1259909"/>
            <a:chExt cx="4286448" cy="2705035"/>
          </a:xfrm>
        </p:grpSpPr>
        <p:grpSp>
          <p:nvGrpSpPr>
            <p:cNvPr id="23" name="Group 22"/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A</a:t>
                  </a: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B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C</a:t>
                  </a: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6cm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3cm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379169" y="2512498"/>
            <a:ext cx="3880569" cy="2799782"/>
            <a:chOff x="6379169" y="1175188"/>
            <a:chExt cx="3880569" cy="2799782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N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M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4cm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4cm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4cm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9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940" y="332726"/>
            <a:ext cx="10039448" cy="658835"/>
            <a:chOff x="857087" y="446662"/>
            <a:chExt cx="9958959" cy="658835"/>
          </a:xfrm>
        </p:grpSpPr>
        <p:sp>
          <p:nvSpPr>
            <p:cNvPr id="3" name="Oval 2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654070" y="1967326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0620" y="133094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1cm</a:t>
            </a:r>
          </a:p>
        </p:txBody>
      </p:sp>
    </p:spTree>
    <p:extLst>
      <p:ext uri="{BB962C8B-B14F-4D97-AF65-F5344CB8AC3E}">
        <p14:creationId xmlns:p14="http://schemas.microsoft.com/office/powerpoint/2010/main" val="3182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1768" y="-2611757"/>
            <a:ext cx="6697978" cy="120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72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210</Words>
  <Application>Microsoft Office PowerPoint</Application>
  <PresentationFormat>Widescreen</PresentationFormat>
  <Paragraphs>45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2024-12-11T03:09:48Z</dcterms:created>
  <dcterms:modified xsi:type="dcterms:W3CDTF">2024-12-12T15:32:22Z</dcterms:modified>
</cp:coreProperties>
</file>