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6" r:id="rId4"/>
    <p:sldId id="260" r:id="rId5"/>
    <p:sldId id="262" r:id="rId6"/>
    <p:sldId id="263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49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58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25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15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56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8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45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0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4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3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19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6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B6C94-3104-4288-B834-5E449CD075BB}" type="datetimeFigureOut">
              <a:rPr lang="en-US" smtClean="0"/>
              <a:t>20/10/2022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5BA6E-2AB5-4F7F-8091-4D8E35EFF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65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Box 123">
            <a:extLst>
              <a:ext uri="{FF2B5EF4-FFF2-40B4-BE49-F238E27FC236}">
                <a16:creationId xmlns:a16="http://schemas.microsoft.com/office/drawing/2014/main" id="{962C4C75-27D2-4697-9D1C-CCFECC92B592}"/>
              </a:ext>
            </a:extLst>
          </p:cNvPr>
          <p:cNvSpPr txBox="1"/>
          <p:nvPr/>
        </p:nvSpPr>
        <p:spPr>
          <a:xfrm>
            <a:off x="967225" y="988243"/>
            <a:ext cx="10204358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F7FBB3BD-5DAA-41B4-9869-06B08D6E1284}"/>
              </a:ext>
            </a:extLst>
          </p:cNvPr>
          <p:cNvCxnSpPr>
            <a:cxnSpLocks/>
          </p:cNvCxnSpPr>
          <p:nvPr/>
        </p:nvCxnSpPr>
        <p:spPr>
          <a:xfrm>
            <a:off x="1222703" y="1610290"/>
            <a:ext cx="53826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5CA48031-67E2-435F-9A3D-4A290F07EF7B}"/>
              </a:ext>
            </a:extLst>
          </p:cNvPr>
          <p:cNvCxnSpPr>
            <a:cxnSpLocks/>
          </p:cNvCxnSpPr>
          <p:nvPr/>
        </p:nvCxnSpPr>
        <p:spPr>
          <a:xfrm>
            <a:off x="1797377" y="2378215"/>
            <a:ext cx="48017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78481B44-4398-4DB1-831F-9DF77CD80E50}"/>
              </a:ext>
            </a:extLst>
          </p:cNvPr>
          <p:cNvCxnSpPr>
            <a:cxnSpLocks/>
          </p:cNvCxnSpPr>
          <p:nvPr/>
        </p:nvCxnSpPr>
        <p:spPr>
          <a:xfrm>
            <a:off x="3656327" y="1610290"/>
            <a:ext cx="177923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F9C9B540-4EE0-4DC5-B865-58FF492F2CD5}"/>
              </a:ext>
            </a:extLst>
          </p:cNvPr>
          <p:cNvCxnSpPr>
            <a:cxnSpLocks/>
          </p:cNvCxnSpPr>
          <p:nvPr/>
        </p:nvCxnSpPr>
        <p:spPr>
          <a:xfrm>
            <a:off x="5774341" y="1610290"/>
            <a:ext cx="82476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0E79E16B-DBB4-4E5C-ACFA-F7C3F0FF8265}"/>
              </a:ext>
            </a:extLst>
          </p:cNvPr>
          <p:cNvGrpSpPr/>
          <p:nvPr/>
        </p:nvGrpSpPr>
        <p:grpSpPr>
          <a:xfrm>
            <a:off x="5294973" y="3487399"/>
            <a:ext cx="2212746" cy="767157"/>
            <a:chOff x="4070697" y="1597626"/>
            <a:chExt cx="2212746" cy="767157"/>
          </a:xfrm>
        </p:grpSpPr>
        <p:sp>
          <p:nvSpPr>
            <p:cNvPr id="163" name="Left Brace 162">
              <a:extLst>
                <a:ext uri="{FF2B5EF4-FFF2-40B4-BE49-F238E27FC236}">
                  <a16:creationId xmlns:a16="http://schemas.microsoft.com/office/drawing/2014/main" id="{3C03754A-84EE-4E74-B2E5-7125B4D6FDE1}"/>
                </a:ext>
              </a:extLst>
            </p:cNvPr>
            <p:cNvSpPr/>
            <p:nvPr/>
          </p:nvSpPr>
          <p:spPr>
            <a:xfrm rot="16200000">
              <a:off x="4951307" y="1082357"/>
              <a:ext cx="385610" cy="1416148"/>
            </a:xfrm>
            <a:prstGeom prst="leftBrace">
              <a:avLst>
                <a:gd name="adj1" fmla="val 41666"/>
                <a:gd name="adj2" fmla="val 50824"/>
              </a:avLst>
            </a:prstGeom>
            <a:ln w="127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4AFFFC6C-C84D-476F-90AD-397F63D455B9}"/>
                </a:ext>
              </a:extLst>
            </p:cNvPr>
            <p:cNvSpPr txBox="1"/>
            <p:nvPr/>
          </p:nvSpPr>
          <p:spPr>
            <a:xfrm>
              <a:off x="4070697" y="1786933"/>
              <a:ext cx="2212746" cy="5778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 err="1"/>
                <a:t>Ít</a:t>
              </a:r>
              <a:r>
                <a:rPr lang="en-US" sz="2400" dirty="0"/>
                <a:t> </a:t>
              </a:r>
              <a:r>
                <a:rPr lang="en-US" sz="2400" dirty="0" err="1"/>
                <a:t>hơn</a:t>
              </a:r>
              <a:r>
                <a:rPr lang="en-US" sz="2400" dirty="0"/>
                <a:t> 2</a:t>
              </a:r>
            </a:p>
          </p:txBody>
        </p:sp>
      </p:grpSp>
      <p:sp>
        <p:nvSpPr>
          <p:cNvPr id="190" name="TextBox 189">
            <a:extLst>
              <a:ext uri="{FF2B5EF4-FFF2-40B4-BE49-F238E27FC236}">
                <a16:creationId xmlns:a16="http://schemas.microsoft.com/office/drawing/2014/main" id="{F453B45D-8956-4623-B90D-E9727BF73986}"/>
              </a:ext>
            </a:extLst>
          </p:cNvPr>
          <p:cNvSpPr txBox="1"/>
          <p:nvPr/>
        </p:nvSpPr>
        <p:spPr>
          <a:xfrm>
            <a:off x="6970642" y="3440090"/>
            <a:ext cx="4589555" cy="2962513"/>
          </a:xfrm>
          <a:prstGeom prst="roundRect">
            <a:avLst/>
          </a:prstGeom>
          <a:solidFill>
            <a:srgbClr val="FFFF99"/>
          </a:solidFill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– 2 = 6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84A2874-2218-439E-B31A-2184AAEADD7E}"/>
              </a:ext>
            </a:extLst>
          </p:cNvPr>
          <p:cNvCxnSpPr>
            <a:cxnSpLocks/>
          </p:cNvCxnSpPr>
          <p:nvPr/>
        </p:nvCxnSpPr>
        <p:spPr>
          <a:xfrm flipV="1">
            <a:off x="8328989" y="1642580"/>
            <a:ext cx="2405272" cy="677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BFC3865E-7E69-405D-A697-D979CB02C6D9}"/>
              </a:ext>
            </a:extLst>
          </p:cNvPr>
          <p:cNvGrpSpPr/>
          <p:nvPr/>
        </p:nvGrpSpPr>
        <p:grpSpPr>
          <a:xfrm>
            <a:off x="107151" y="2355139"/>
            <a:ext cx="6946237" cy="1289708"/>
            <a:chOff x="591454" y="2282046"/>
            <a:chExt cx="6946237" cy="128970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D70040A-8627-4ADF-B0E7-5B70DD950F55}"/>
                </a:ext>
              </a:extLst>
            </p:cNvPr>
            <p:cNvGrpSpPr/>
            <p:nvPr/>
          </p:nvGrpSpPr>
          <p:grpSpPr>
            <a:xfrm>
              <a:off x="1598549" y="2282046"/>
              <a:ext cx="5939142" cy="1249272"/>
              <a:chOff x="811149" y="2179728"/>
              <a:chExt cx="5939142" cy="1249272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397B9297-7F8A-4619-B7DC-4E1738BEF16A}"/>
                  </a:ext>
                </a:extLst>
              </p:cNvPr>
              <p:cNvGrpSpPr/>
              <p:nvPr/>
            </p:nvGrpSpPr>
            <p:grpSpPr>
              <a:xfrm>
                <a:off x="823848" y="2179728"/>
                <a:ext cx="5926443" cy="970077"/>
                <a:chOff x="1408048" y="2205128"/>
                <a:chExt cx="2447671" cy="970077"/>
              </a:xfrm>
            </p:grpSpPr>
            <p:sp>
              <p:nvSpPr>
                <p:cNvPr id="134" name="Left Brace 133">
                  <a:extLst>
                    <a:ext uri="{FF2B5EF4-FFF2-40B4-BE49-F238E27FC236}">
                      <a16:creationId xmlns:a16="http://schemas.microsoft.com/office/drawing/2014/main" id="{378E857B-E22A-4830-9562-DEA0E236B240}"/>
                    </a:ext>
                  </a:extLst>
                </p:cNvPr>
                <p:cNvSpPr/>
                <p:nvPr/>
              </p:nvSpPr>
              <p:spPr>
                <a:xfrm rot="5400000">
                  <a:off x="2439079" y="1758564"/>
                  <a:ext cx="385610" cy="2447671"/>
                </a:xfrm>
                <a:prstGeom prst="leftBrace">
                  <a:avLst>
                    <a:gd name="adj1" fmla="val 41666"/>
                    <a:gd name="adj2" fmla="val 50824"/>
                  </a:avLst>
                </a:prstGeom>
                <a:ln w="1270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TextBox 141">
                  <a:extLst>
                    <a:ext uri="{FF2B5EF4-FFF2-40B4-BE49-F238E27FC236}">
                      <a16:creationId xmlns:a16="http://schemas.microsoft.com/office/drawing/2014/main" id="{18D59051-9471-406D-9A6C-B042AD3FDE01}"/>
                    </a:ext>
                  </a:extLst>
                </p:cNvPr>
                <p:cNvSpPr txBox="1"/>
                <p:nvPr/>
              </p:nvSpPr>
              <p:spPr>
                <a:xfrm>
                  <a:off x="2319405" y="2205128"/>
                  <a:ext cx="582060" cy="6183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>
                    <a:lnSpc>
                      <a:spcPct val="150000"/>
                    </a:lnSpc>
                  </a:pPr>
                  <a:r>
                    <a:rPr lang="en-US" sz="2600" b="1" dirty="0"/>
                    <a:t>8</a:t>
                  </a:r>
                </a:p>
              </p:txBody>
            </p:sp>
          </p:grpSp>
          <p:pic>
            <p:nvPicPr>
              <p:cNvPr id="26626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367F9680-F2E7-466D-AEEA-9D718A7CFF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811149" y="3157693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4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FAAE97E7-3F0F-42D6-8DC5-3EB9E571846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1541846" y="3169289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5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660B234E-6159-4A62-A0B0-38CFA5D01AD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2323265" y="3157693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6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831E0588-C9A4-4C21-9047-7BD474308C7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3053962" y="3169289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7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B4422CC7-3841-4CB8-9463-E4923CFE14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3780786" y="3157693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ED0D74DF-AD21-4BE3-B116-0DECAA31E79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4511483" y="3169289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9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79F369A1-D5D5-43C9-8E4B-8D3C5DFEE11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5292902" y="3157693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0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C694550A-EC66-45FC-B7DA-D88E529EA61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6023599" y="3169289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9D07AB5-3DED-47B2-8388-C0374F1EF279}"/>
                </a:ext>
              </a:extLst>
            </p:cNvPr>
            <p:cNvSpPr txBox="1"/>
            <p:nvPr/>
          </p:nvSpPr>
          <p:spPr>
            <a:xfrm>
              <a:off x="591454" y="2982682"/>
              <a:ext cx="1409317" cy="589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/>
                <a:t>Mai: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BCE6F99-D840-4186-AF7B-928C3F0C074B}"/>
              </a:ext>
            </a:extLst>
          </p:cNvPr>
          <p:cNvGrpSpPr/>
          <p:nvPr/>
        </p:nvGrpSpPr>
        <p:grpSpPr>
          <a:xfrm>
            <a:off x="1222703" y="4447628"/>
            <a:ext cx="4340476" cy="950173"/>
            <a:chOff x="1222703" y="4447628"/>
            <a:chExt cx="4340476" cy="950173"/>
          </a:xfrm>
        </p:grpSpPr>
        <p:sp>
          <p:nvSpPr>
            <p:cNvPr id="168" name="Left Brace 167">
              <a:extLst>
                <a:ext uri="{FF2B5EF4-FFF2-40B4-BE49-F238E27FC236}">
                  <a16:creationId xmlns:a16="http://schemas.microsoft.com/office/drawing/2014/main" id="{3FC51F81-8D46-4134-9115-3DB006780321}"/>
                </a:ext>
              </a:extLst>
            </p:cNvPr>
            <p:cNvSpPr/>
            <p:nvPr/>
          </p:nvSpPr>
          <p:spPr>
            <a:xfrm rot="16200000">
              <a:off x="3200136" y="2470195"/>
              <a:ext cx="385610" cy="4340476"/>
            </a:xfrm>
            <a:prstGeom prst="leftBrace">
              <a:avLst>
                <a:gd name="adj1" fmla="val 41666"/>
                <a:gd name="adj2" fmla="val 50824"/>
              </a:avLst>
            </a:prstGeom>
            <a:ln w="127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E28ADE6B-A3DD-4E30-A3BE-E2BF8FCCC727}"/>
                </a:ext>
              </a:extLst>
            </p:cNvPr>
            <p:cNvSpPr txBox="1"/>
            <p:nvPr/>
          </p:nvSpPr>
          <p:spPr>
            <a:xfrm>
              <a:off x="3140735" y="4779427"/>
              <a:ext cx="582060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600" b="1" dirty="0"/>
                <a:t>?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030E8AF-2E81-4741-9E47-9A1C4534AAEF}"/>
              </a:ext>
            </a:extLst>
          </p:cNvPr>
          <p:cNvGrpSpPr/>
          <p:nvPr/>
        </p:nvGrpSpPr>
        <p:grpSpPr>
          <a:xfrm>
            <a:off x="118927" y="3936358"/>
            <a:ext cx="5483590" cy="589072"/>
            <a:chOff x="118927" y="3936358"/>
            <a:chExt cx="5483590" cy="589072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D3EC165-D193-4E3F-92D9-80F68ADFB1D4}"/>
                </a:ext>
              </a:extLst>
            </p:cNvPr>
            <p:cNvGrpSpPr/>
            <p:nvPr/>
          </p:nvGrpSpPr>
          <p:grpSpPr>
            <a:xfrm>
              <a:off x="1175491" y="4158540"/>
              <a:ext cx="4427026" cy="271307"/>
              <a:chOff x="1175491" y="4158540"/>
              <a:chExt cx="4427026" cy="271307"/>
            </a:xfrm>
          </p:grpSpPr>
          <p:pic>
            <p:nvPicPr>
              <p:cNvPr id="54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FAD9AFAE-D037-4942-9606-3883F848715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1175491" y="4158540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5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DFE94E4A-B616-4FF4-AA06-A9E4F22B582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1906188" y="4170136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6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0816C3F8-A682-4A4F-909E-FA0FF6CFE44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2687607" y="4158540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7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52431378-FE2B-474F-92DB-7DB6435BBF1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3418304" y="4170136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8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F9EBE56D-C882-41A8-8C45-92D4C562B28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4145128" y="4158540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9" name="Picture 2" descr="Origami boat icon cartoon style Royalty Free Vector Image">
                <a:extLst>
                  <a:ext uri="{FF2B5EF4-FFF2-40B4-BE49-F238E27FC236}">
                    <a16:creationId xmlns:a16="http://schemas.microsoft.com/office/drawing/2014/main" id="{C9B1C7B6-8635-4776-B075-6D3041D773D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duotone>
                  <a:schemeClr val="accent4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1415" b="32770"/>
              <a:stretch/>
            </p:blipFill>
            <p:spPr bwMode="auto">
              <a:xfrm>
                <a:off x="4875825" y="4170136"/>
                <a:ext cx="726692" cy="2597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9CDB1373-BF54-4BC8-8316-63A83460525C}"/>
                </a:ext>
              </a:extLst>
            </p:cNvPr>
            <p:cNvSpPr txBox="1"/>
            <p:nvPr/>
          </p:nvSpPr>
          <p:spPr>
            <a:xfrm>
              <a:off x="118927" y="3936358"/>
              <a:ext cx="1409317" cy="589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b="1" dirty="0"/>
                <a:t>Nam: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3DD893CD-E509-454E-B1FF-C59A6F01E6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8958" y="342174"/>
            <a:ext cx="1952625" cy="103579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53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8E4D8BF-1304-4D40-9FE2-7DDA6D0B5B66}"/>
              </a:ext>
            </a:extLst>
          </p:cNvPr>
          <p:cNvSpPr txBox="1"/>
          <p:nvPr/>
        </p:nvSpPr>
        <p:spPr>
          <a:xfrm>
            <a:off x="1001362" y="765865"/>
            <a:ext cx="105348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0DC1EBF-22A1-47DF-8B70-35181A83ECBA}"/>
              </a:ext>
            </a:extLst>
          </p:cNvPr>
          <p:cNvGrpSpPr/>
          <p:nvPr/>
        </p:nvGrpSpPr>
        <p:grpSpPr>
          <a:xfrm>
            <a:off x="5903639" y="3083768"/>
            <a:ext cx="5923778" cy="2366605"/>
            <a:chOff x="5909068" y="4745149"/>
            <a:chExt cx="5660410" cy="2366605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6D96651-0C43-402A-97F7-BAE4C86EE9CC}"/>
                </a:ext>
              </a:extLst>
            </p:cNvPr>
            <p:cNvSpPr txBox="1"/>
            <p:nvPr/>
          </p:nvSpPr>
          <p:spPr>
            <a:xfrm>
              <a:off x="5909068" y="4745149"/>
              <a:ext cx="5660410" cy="2366605"/>
            </a:xfrm>
            <a:prstGeom prst="roundRect">
              <a:avLst/>
            </a:prstGeom>
            <a:solidFill>
              <a:srgbClr val="FFFF99"/>
            </a:solidFill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i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32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i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giải</a:t>
              </a:r>
              <a:endPara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mục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Hạ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tham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gia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algn="ctr"/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   (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mục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  <a:p>
              <a:pPr algn="ctr">
                <a:spcBef>
                  <a:spcPts val="600"/>
                </a:spcBef>
                <a:spcAft>
                  <a:spcPts val="600"/>
                </a:spcAft>
              </a:pP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     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mục</a:t>
              </a:r>
              <a:r>
                <a: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8" name="Rectangle: Rounded Corners 54">
              <a:extLst>
                <a:ext uri="{FF2B5EF4-FFF2-40B4-BE49-F238E27FC236}">
                  <a16:creationId xmlns:a16="http://schemas.microsoft.com/office/drawing/2014/main" id="{1F828554-CD56-49A8-A5ED-1CBEA8C6DE5E}"/>
                </a:ext>
              </a:extLst>
            </p:cNvPr>
            <p:cNvSpPr/>
            <p:nvPr/>
          </p:nvSpPr>
          <p:spPr>
            <a:xfrm>
              <a:off x="8448900" y="6527983"/>
              <a:ext cx="442185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772FBA92-3606-464D-A506-1C1F81A50070}"/>
                </a:ext>
              </a:extLst>
            </p:cNvPr>
            <p:cNvGrpSpPr/>
            <p:nvPr/>
          </p:nvGrpSpPr>
          <p:grpSpPr>
            <a:xfrm>
              <a:off x="7088219" y="5890739"/>
              <a:ext cx="2713872" cy="646331"/>
              <a:chOff x="7132627" y="5509028"/>
              <a:chExt cx="2713872" cy="646331"/>
            </a:xfrm>
          </p:grpSpPr>
          <p:sp>
            <p:nvSpPr>
              <p:cNvPr id="10" name="Rectangle: Rounded Corners 56">
                <a:extLst>
                  <a:ext uri="{FF2B5EF4-FFF2-40B4-BE49-F238E27FC236}">
                    <a16:creationId xmlns:a16="http://schemas.microsoft.com/office/drawing/2014/main" id="{B8F3BBB3-1582-4FB9-84D7-EE3779612096}"/>
                  </a:ext>
                </a:extLst>
              </p:cNvPr>
              <p:cNvSpPr/>
              <p:nvPr/>
            </p:nvSpPr>
            <p:spPr>
              <a:xfrm>
                <a:off x="7132627" y="5597428"/>
                <a:ext cx="436418" cy="42940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  <p:sp>
            <p:nvSpPr>
              <p:cNvPr id="11" name="Rectangle: Rounded Corners 57">
                <a:extLst>
                  <a:ext uri="{FF2B5EF4-FFF2-40B4-BE49-F238E27FC236}">
                    <a16:creationId xmlns:a16="http://schemas.microsoft.com/office/drawing/2014/main" id="{C0C7E97F-9D5F-4FFF-B24C-13DF448B62F0}"/>
                  </a:ext>
                </a:extLst>
              </p:cNvPr>
              <p:cNvSpPr/>
              <p:nvPr/>
            </p:nvSpPr>
            <p:spPr>
              <a:xfrm>
                <a:off x="8398785" y="565531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F46EC14-F5DF-4FC8-9B21-5635EA212FD8}"/>
                  </a:ext>
                </a:extLst>
              </p:cNvPr>
              <p:cNvSpPr txBox="1"/>
              <p:nvPr/>
            </p:nvSpPr>
            <p:spPr>
              <a:xfrm>
                <a:off x="7840259" y="5509028"/>
                <a:ext cx="151744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       =</a:t>
                </a:r>
              </a:p>
            </p:txBody>
          </p:sp>
          <p:sp>
            <p:nvSpPr>
              <p:cNvPr id="13" name="Rectangle: Rounded Corners 59">
                <a:extLst>
                  <a:ext uri="{FF2B5EF4-FFF2-40B4-BE49-F238E27FC236}">
                    <a16:creationId xmlns:a16="http://schemas.microsoft.com/office/drawing/2014/main" id="{69807B28-B844-42B6-98AC-FAAA8C334C82}"/>
                  </a:ext>
                </a:extLst>
              </p:cNvPr>
              <p:cNvSpPr/>
              <p:nvPr/>
            </p:nvSpPr>
            <p:spPr>
              <a:xfrm>
                <a:off x="9410081" y="559041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p:grpSp>
      </p:grpSp>
      <p:sp>
        <p:nvSpPr>
          <p:cNvPr id="14" name="Minus Sign 6"/>
          <p:cNvSpPr/>
          <p:nvPr/>
        </p:nvSpPr>
        <p:spPr>
          <a:xfrm>
            <a:off x="9139909" y="1201388"/>
            <a:ext cx="2687508" cy="110391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Sign 7"/>
          <p:cNvSpPr/>
          <p:nvPr/>
        </p:nvSpPr>
        <p:spPr>
          <a:xfrm flipV="1">
            <a:off x="5535348" y="1256584"/>
            <a:ext cx="2539820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inus Sign 8"/>
          <p:cNvSpPr/>
          <p:nvPr/>
        </p:nvSpPr>
        <p:spPr>
          <a:xfrm flipV="1">
            <a:off x="3375537" y="1734873"/>
            <a:ext cx="6639985" cy="6056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Sign 24"/>
          <p:cNvSpPr/>
          <p:nvPr/>
        </p:nvSpPr>
        <p:spPr>
          <a:xfrm flipV="1">
            <a:off x="9933273" y="1743691"/>
            <a:ext cx="1602890" cy="45719"/>
          </a:xfrm>
          <a:prstGeom prst="mathMinus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37322" y="3083768"/>
            <a:ext cx="5473149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400" b="1" i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Thượng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endParaRPr lang="en-US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56B013-89E6-422B-AABB-14AB0F14C7FC}"/>
              </a:ext>
            </a:extLst>
          </p:cNvPr>
          <p:cNvSpPr txBox="1"/>
          <p:nvPr/>
        </p:nvSpPr>
        <p:spPr>
          <a:xfrm>
            <a:off x="481436" y="4305784"/>
            <a:ext cx="5520534" cy="46166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Minus Sign 9"/>
          <p:cNvSpPr/>
          <p:nvPr/>
        </p:nvSpPr>
        <p:spPr>
          <a:xfrm>
            <a:off x="439071" y="2220883"/>
            <a:ext cx="5829691" cy="117213"/>
          </a:xfrm>
          <a:prstGeom prst="mathMinus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Minus Sign 23"/>
          <p:cNvSpPr/>
          <p:nvPr/>
        </p:nvSpPr>
        <p:spPr>
          <a:xfrm flipV="1">
            <a:off x="892885" y="1719451"/>
            <a:ext cx="1756841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71392" y="4305784"/>
            <a:ext cx="522986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487942" y="4260134"/>
            <a:ext cx="522986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462724" y="4260135"/>
            <a:ext cx="522986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31531" y="4812064"/>
            <a:ext cx="522986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02" y="294066"/>
            <a:ext cx="1745303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23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/>
          </p:cNvPr>
          <p:cNvSpPr/>
          <p:nvPr/>
        </p:nvSpPr>
        <p:spPr>
          <a:xfrm>
            <a:off x="466945" y="459315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sp>
        <p:nvSpPr>
          <p:cNvPr id="6" name="TextBox 5">
            <a:extLst/>
          </p:cNvPr>
          <p:cNvSpPr txBox="1"/>
          <p:nvPr/>
        </p:nvSpPr>
        <p:spPr>
          <a:xfrm>
            <a:off x="990165" y="428538"/>
            <a:ext cx="52402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/>
          </p:cNvPr>
          <p:cNvSpPr txBox="1"/>
          <p:nvPr/>
        </p:nvSpPr>
        <p:spPr>
          <a:xfrm>
            <a:off x="833282" y="928324"/>
            <a:ext cx="8338014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9" name="Picture 8">
            <a:extLst/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2035" y="3202030"/>
            <a:ext cx="11251096" cy="349031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71061" y="89983"/>
            <a:ext cx="163001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973198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/>
          </p:cNvPr>
          <p:cNvSpPr/>
          <p:nvPr/>
        </p:nvSpPr>
        <p:spPr>
          <a:xfrm>
            <a:off x="466945" y="459315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sp>
        <p:nvSpPr>
          <p:cNvPr id="5" name="TextBox 4">
            <a:extLst/>
          </p:cNvPr>
          <p:cNvSpPr txBox="1"/>
          <p:nvPr/>
        </p:nvSpPr>
        <p:spPr>
          <a:xfrm>
            <a:off x="990165" y="428538"/>
            <a:ext cx="52402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>
            <a:extLst/>
          </p:cNvPr>
          <p:cNvSpPr txBox="1"/>
          <p:nvPr/>
        </p:nvSpPr>
        <p:spPr>
          <a:xfrm>
            <a:off x="833282" y="928324"/>
            <a:ext cx="8338014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13183" y="3737113"/>
            <a:ext cx="967408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+ 8 = 28 (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28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1061" y="89983"/>
            <a:ext cx="163001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63371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/>
          </p:cNvPr>
          <p:cNvCxnSpPr>
            <a:cxnSpLocks/>
          </p:cNvCxnSpPr>
          <p:nvPr/>
        </p:nvCxnSpPr>
        <p:spPr>
          <a:xfrm>
            <a:off x="3080960" y="1884096"/>
            <a:ext cx="700610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/>
          </p:cNvPr>
          <p:cNvCxnSpPr>
            <a:cxnSpLocks/>
          </p:cNvCxnSpPr>
          <p:nvPr/>
        </p:nvCxnSpPr>
        <p:spPr>
          <a:xfrm flipV="1">
            <a:off x="1197613" y="1890638"/>
            <a:ext cx="1188717" cy="155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 flipV="1">
            <a:off x="7977809" y="1178395"/>
            <a:ext cx="1298713" cy="10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/>
          </p:cNvPr>
          <p:cNvCxnSpPr>
            <a:cxnSpLocks/>
          </p:cNvCxnSpPr>
          <p:nvPr/>
        </p:nvCxnSpPr>
        <p:spPr>
          <a:xfrm>
            <a:off x="2001079" y="2628072"/>
            <a:ext cx="7374098" cy="326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/>
          </p:cNvPr>
          <p:cNvSpPr txBox="1"/>
          <p:nvPr/>
        </p:nvSpPr>
        <p:spPr>
          <a:xfrm>
            <a:off x="1153288" y="499129"/>
            <a:ext cx="10572978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Oval 9">
            <a:extLst/>
          </p:cNvPr>
          <p:cNvSpPr/>
          <p:nvPr/>
        </p:nvSpPr>
        <p:spPr>
          <a:xfrm>
            <a:off x="500961" y="504544"/>
            <a:ext cx="669211" cy="783652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</a:p>
        </p:txBody>
      </p:sp>
      <p:pic>
        <p:nvPicPr>
          <p:cNvPr id="14" name="Picture 13">
            <a:extLst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1972" y="2818385"/>
            <a:ext cx="9295611" cy="392803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71061" y="89983"/>
            <a:ext cx="163001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cxnSp>
        <p:nvCxnSpPr>
          <p:cNvPr id="15" name="Straight Connector 14">
            <a:extLst/>
          </p:cNvPr>
          <p:cNvCxnSpPr>
            <a:cxnSpLocks/>
          </p:cNvCxnSpPr>
          <p:nvPr/>
        </p:nvCxnSpPr>
        <p:spPr>
          <a:xfrm flipV="1">
            <a:off x="6049618" y="1141374"/>
            <a:ext cx="1298713" cy="10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7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/>
          </p:cNvPr>
          <p:cNvCxnSpPr>
            <a:cxnSpLocks/>
          </p:cNvCxnSpPr>
          <p:nvPr/>
        </p:nvCxnSpPr>
        <p:spPr>
          <a:xfrm>
            <a:off x="1410886" y="2306331"/>
            <a:ext cx="700610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/>
          </p:cNvPr>
          <p:cNvCxnSpPr>
            <a:cxnSpLocks/>
          </p:cNvCxnSpPr>
          <p:nvPr/>
        </p:nvCxnSpPr>
        <p:spPr>
          <a:xfrm flipV="1">
            <a:off x="6204029" y="1567522"/>
            <a:ext cx="1188717" cy="155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/>
          </p:cNvPr>
          <p:cNvCxnSpPr>
            <a:cxnSpLocks/>
          </p:cNvCxnSpPr>
          <p:nvPr/>
        </p:nvCxnSpPr>
        <p:spPr>
          <a:xfrm>
            <a:off x="8081551" y="1583061"/>
            <a:ext cx="13081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2152782" y="3050272"/>
            <a:ext cx="7374098" cy="32687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/>
          </p:cNvPr>
          <p:cNvSpPr/>
          <p:nvPr/>
        </p:nvSpPr>
        <p:spPr>
          <a:xfrm>
            <a:off x="431472" y="1174398"/>
            <a:ext cx="669211" cy="783652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</a:p>
        </p:txBody>
      </p:sp>
      <p:sp>
        <p:nvSpPr>
          <p:cNvPr id="9" name="TextBox 8">
            <a:extLst/>
          </p:cNvPr>
          <p:cNvSpPr txBox="1"/>
          <p:nvPr/>
        </p:nvSpPr>
        <p:spPr>
          <a:xfrm>
            <a:off x="1289440" y="942475"/>
            <a:ext cx="10572978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chiêng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Box 10">
            <a:extLst/>
          </p:cNvPr>
          <p:cNvSpPr txBox="1"/>
          <p:nvPr/>
        </p:nvSpPr>
        <p:spPr>
          <a:xfrm>
            <a:off x="1289440" y="3473749"/>
            <a:ext cx="6209579" cy="25237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11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Hai: …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1061" y="567655"/>
            <a:ext cx="1630018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298959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6032310" y="109182"/>
            <a:ext cx="40944" cy="6748818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-313899" y="2770496"/>
            <a:ext cx="63462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+ 8 = 28 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28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/>
          </p:cNvPr>
          <p:cNvSpPr txBox="1"/>
          <p:nvPr/>
        </p:nvSpPr>
        <p:spPr>
          <a:xfrm>
            <a:off x="6073254" y="0"/>
            <a:ext cx="5472752" cy="22775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11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Hai: …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150124"/>
            <a:ext cx="59094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…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032310" y="2923316"/>
            <a:ext cx="622338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– 4 = 7 (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4163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475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20</cp:revision>
  <dcterms:created xsi:type="dcterms:W3CDTF">2022-10-19T14:01:24Z</dcterms:created>
  <dcterms:modified xsi:type="dcterms:W3CDTF">2022-10-20T07:57:42Z</dcterms:modified>
</cp:coreProperties>
</file>