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272" r:id="rId3"/>
    <p:sldId id="260" r:id="rId4"/>
    <p:sldId id="286" r:id="rId5"/>
    <p:sldId id="525" r:id="rId6"/>
    <p:sldId id="523" r:id="rId7"/>
    <p:sldId id="487" r:id="rId8"/>
    <p:sldId id="287" r:id="rId9"/>
    <p:sldId id="521" r:id="rId10"/>
    <p:sldId id="516" r:id="rId11"/>
    <p:sldId id="522" r:id="rId12"/>
    <p:sldId id="517" r:id="rId13"/>
    <p:sldId id="293" r:id="rId14"/>
    <p:sldId id="301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EDFC"/>
    <a:srgbClr val="BFE9F3"/>
    <a:srgbClr val="8B6442"/>
    <a:srgbClr val="F18585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à Phạm" userId="4abe881fd91ec995" providerId="LiveId" clId="{1653916E-4DBC-4789-ACBF-3E19AFDE1E76}"/>
    <pc:docChg chg="addSld delSld modSld sldOrd">
      <pc:chgData name="Hà Phạm" userId="4abe881fd91ec995" providerId="LiveId" clId="{1653916E-4DBC-4789-ACBF-3E19AFDE1E76}" dt="2025-03-08T01:53:41.435" v="148" actId="20577"/>
      <pc:docMkLst>
        <pc:docMk/>
      </pc:docMkLst>
      <pc:sldChg chg="modSp">
        <pc:chgData name="Hà Phạm" userId="4abe881fd91ec995" providerId="LiveId" clId="{1653916E-4DBC-4789-ACBF-3E19AFDE1E76}" dt="2025-03-08T01:11:19.904" v="131" actId="20577"/>
        <pc:sldMkLst>
          <pc:docMk/>
          <pc:sldMk cId="4252923093" sldId="260"/>
        </pc:sldMkLst>
        <pc:spChg chg="mod">
          <ac:chgData name="Hà Phạm" userId="4abe881fd91ec995" providerId="LiveId" clId="{1653916E-4DBC-4789-ACBF-3E19AFDE1E76}" dt="2025-03-08T01:11:19.904" v="131" actId="20577"/>
          <ac:spMkLst>
            <pc:docMk/>
            <pc:sldMk cId="4252923093" sldId="260"/>
            <ac:spMk id="3" creationId="{00000000-0000-0000-0000-000000000000}"/>
          </ac:spMkLst>
        </pc:spChg>
      </pc:sldChg>
      <pc:sldChg chg="del">
        <pc:chgData name="Hà Phạm" userId="4abe881fd91ec995" providerId="LiveId" clId="{1653916E-4DBC-4789-ACBF-3E19AFDE1E76}" dt="2025-03-08T00:58:45.956" v="0" actId="2696"/>
        <pc:sldMkLst>
          <pc:docMk/>
          <pc:sldMk cId="1078666956" sldId="282"/>
        </pc:sldMkLst>
      </pc:sldChg>
      <pc:sldChg chg="del">
        <pc:chgData name="Hà Phạm" userId="4abe881fd91ec995" providerId="LiveId" clId="{1653916E-4DBC-4789-ACBF-3E19AFDE1E76}" dt="2025-03-08T00:58:54.382" v="2" actId="2696"/>
        <pc:sldMkLst>
          <pc:docMk/>
          <pc:sldMk cId="2660046674" sldId="284"/>
        </pc:sldMkLst>
      </pc:sldChg>
      <pc:sldChg chg="del">
        <pc:chgData name="Hà Phạm" userId="4abe881fd91ec995" providerId="LiveId" clId="{1653916E-4DBC-4789-ACBF-3E19AFDE1E76}" dt="2025-03-08T00:58:57.165" v="3" actId="2696"/>
        <pc:sldMkLst>
          <pc:docMk/>
          <pc:sldMk cId="4227938269" sldId="285"/>
        </pc:sldMkLst>
      </pc:sldChg>
      <pc:sldChg chg="del">
        <pc:chgData name="Hà Phạm" userId="4abe881fd91ec995" providerId="LiveId" clId="{1653916E-4DBC-4789-ACBF-3E19AFDE1E76}" dt="2025-03-08T00:58:50.816" v="1" actId="2696"/>
        <pc:sldMkLst>
          <pc:docMk/>
          <pc:sldMk cId="2253944616" sldId="289"/>
        </pc:sldMkLst>
      </pc:sldChg>
      <pc:sldChg chg="del">
        <pc:chgData name="Hà Phạm" userId="4abe881fd91ec995" providerId="LiveId" clId="{1653916E-4DBC-4789-ACBF-3E19AFDE1E76}" dt="2025-03-08T00:59:01.307" v="4" actId="2696"/>
        <pc:sldMkLst>
          <pc:docMk/>
          <pc:sldMk cId="1601431131" sldId="290"/>
        </pc:sldMkLst>
      </pc:sldChg>
      <pc:sldChg chg="del">
        <pc:chgData name="Hà Phạm" userId="4abe881fd91ec995" providerId="LiveId" clId="{1653916E-4DBC-4789-ACBF-3E19AFDE1E76}" dt="2025-03-08T01:11:28.052" v="132" actId="2696"/>
        <pc:sldMkLst>
          <pc:docMk/>
          <pc:sldMk cId="2382115784" sldId="292"/>
        </pc:sldMkLst>
      </pc:sldChg>
      <pc:sldChg chg="del">
        <pc:chgData name="Hà Phạm" userId="4abe881fd91ec995" providerId="LiveId" clId="{1653916E-4DBC-4789-ACBF-3E19AFDE1E76}" dt="2025-03-08T00:59:07.516" v="5" actId="2696"/>
        <pc:sldMkLst>
          <pc:docMk/>
          <pc:sldMk cId="4167152949" sldId="298"/>
        </pc:sldMkLst>
      </pc:sldChg>
      <pc:sldChg chg="del">
        <pc:chgData name="Hà Phạm" userId="4abe881fd91ec995" providerId="LiveId" clId="{1653916E-4DBC-4789-ACBF-3E19AFDE1E76}" dt="2025-03-08T00:59:13.308" v="6" actId="2696"/>
        <pc:sldMkLst>
          <pc:docMk/>
          <pc:sldMk cId="606135105" sldId="299"/>
        </pc:sldMkLst>
      </pc:sldChg>
      <pc:sldChg chg="del">
        <pc:chgData name="Hà Phạm" userId="4abe881fd91ec995" providerId="LiveId" clId="{1653916E-4DBC-4789-ACBF-3E19AFDE1E76}" dt="2025-03-08T00:59:28.910" v="8" actId="2696"/>
        <pc:sldMkLst>
          <pc:docMk/>
          <pc:sldMk cId="183253327" sldId="300"/>
        </pc:sldMkLst>
      </pc:sldChg>
      <pc:sldChg chg="new del ord">
        <pc:chgData name="Hà Phạm" userId="4abe881fd91ec995" providerId="LiveId" clId="{1653916E-4DBC-4789-ACBF-3E19AFDE1E76}" dt="2025-03-08T01:05:46.854" v="55" actId="2696"/>
        <pc:sldMkLst>
          <pc:docMk/>
          <pc:sldMk cId="2229205081" sldId="302"/>
        </pc:sldMkLst>
      </pc:sldChg>
      <pc:sldChg chg="del">
        <pc:chgData name="Hà Phạm" userId="4abe881fd91ec995" providerId="LiveId" clId="{1653916E-4DBC-4789-ACBF-3E19AFDE1E76}" dt="2025-03-08T00:59:25.660" v="7" actId="2696"/>
        <pc:sldMkLst>
          <pc:docMk/>
          <pc:sldMk cId="3131118082" sldId="302"/>
        </pc:sldMkLst>
      </pc:sldChg>
      <pc:sldChg chg="del">
        <pc:chgData name="Hà Phạm" userId="4abe881fd91ec995" providerId="LiveId" clId="{1653916E-4DBC-4789-ACBF-3E19AFDE1E76}" dt="2025-03-08T00:59:32.983" v="9" actId="2696"/>
        <pc:sldMkLst>
          <pc:docMk/>
          <pc:sldMk cId="2723824903" sldId="303"/>
        </pc:sldMkLst>
      </pc:sldChg>
      <pc:sldChg chg="del">
        <pc:chgData name="Hà Phạm" userId="4abe881fd91ec995" providerId="LiveId" clId="{1653916E-4DBC-4789-ACBF-3E19AFDE1E76}" dt="2025-03-08T00:59:35.306" v="10" actId="2696"/>
        <pc:sldMkLst>
          <pc:docMk/>
          <pc:sldMk cId="2447295663" sldId="304"/>
        </pc:sldMkLst>
      </pc:sldChg>
      <pc:sldChg chg="del">
        <pc:chgData name="Hà Phạm" userId="4abe881fd91ec995" providerId="LiveId" clId="{1653916E-4DBC-4789-ACBF-3E19AFDE1E76}" dt="2025-03-08T00:59:39.070" v="11" actId="2696"/>
        <pc:sldMkLst>
          <pc:docMk/>
          <pc:sldMk cId="3277142577" sldId="305"/>
        </pc:sldMkLst>
      </pc:sldChg>
      <pc:sldChg chg="modSp add">
        <pc:chgData name="Hà Phạm" userId="4abe881fd91ec995" providerId="LiveId" clId="{1653916E-4DBC-4789-ACBF-3E19AFDE1E76}" dt="2025-03-08T01:53:41.435" v="148" actId="20577"/>
        <pc:sldMkLst>
          <pc:docMk/>
          <pc:sldMk cId="348159012" sldId="513"/>
        </pc:sldMkLst>
        <pc:spChg chg="mod">
          <ac:chgData name="Hà Phạm" userId="4abe881fd91ec995" providerId="LiveId" clId="{1653916E-4DBC-4789-ACBF-3E19AFDE1E76}" dt="2025-03-08T01:53:41.435" v="148" actId="20577"/>
          <ac:spMkLst>
            <pc:docMk/>
            <pc:sldMk cId="348159012" sldId="513"/>
            <ac:spMk id="63503" creationId="{00000000-0000-0000-0000-000000000000}"/>
          </ac:spMkLst>
        </pc:spChg>
        <pc:picChg chg="mod">
          <ac:chgData name="Hà Phạm" userId="4abe881fd91ec995" providerId="LiveId" clId="{1653916E-4DBC-4789-ACBF-3E19AFDE1E76}" dt="2025-03-08T01:09:49.996" v="62" actId="14100"/>
          <ac:picMkLst>
            <pc:docMk/>
            <pc:sldMk cId="348159012" sldId="513"/>
            <ac:picMk id="3088" creationId="{00000000-0000-0000-0000-000000000000}"/>
          </ac:picMkLst>
        </pc:picChg>
        <pc:picChg chg="mod">
          <ac:chgData name="Hà Phạm" userId="4abe881fd91ec995" providerId="LiveId" clId="{1653916E-4DBC-4789-ACBF-3E19AFDE1E76}" dt="2025-03-08T01:09:44.003" v="61" actId="14100"/>
          <ac:picMkLst>
            <pc:docMk/>
            <pc:sldMk cId="348159012" sldId="513"/>
            <ac:picMk id="3089" creationId="{00000000-0000-0000-0000-000000000000}"/>
          </ac:picMkLst>
        </pc:picChg>
        <pc:picChg chg="mod">
          <ac:chgData name="Hà Phạm" userId="4abe881fd91ec995" providerId="LiveId" clId="{1653916E-4DBC-4789-ACBF-3E19AFDE1E76}" dt="2025-03-08T01:09:56.267" v="63" actId="14100"/>
          <ac:picMkLst>
            <pc:docMk/>
            <pc:sldMk cId="348159012" sldId="513"/>
            <ac:picMk id="3091" creationId="{00000000-0000-0000-0000-000000000000}"/>
          </ac:picMkLst>
        </pc:picChg>
      </pc:sldChg>
      <pc:sldChg chg="new del">
        <pc:chgData name="Hà Phạm" userId="4abe881fd91ec995" providerId="LiveId" clId="{1653916E-4DBC-4789-ACBF-3E19AFDE1E76}" dt="2025-03-08T01:03:23.361" v="50" actId="2696"/>
        <pc:sldMkLst>
          <pc:docMk/>
          <pc:sldMk cId="1612891748" sldId="514"/>
        </pc:sldMkLst>
      </pc:sldChg>
      <pc:sldChg chg="add del setBg modAnim">
        <pc:chgData name="Hà Phạm" userId="4abe881fd91ec995" providerId="LiveId" clId="{1653916E-4DBC-4789-ACBF-3E19AFDE1E76}" dt="2025-03-08T01:03:53.266" v="52" actId="2696"/>
        <pc:sldMkLst>
          <pc:docMk/>
          <pc:sldMk cId="1854491973" sldId="514"/>
        </pc:sldMkLst>
      </pc:sldChg>
      <pc:sldChg chg="add del setBg modAnim">
        <pc:chgData name="Hà Phạm" userId="4abe881fd91ec995" providerId="LiveId" clId="{1653916E-4DBC-4789-ACBF-3E19AFDE1E76}" dt="2025-03-08T01:08:00.876" v="57" actId="2696"/>
        <pc:sldMkLst>
          <pc:docMk/>
          <pc:sldMk cId="2875726051" sldId="514"/>
        </pc:sldMkLst>
      </pc:sldChg>
      <pc:sldChg chg="modSp add mod setBg modAnim">
        <pc:chgData name="Hà Phạm" userId="4abe881fd91ec995" providerId="LiveId" clId="{1653916E-4DBC-4789-ACBF-3E19AFDE1E76}" dt="2025-03-08T01:24:24.111" v="146" actId="14100"/>
        <pc:sldMkLst>
          <pc:docMk/>
          <pc:sldMk cId="1952233097" sldId="515"/>
        </pc:sldMkLst>
        <pc:spChg chg="mod">
          <ac:chgData name="Hà Phạm" userId="4abe881fd91ec995" providerId="LiveId" clId="{1653916E-4DBC-4789-ACBF-3E19AFDE1E76}" dt="2025-03-08T01:24:24.111" v="146" actId="14100"/>
          <ac:spMkLst>
            <pc:docMk/>
            <pc:sldMk cId="1952233097" sldId="515"/>
            <ac:spMk id="2" creationId="{00000000-0000-0000-0000-000000000000}"/>
          </ac:spMkLst>
        </pc:spChg>
        <pc:picChg chg="mod">
          <ac:chgData name="Hà Phạm" userId="4abe881fd91ec995" providerId="LiveId" clId="{1653916E-4DBC-4789-ACBF-3E19AFDE1E76}" dt="2025-03-08T01:16:15.142" v="135" actId="14100"/>
          <ac:picMkLst>
            <pc:docMk/>
            <pc:sldMk cId="1952233097" sldId="515"/>
            <ac:picMk id="9" creationId="{00000000-0000-0000-0000-000000000000}"/>
          </ac:picMkLst>
        </pc:picChg>
      </pc:sldChg>
    </pc:docChg>
  </pc:docChgLst>
  <pc:docChgLst>
    <pc:chgData name="Hà Phạm" userId="4abe881fd91ec995" providerId="LiveId" clId="{ADF36800-2EF6-4A4E-BC2E-F7B17E268A23}"/>
    <pc:docChg chg="undo custSel addSld delSld modSld sldOrd">
      <pc:chgData name="Hà Phạm" userId="4abe881fd91ec995" providerId="LiveId" clId="{ADF36800-2EF6-4A4E-BC2E-F7B17E268A23}" dt="2025-03-10T02:15:32.872" v="738"/>
      <pc:docMkLst>
        <pc:docMk/>
      </pc:docMkLst>
      <pc:sldChg chg="add ord">
        <pc:chgData name="Hà Phạm" userId="4abe881fd91ec995" providerId="LiveId" clId="{ADF36800-2EF6-4A4E-BC2E-F7B17E268A23}" dt="2025-03-10T00:39:30.133" v="7"/>
        <pc:sldMkLst>
          <pc:docMk/>
          <pc:sldMk cId="3813501029" sldId="272"/>
        </pc:sldMkLst>
      </pc:sldChg>
      <pc:sldChg chg="addSp delSp modSp mod delAnim modAnim">
        <pc:chgData name="Hà Phạm" userId="4abe881fd91ec995" providerId="LiveId" clId="{ADF36800-2EF6-4A4E-BC2E-F7B17E268A23}" dt="2025-03-10T02:15:32.872" v="738"/>
        <pc:sldMkLst>
          <pc:docMk/>
          <pc:sldMk cId="2375368785" sldId="286"/>
        </pc:sldMkLst>
        <pc:spChg chg="mod">
          <ac:chgData name="Hà Phạm" userId="4abe881fd91ec995" providerId="LiveId" clId="{ADF36800-2EF6-4A4E-BC2E-F7B17E268A23}" dt="2025-03-10T02:13:46.097" v="727" actId="6549"/>
          <ac:spMkLst>
            <pc:docMk/>
            <pc:sldMk cId="2375368785" sldId="286"/>
            <ac:spMk id="31" creationId="{7FE233B1-2675-DE48-A90A-5D1054533FAA}"/>
          </ac:spMkLst>
        </pc:spChg>
        <pc:spChg chg="mod">
          <ac:chgData name="Hà Phạm" userId="4abe881fd91ec995" providerId="LiveId" clId="{ADF36800-2EF6-4A4E-BC2E-F7B17E268A23}" dt="2025-03-10T02:13:48.045" v="729" actId="6549"/>
          <ac:spMkLst>
            <pc:docMk/>
            <pc:sldMk cId="2375368785" sldId="286"/>
            <ac:spMk id="35" creationId="{C116685E-66D6-6642-A279-AD3D6A807A7D}"/>
          </ac:spMkLst>
        </pc:spChg>
        <pc:grpChg chg="del">
          <ac:chgData name="Hà Phạm" userId="4abe881fd91ec995" providerId="LiveId" clId="{ADF36800-2EF6-4A4E-BC2E-F7B17E268A23}" dt="2025-03-10T02:13:47.181" v="728" actId="478"/>
          <ac:grpSpMkLst>
            <pc:docMk/>
            <pc:sldMk cId="2375368785" sldId="286"/>
            <ac:grpSpMk id="25" creationId="{238149E3-7924-AD4A-A535-CD9354405613}"/>
          </ac:grpSpMkLst>
        </pc:grpChg>
        <pc:grpChg chg="del">
          <ac:chgData name="Hà Phạm" userId="4abe881fd91ec995" providerId="LiveId" clId="{ADF36800-2EF6-4A4E-BC2E-F7B17E268A23}" dt="2025-03-10T02:13:50.367" v="730" actId="478"/>
          <ac:grpSpMkLst>
            <pc:docMk/>
            <pc:sldMk cId="2375368785" sldId="286"/>
            <ac:grpSpMk id="29" creationId="{503FFB79-229F-1D4B-AF89-B63D4448BEF7}"/>
          </ac:grpSpMkLst>
        </pc:grpChg>
        <pc:grpChg chg="del">
          <ac:chgData name="Hà Phạm" userId="4abe881fd91ec995" providerId="LiveId" clId="{ADF36800-2EF6-4A4E-BC2E-F7B17E268A23}" dt="2025-03-10T02:13:51.680" v="731" actId="478"/>
          <ac:grpSpMkLst>
            <pc:docMk/>
            <pc:sldMk cId="2375368785" sldId="286"/>
            <ac:grpSpMk id="33" creationId="{578F16A8-19F0-F441-88CF-A588F5D8ED4A}"/>
          </ac:grpSpMkLst>
        </pc:grpChg>
        <pc:picChg chg="add mod">
          <ac:chgData name="Hà Phạm" userId="4abe881fd91ec995" providerId="LiveId" clId="{ADF36800-2EF6-4A4E-BC2E-F7B17E268A23}" dt="2025-03-10T02:14:05.476" v="736" actId="14100"/>
          <ac:picMkLst>
            <pc:docMk/>
            <pc:sldMk cId="2375368785" sldId="286"/>
            <ac:picMk id="3" creationId="{D208F513-883C-A16A-F02F-084D1D65F83C}"/>
          </ac:picMkLst>
        </pc:picChg>
        <pc:picChg chg="del">
          <ac:chgData name="Hà Phạm" userId="4abe881fd91ec995" providerId="LiveId" clId="{ADF36800-2EF6-4A4E-BC2E-F7B17E268A23}" dt="2025-03-10T02:13:45.015" v="726" actId="478"/>
          <ac:picMkLst>
            <pc:docMk/>
            <pc:sldMk cId="2375368785" sldId="286"/>
            <ac:picMk id="12" creationId="{CFD255D7-C7E1-6C4C-AD5A-A42D6F8203AC}"/>
          </ac:picMkLst>
        </pc:picChg>
        <pc:picChg chg="del">
          <ac:chgData name="Hà Phạm" userId="4abe881fd91ec995" providerId="LiveId" clId="{ADF36800-2EF6-4A4E-BC2E-F7B17E268A23}" dt="2025-03-10T02:13:43.230" v="725" actId="478"/>
          <ac:picMkLst>
            <pc:docMk/>
            <pc:sldMk cId="2375368785" sldId="286"/>
            <ac:picMk id="28" creationId="{C84BE804-D727-9145-A8DD-D358622BB674}"/>
          </ac:picMkLst>
        </pc:picChg>
      </pc:sldChg>
      <pc:sldChg chg="del">
        <pc:chgData name="Hà Phạm" userId="4abe881fd91ec995" providerId="LiveId" clId="{ADF36800-2EF6-4A4E-BC2E-F7B17E268A23}" dt="2025-03-10T01:48:03.911" v="709" actId="2696"/>
        <pc:sldMkLst>
          <pc:docMk/>
          <pc:sldMk cId="3935532701" sldId="288"/>
        </pc:sldMkLst>
      </pc:sldChg>
      <pc:sldChg chg="modSp mod modAnim">
        <pc:chgData name="Hà Phạm" userId="4abe881fd91ec995" providerId="LiveId" clId="{ADF36800-2EF6-4A4E-BC2E-F7B17E268A23}" dt="2025-03-10T02:06:37.199" v="719" actId="1076"/>
        <pc:sldMkLst>
          <pc:docMk/>
          <pc:sldMk cId="1794974336" sldId="301"/>
        </pc:sldMkLst>
        <pc:spChg chg="mod">
          <ac:chgData name="Hà Phạm" userId="4abe881fd91ec995" providerId="LiveId" clId="{ADF36800-2EF6-4A4E-BC2E-F7B17E268A23}" dt="2025-03-10T02:06:37.199" v="719" actId="1076"/>
          <ac:spMkLst>
            <pc:docMk/>
            <pc:sldMk cId="1794974336" sldId="301"/>
            <ac:spMk id="2" creationId="{3FEF76E3-00E6-CB4F-891F-2BF8A08DC9C0}"/>
          </ac:spMkLst>
        </pc:spChg>
        <pc:spChg chg="mod">
          <ac:chgData name="Hà Phạm" userId="4abe881fd91ec995" providerId="LiveId" clId="{ADF36800-2EF6-4A4E-BC2E-F7B17E268A23}" dt="2025-03-10T02:06:05.923" v="716" actId="20577"/>
          <ac:spMkLst>
            <pc:docMk/>
            <pc:sldMk cId="1794974336" sldId="301"/>
            <ac:spMk id="4" creationId="{F16104E9-8036-194F-86BD-F77CE8367D2C}"/>
          </ac:spMkLst>
        </pc:spChg>
        <pc:spChg chg="mod">
          <ac:chgData name="Hà Phạm" userId="4abe881fd91ec995" providerId="LiveId" clId="{ADF36800-2EF6-4A4E-BC2E-F7B17E268A23}" dt="2025-03-10T01:47:01.903" v="708" actId="1076"/>
          <ac:spMkLst>
            <pc:docMk/>
            <pc:sldMk cId="1794974336" sldId="301"/>
            <ac:spMk id="5" creationId="{E3A8126D-280D-8444-9CFB-D5402C5CE10C}"/>
          </ac:spMkLst>
        </pc:spChg>
        <pc:spChg chg="mod">
          <ac:chgData name="Hà Phạm" userId="4abe881fd91ec995" providerId="LiveId" clId="{ADF36800-2EF6-4A4E-BC2E-F7B17E268A23}" dt="2025-03-10T01:46:50.836" v="706" actId="1076"/>
          <ac:spMkLst>
            <pc:docMk/>
            <pc:sldMk cId="1794974336" sldId="301"/>
            <ac:spMk id="8" creationId="{781286F4-B685-8B4F-9B76-E69CC147AA6A}"/>
          </ac:spMkLst>
        </pc:spChg>
        <pc:spChg chg="mod">
          <ac:chgData name="Hà Phạm" userId="4abe881fd91ec995" providerId="LiveId" clId="{ADF36800-2EF6-4A4E-BC2E-F7B17E268A23}" dt="2025-03-10T01:46:31.536" v="702" actId="1076"/>
          <ac:spMkLst>
            <pc:docMk/>
            <pc:sldMk cId="1794974336" sldId="301"/>
            <ac:spMk id="9" creationId="{EE2D02F4-6F03-4045-A165-0D1F6FB0FB05}"/>
          </ac:spMkLst>
        </pc:spChg>
        <pc:spChg chg="mod">
          <ac:chgData name="Hà Phạm" userId="4abe881fd91ec995" providerId="LiveId" clId="{ADF36800-2EF6-4A4E-BC2E-F7B17E268A23}" dt="2025-03-10T01:46:39.065" v="704" actId="1076"/>
          <ac:spMkLst>
            <pc:docMk/>
            <pc:sldMk cId="1794974336" sldId="301"/>
            <ac:spMk id="11" creationId="{98E6C65E-E6D8-8847-A9A3-9DC1988A6007}"/>
          </ac:spMkLst>
        </pc:spChg>
        <pc:spChg chg="mod">
          <ac:chgData name="Hà Phạm" userId="4abe881fd91ec995" providerId="LiveId" clId="{ADF36800-2EF6-4A4E-BC2E-F7B17E268A23}" dt="2025-03-10T01:46:54.976" v="707" actId="1076"/>
          <ac:spMkLst>
            <pc:docMk/>
            <pc:sldMk cId="1794974336" sldId="301"/>
            <ac:spMk id="13" creationId="{67B126EE-2767-504C-8D9A-A4EA69FA3166}"/>
          </ac:spMkLst>
        </pc:spChg>
        <pc:spChg chg="mod">
          <ac:chgData name="Hà Phạm" userId="4abe881fd91ec995" providerId="LiveId" clId="{ADF36800-2EF6-4A4E-BC2E-F7B17E268A23}" dt="2025-03-10T02:06:26.143" v="718" actId="1076"/>
          <ac:spMkLst>
            <pc:docMk/>
            <pc:sldMk cId="1794974336" sldId="301"/>
            <ac:spMk id="14" creationId="{3042E108-3520-364C-94EC-1A7F760563B6}"/>
          </ac:spMkLst>
        </pc:spChg>
      </pc:sldChg>
      <pc:sldChg chg="add ord">
        <pc:chgData name="Hà Phạm" userId="4abe881fd91ec995" providerId="LiveId" clId="{ADF36800-2EF6-4A4E-BC2E-F7B17E268A23}" dt="2025-03-10T00:38:50.809" v="2"/>
        <pc:sldMkLst>
          <pc:docMk/>
          <pc:sldMk cId="0" sldId="350"/>
        </pc:sldMkLst>
      </pc:sldChg>
      <pc:sldChg chg="modSp add mod ord">
        <pc:chgData name="Hà Phạm" userId="4abe881fd91ec995" providerId="LiveId" clId="{ADF36800-2EF6-4A4E-BC2E-F7B17E268A23}" dt="2025-03-10T01:17:57.323" v="684" actId="20577"/>
        <pc:sldMkLst>
          <pc:docMk/>
          <pc:sldMk cId="3078646297" sldId="487"/>
        </pc:sldMkLst>
        <pc:spChg chg="mod">
          <ac:chgData name="Hà Phạm" userId="4abe881fd91ec995" providerId="LiveId" clId="{ADF36800-2EF6-4A4E-BC2E-F7B17E268A23}" dt="2025-03-10T00:47:09.181" v="289" actId="20577"/>
          <ac:spMkLst>
            <pc:docMk/>
            <pc:sldMk cId="3078646297" sldId="487"/>
            <ac:spMk id="31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8:35.086" v="399" actId="20577"/>
          <ac:spMkLst>
            <pc:docMk/>
            <pc:sldMk cId="3078646297" sldId="487"/>
            <ac:spMk id="32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6:11.322" v="209" actId="20577"/>
          <ac:spMkLst>
            <pc:docMk/>
            <pc:sldMk cId="3078646297" sldId="487"/>
            <ac:spMk id="33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7:56.234" v="338" actId="20577"/>
          <ac:spMkLst>
            <pc:docMk/>
            <pc:sldMk cId="3078646297" sldId="487"/>
            <ac:spMk id="34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6:04.345" v="195" actId="20577"/>
          <ac:spMkLst>
            <pc:docMk/>
            <pc:sldMk cId="3078646297" sldId="487"/>
            <ac:spMk id="35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8:15.309" v="366" actId="20577"/>
          <ac:spMkLst>
            <pc:docMk/>
            <pc:sldMk cId="3078646297" sldId="487"/>
            <ac:spMk id="36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9:50.321" v="402" actId="20577"/>
          <ac:spMkLst>
            <pc:docMk/>
            <pc:sldMk cId="3078646297" sldId="487"/>
            <ac:spMk id="37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8:02.350" v="348" actId="20577"/>
          <ac:spMkLst>
            <pc:docMk/>
            <pc:sldMk cId="3078646297" sldId="487"/>
            <ac:spMk id="38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0:17.905" v="439" actId="20577"/>
          <ac:spMkLst>
            <pc:docMk/>
            <pc:sldMk cId="3078646297" sldId="487"/>
            <ac:spMk id="39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1:16.501" v="499" actId="20577"/>
          <ac:spMkLst>
            <pc:docMk/>
            <pc:sldMk cId="3078646297" sldId="487"/>
            <ac:spMk id="40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0:13.071" v="431" actId="20577"/>
          <ac:spMkLst>
            <pc:docMk/>
            <pc:sldMk cId="3078646297" sldId="487"/>
            <ac:spMk id="41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1:11.265" v="491" actId="20577"/>
          <ac:spMkLst>
            <pc:docMk/>
            <pc:sldMk cId="3078646297" sldId="487"/>
            <ac:spMk id="42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1:00.562" v="485" actId="20577"/>
          <ac:spMkLst>
            <pc:docMk/>
            <pc:sldMk cId="3078646297" sldId="487"/>
            <ac:spMk id="43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0:04.629" v="427" actId="20577"/>
          <ac:spMkLst>
            <pc:docMk/>
            <pc:sldMk cId="3078646297" sldId="487"/>
            <ac:spMk id="44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0:34.429" v="457" actId="20577"/>
          <ac:spMkLst>
            <pc:docMk/>
            <pc:sldMk cId="3078646297" sldId="487"/>
            <ac:spMk id="45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0:28.099" v="442" actId="20577"/>
          <ac:spMkLst>
            <pc:docMk/>
            <pc:sldMk cId="3078646297" sldId="487"/>
            <ac:spMk id="46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9:56.791" v="421" actId="20577"/>
          <ac:spMkLst>
            <pc:docMk/>
            <pc:sldMk cId="3078646297" sldId="487"/>
            <ac:spMk id="48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1:48.945" v="520" actId="20577"/>
          <ac:spMkLst>
            <pc:docMk/>
            <pc:sldMk cId="3078646297" sldId="487"/>
            <ac:spMk id="49" creationId="{00000000-0000-0000-0000-000000000000}"/>
          </ac:spMkLst>
        </pc:spChg>
        <pc:spChg chg="mod">
          <ac:chgData name="Hà Phạm" userId="4abe881fd91ec995" providerId="LiveId" clId="{ADF36800-2EF6-4A4E-BC2E-F7B17E268A23}" dt="2025-03-10T00:51:31.883" v="510" actId="20577"/>
          <ac:spMkLst>
            <pc:docMk/>
            <pc:sldMk cId="3078646297" sldId="487"/>
            <ac:spMk id="50" creationId="{00000000-0000-0000-0000-000000000000}"/>
          </ac:spMkLst>
        </pc:spChg>
        <pc:spChg chg="mod">
          <ac:chgData name="Hà Phạm" userId="4abe881fd91ec995" providerId="LiveId" clId="{ADF36800-2EF6-4A4E-BC2E-F7B17E268A23}" dt="2025-03-10T01:17:57.323" v="684" actId="20577"/>
          <ac:spMkLst>
            <pc:docMk/>
            <pc:sldMk cId="3078646297" sldId="487"/>
            <ac:spMk id="51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8:30.601" v="387" actId="20577"/>
          <ac:spMkLst>
            <pc:docMk/>
            <pc:sldMk cId="3078646297" sldId="487"/>
            <ac:spMk id="52" creationId="{00000000-0000-0000-0000-000000000000}"/>
          </ac:spMkLst>
        </pc:spChg>
        <pc:spChg chg="mod">
          <ac:chgData name="Hà Phạm" userId="4abe881fd91ec995" providerId="LiveId" clId="{ADF36800-2EF6-4A4E-BC2E-F7B17E268A23}" dt="2025-03-10T01:07:04.339" v="551"/>
          <ac:spMkLst>
            <pc:docMk/>
            <pc:sldMk cId="3078646297" sldId="487"/>
            <ac:spMk id="53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3:36.051" v="30" actId="14100"/>
          <ac:spMkLst>
            <pc:docMk/>
            <pc:sldMk cId="3078646297" sldId="487"/>
            <ac:spMk id="5147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5:19.266" v="128" actId="20577"/>
          <ac:spMkLst>
            <pc:docMk/>
            <pc:sldMk cId="3078646297" sldId="487"/>
            <ac:spMk id="7171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5:31.563" v="148" actId="20577"/>
          <ac:spMkLst>
            <pc:docMk/>
            <pc:sldMk cId="3078646297" sldId="487"/>
            <ac:spMk id="7172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4:49.255" v="66" actId="20577"/>
          <ac:spMkLst>
            <pc:docMk/>
            <pc:sldMk cId="3078646297" sldId="487"/>
            <ac:spMk id="7173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5:48.215" v="163" actId="20577"/>
          <ac:spMkLst>
            <pc:docMk/>
            <pc:sldMk cId="3078646297" sldId="487"/>
            <ac:spMk id="7175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6:47.571" v="260" actId="20577"/>
          <ac:spMkLst>
            <pc:docMk/>
            <pc:sldMk cId="3078646297" sldId="487"/>
            <ac:spMk id="7176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5:55.696" v="185" actId="20577"/>
          <ac:spMkLst>
            <pc:docMk/>
            <pc:sldMk cId="3078646297" sldId="487"/>
            <ac:spMk id="7177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4:17.636" v="43" actId="20577"/>
          <ac:spMkLst>
            <pc:docMk/>
            <pc:sldMk cId="3078646297" sldId="487"/>
            <ac:spMk id="7178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6:25.519" v="224" actId="20577"/>
          <ac:spMkLst>
            <pc:docMk/>
            <pc:sldMk cId="3078646297" sldId="487"/>
            <ac:spMk id="7179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6:30.572" v="235" actId="20577"/>
          <ac:spMkLst>
            <pc:docMk/>
            <pc:sldMk cId="3078646297" sldId="487"/>
            <ac:spMk id="7180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6:58.979" v="274" actId="20577"/>
          <ac:spMkLst>
            <pc:docMk/>
            <pc:sldMk cId="3078646297" sldId="487"/>
            <ac:spMk id="7181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5:37.061" v="158" actId="20577"/>
          <ac:spMkLst>
            <pc:docMk/>
            <pc:sldMk cId="3078646297" sldId="487"/>
            <ac:spMk id="7182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8:20.423" v="377" actId="20577"/>
          <ac:spMkLst>
            <pc:docMk/>
            <pc:sldMk cId="3078646297" sldId="487"/>
            <ac:spMk id="7183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5:11.784" v="107" actId="20577"/>
          <ac:spMkLst>
            <pc:docMk/>
            <pc:sldMk cId="3078646297" sldId="487"/>
            <ac:spMk id="7189" creationId="{00000000-0000-0000-0000-000000000000}"/>
          </ac:spMkLst>
        </pc:spChg>
        <pc:spChg chg="mod">
          <ac:chgData name="Hà Phạm" userId="4abe881fd91ec995" providerId="LiveId" clId="{ADF36800-2EF6-4A4E-BC2E-F7B17E268A23}" dt="2025-03-10T00:45:03.779" v="96" actId="20577"/>
          <ac:spMkLst>
            <pc:docMk/>
            <pc:sldMk cId="3078646297" sldId="487"/>
            <ac:spMk id="7190" creationId="{00000000-0000-0000-0000-000000000000}"/>
          </ac:spMkLst>
        </pc:spChg>
        <pc:grpChg chg="mod">
          <ac:chgData name="Hà Phạm" userId="4abe881fd91ec995" providerId="LiveId" clId="{ADF36800-2EF6-4A4E-BC2E-F7B17E268A23}" dt="2025-03-10T00:43:36.051" v="30" actId="14100"/>
          <ac:grpSpMkLst>
            <pc:docMk/>
            <pc:sldMk cId="3078646297" sldId="487"/>
            <ac:grpSpMk id="7196" creationId="{00000000-0000-0000-0000-000000000000}"/>
          </ac:grpSpMkLst>
        </pc:grpChg>
        <pc:picChg chg="mod">
          <ac:chgData name="Hà Phạm" userId="4abe881fd91ec995" providerId="LiveId" clId="{ADF36800-2EF6-4A4E-BC2E-F7B17E268A23}" dt="2025-03-10T00:43:36.051" v="30" actId="14100"/>
          <ac:picMkLst>
            <pc:docMk/>
            <pc:sldMk cId="3078646297" sldId="487"/>
            <ac:picMk id="5148" creationId="{00000000-0000-0000-0000-000000000000}"/>
          </ac:picMkLst>
        </pc:picChg>
      </pc:sldChg>
      <pc:sldChg chg="new del ord">
        <pc:chgData name="Hà Phạm" userId="4abe881fd91ec995" providerId="LiveId" clId="{ADF36800-2EF6-4A4E-BC2E-F7B17E268A23}" dt="2025-03-10T00:41:45.016" v="17" actId="2696"/>
        <pc:sldMkLst>
          <pc:docMk/>
          <pc:sldMk cId="1761843141" sldId="518"/>
        </pc:sldMkLst>
      </pc:sldChg>
      <pc:sldChg chg="add del ord">
        <pc:chgData name="Hà Phạm" userId="4abe881fd91ec995" providerId="LiveId" clId="{ADF36800-2EF6-4A4E-BC2E-F7B17E268A23}" dt="2025-03-10T01:08:33.677" v="610" actId="2696"/>
        <pc:sldMkLst>
          <pc:docMk/>
          <pc:sldMk cId="2981724555" sldId="519"/>
        </pc:sldMkLst>
      </pc:sldChg>
      <pc:sldChg chg="addSp delSp modSp add del mod delAnim">
        <pc:chgData name="Hà Phạm" userId="4abe881fd91ec995" providerId="LiveId" clId="{ADF36800-2EF6-4A4E-BC2E-F7B17E268A23}" dt="2025-03-10T01:16:43.791" v="674" actId="2696"/>
        <pc:sldMkLst>
          <pc:docMk/>
          <pc:sldMk cId="132328490" sldId="520"/>
        </pc:sldMkLst>
        <pc:spChg chg="del">
          <ac:chgData name="Hà Phạm" userId="4abe881fd91ec995" providerId="LiveId" clId="{ADF36800-2EF6-4A4E-BC2E-F7B17E268A23}" dt="2025-03-10T00:41:52.261" v="19" actId="478"/>
          <ac:spMkLst>
            <pc:docMk/>
            <pc:sldMk cId="132328490" sldId="520"/>
            <ac:spMk id="10" creationId="{1E5A4B66-34B0-7BC5-4B09-DC6F39418952}"/>
          </ac:spMkLst>
        </pc:spChg>
        <pc:spChg chg="del">
          <ac:chgData name="Hà Phạm" userId="4abe881fd91ec995" providerId="LiveId" clId="{ADF36800-2EF6-4A4E-BC2E-F7B17E268A23}" dt="2025-03-10T00:41:53.759" v="20" actId="478"/>
          <ac:spMkLst>
            <pc:docMk/>
            <pc:sldMk cId="132328490" sldId="520"/>
            <ac:spMk id="11" creationId="{C9380261-43B2-3D0A-F5A7-46B168386471}"/>
          </ac:spMkLst>
        </pc:spChg>
        <pc:spChg chg="del">
          <ac:chgData name="Hà Phạm" userId="4abe881fd91ec995" providerId="LiveId" clId="{ADF36800-2EF6-4A4E-BC2E-F7B17E268A23}" dt="2025-03-10T00:41:55.098" v="21" actId="478"/>
          <ac:spMkLst>
            <pc:docMk/>
            <pc:sldMk cId="132328490" sldId="520"/>
            <ac:spMk id="12" creationId="{EC303BBF-00E5-3E6E-083A-93746ADCCA74}"/>
          </ac:spMkLst>
        </pc:spChg>
        <pc:spChg chg="mod">
          <ac:chgData name="Hà Phạm" userId="4abe881fd91ec995" providerId="LiveId" clId="{ADF36800-2EF6-4A4E-BC2E-F7B17E268A23}" dt="2025-03-10T01:08:12.788" v="608" actId="20577"/>
          <ac:spMkLst>
            <pc:docMk/>
            <pc:sldMk cId="132328490" sldId="520"/>
            <ac:spMk id="16" creationId="{DA948ED5-DDEE-F865-0716-F2E9B3B2C417}"/>
          </ac:spMkLst>
        </pc:spChg>
        <pc:picChg chg="add del mod">
          <ac:chgData name="Hà Phạm" userId="4abe881fd91ec995" providerId="LiveId" clId="{ADF36800-2EF6-4A4E-BC2E-F7B17E268A23}" dt="2025-03-10T01:07:53.563" v="552" actId="478"/>
          <ac:picMkLst>
            <pc:docMk/>
            <pc:sldMk cId="132328490" sldId="520"/>
            <ac:picMk id="3" creationId="{6E5E6BBE-1C65-C7D3-9543-3542D9B1FFC4}"/>
          </ac:picMkLst>
        </pc:picChg>
        <pc:picChg chg="add mod">
          <ac:chgData name="Hà Phạm" userId="4abe881fd91ec995" providerId="LiveId" clId="{ADF36800-2EF6-4A4E-BC2E-F7B17E268A23}" dt="2025-03-10T01:08:17.633" v="609"/>
          <ac:picMkLst>
            <pc:docMk/>
            <pc:sldMk cId="132328490" sldId="520"/>
            <ac:picMk id="4" creationId="{AEF80DE4-6280-0959-56E3-DB6A9D6AFA44}"/>
          </ac:picMkLst>
        </pc:picChg>
        <pc:picChg chg="del">
          <ac:chgData name="Hà Phạm" userId="4abe881fd91ec995" providerId="LiveId" clId="{ADF36800-2EF6-4A4E-BC2E-F7B17E268A23}" dt="2025-03-10T00:41:50.304" v="18" actId="478"/>
          <ac:picMkLst>
            <pc:docMk/>
            <pc:sldMk cId="132328490" sldId="520"/>
            <ac:picMk id="9" creationId="{651D2C78-1CD8-88FC-D593-97D66323E5BB}"/>
          </ac:picMkLst>
        </pc:picChg>
      </pc:sldChg>
      <pc:sldChg chg="add del">
        <pc:chgData name="Hà Phạm" userId="4abe881fd91ec995" providerId="LiveId" clId="{ADF36800-2EF6-4A4E-BC2E-F7B17E268A23}" dt="2025-03-10T00:41:25.805" v="15" actId="2696"/>
        <pc:sldMkLst>
          <pc:docMk/>
          <pc:sldMk cId="3001366058" sldId="520"/>
        </pc:sldMkLst>
      </pc:sldChg>
      <pc:sldChg chg="addSp delSp modSp new mod ord">
        <pc:chgData name="Hà Phạm" userId="4abe881fd91ec995" providerId="LiveId" clId="{ADF36800-2EF6-4A4E-BC2E-F7B17E268A23}" dt="2025-03-10T01:02:48.703" v="550" actId="14100"/>
        <pc:sldMkLst>
          <pc:docMk/>
          <pc:sldMk cId="1761675583" sldId="521"/>
        </pc:sldMkLst>
        <pc:spChg chg="add mod">
          <ac:chgData name="Hà Phạm" userId="4abe881fd91ec995" providerId="LiveId" clId="{ADF36800-2EF6-4A4E-BC2E-F7B17E268A23}" dt="2025-03-10T01:00:12.447" v="527" actId="1076"/>
          <ac:spMkLst>
            <pc:docMk/>
            <pc:sldMk cId="1761675583" sldId="521"/>
            <ac:spMk id="4" creationId="{35CF0381-405F-B182-D473-BA5C46086A8F}"/>
          </ac:spMkLst>
        </pc:spChg>
        <pc:spChg chg="add mod">
          <ac:chgData name="Hà Phạm" userId="4abe881fd91ec995" providerId="LiveId" clId="{ADF36800-2EF6-4A4E-BC2E-F7B17E268A23}" dt="2025-03-10T01:02:24.628" v="544" actId="20577"/>
          <ac:spMkLst>
            <pc:docMk/>
            <pc:sldMk cId="1761675583" sldId="521"/>
            <ac:spMk id="6" creationId="{3030F9E6-2456-9751-446D-DD63AB5EB3BD}"/>
          </ac:spMkLst>
        </pc:spChg>
        <pc:picChg chg="add del">
          <ac:chgData name="Hà Phạm" userId="4abe881fd91ec995" providerId="LiveId" clId="{ADF36800-2EF6-4A4E-BC2E-F7B17E268A23}" dt="2025-03-10T00:59:57.698" v="525" actId="22"/>
          <ac:picMkLst>
            <pc:docMk/>
            <pc:sldMk cId="1761675583" sldId="521"/>
            <ac:picMk id="3" creationId="{C01B28E3-8197-98E3-63F7-447157C4891B}"/>
          </ac:picMkLst>
        </pc:picChg>
        <pc:picChg chg="add mod">
          <ac:chgData name="Hà Phạm" userId="4abe881fd91ec995" providerId="LiveId" clId="{ADF36800-2EF6-4A4E-BC2E-F7B17E268A23}" dt="2025-03-10T01:02:48.703" v="550" actId="14100"/>
          <ac:picMkLst>
            <pc:docMk/>
            <pc:sldMk cId="1761675583" sldId="521"/>
            <ac:picMk id="8" creationId="{2B3A8EF4-CE27-B736-7045-3BAA08009022}"/>
          </ac:picMkLst>
        </pc:picChg>
      </pc:sldChg>
      <pc:sldChg chg="delSp modSp add mod ord delAnim modAnim">
        <pc:chgData name="Hà Phạm" userId="4abe881fd91ec995" providerId="LiveId" clId="{ADF36800-2EF6-4A4E-BC2E-F7B17E268A23}" dt="2025-03-10T01:15:39.976" v="667"/>
        <pc:sldMkLst>
          <pc:docMk/>
          <pc:sldMk cId="2521097694" sldId="522"/>
        </pc:sldMkLst>
        <pc:spChg chg="del mod">
          <ac:chgData name="Hà Phạm" userId="4abe881fd91ec995" providerId="LiveId" clId="{ADF36800-2EF6-4A4E-BC2E-F7B17E268A23}" dt="2025-03-10T01:12:39.908" v="665"/>
          <ac:spMkLst>
            <pc:docMk/>
            <pc:sldMk cId="2521097694" sldId="522"/>
            <ac:spMk id="7" creationId="{E4E50F5B-C7D8-6928-6820-94F902A08CC8}"/>
          </ac:spMkLst>
        </pc:spChg>
      </pc:sldChg>
      <pc:sldChg chg="addSp delSp modSp add mod delAnim modAnim">
        <pc:chgData name="Hà Phạm" userId="4abe881fd91ec995" providerId="LiveId" clId="{ADF36800-2EF6-4A4E-BC2E-F7B17E268A23}" dt="2025-03-10T01:52:50.909" v="711"/>
        <pc:sldMkLst>
          <pc:docMk/>
          <pc:sldMk cId="1182535024" sldId="523"/>
        </pc:sldMkLst>
        <pc:spChg chg="del">
          <ac:chgData name="Hà Phạm" userId="4abe881fd91ec995" providerId="LiveId" clId="{ADF36800-2EF6-4A4E-BC2E-F7B17E268A23}" dt="2025-03-10T01:16:21.915" v="671" actId="478"/>
          <ac:spMkLst>
            <pc:docMk/>
            <pc:sldMk cId="1182535024" sldId="523"/>
            <ac:spMk id="10" creationId="{A7BCBA43-67DA-D1FE-43E2-B2B82BF863E2}"/>
          </ac:spMkLst>
        </pc:spChg>
        <pc:spChg chg="del">
          <ac:chgData name="Hà Phạm" userId="4abe881fd91ec995" providerId="LiveId" clId="{ADF36800-2EF6-4A4E-BC2E-F7B17E268A23}" dt="2025-03-10T01:16:20.274" v="670" actId="478"/>
          <ac:spMkLst>
            <pc:docMk/>
            <pc:sldMk cId="1182535024" sldId="523"/>
            <ac:spMk id="11" creationId="{DA5ACF8F-D140-B73D-8147-2A6BCF177573}"/>
          </ac:spMkLst>
        </pc:spChg>
        <pc:spChg chg="del">
          <ac:chgData name="Hà Phạm" userId="4abe881fd91ec995" providerId="LiveId" clId="{ADF36800-2EF6-4A4E-BC2E-F7B17E268A23}" dt="2025-03-10T01:16:24.693" v="672" actId="478"/>
          <ac:spMkLst>
            <pc:docMk/>
            <pc:sldMk cId="1182535024" sldId="523"/>
            <ac:spMk id="12" creationId="{CE7B70F1-98DE-CE2E-A38E-EFABC3B3C005}"/>
          </ac:spMkLst>
        </pc:spChg>
        <pc:picChg chg="add mod">
          <ac:chgData name="Hà Phạm" userId="4abe881fd91ec995" providerId="LiveId" clId="{ADF36800-2EF6-4A4E-BC2E-F7B17E268A23}" dt="2025-03-10T01:16:33.002" v="673"/>
          <ac:picMkLst>
            <pc:docMk/>
            <pc:sldMk cId="1182535024" sldId="523"/>
            <ac:picMk id="2" creationId="{A4439507-6C0B-D961-3C21-85B6F6E8F2CE}"/>
          </ac:picMkLst>
        </pc:picChg>
        <pc:picChg chg="del">
          <ac:chgData name="Hà Phạm" userId="4abe881fd91ec995" providerId="LiveId" clId="{ADF36800-2EF6-4A4E-BC2E-F7B17E268A23}" dt="2025-03-10T01:16:17.171" v="669" actId="478"/>
          <ac:picMkLst>
            <pc:docMk/>
            <pc:sldMk cId="1182535024" sldId="523"/>
            <ac:picMk id="9" creationId="{A1B67122-F1B8-30EE-6E65-B188942DD48A}"/>
          </ac:picMkLst>
        </pc:picChg>
      </pc:sldChg>
      <pc:sldChg chg="new del ord">
        <pc:chgData name="Hà Phạm" userId="4abe881fd91ec995" providerId="LiveId" clId="{ADF36800-2EF6-4A4E-BC2E-F7B17E268A23}" dt="2025-03-10T02:12:58.056" v="724" actId="2696"/>
        <pc:sldMkLst>
          <pc:docMk/>
          <pc:sldMk cId="3781699669" sldId="524"/>
        </pc:sldMkLst>
      </pc:sldChg>
      <pc:sldChg chg="add">
        <pc:chgData name="Hà Phạm" userId="4abe881fd91ec995" providerId="LiveId" clId="{ADF36800-2EF6-4A4E-BC2E-F7B17E268A23}" dt="2025-03-10T02:12:51.747" v="723"/>
        <pc:sldMkLst>
          <pc:docMk/>
          <pc:sldMk cId="3430659867" sldId="52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3369E-15A7-433A-99F6-37C57014592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51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4680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81600" y="304800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6604000"/>
            <a:ext cx="9525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1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800" b="1">
              <a:solidFill>
                <a:srgbClr val="FF8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08">
            <a:hlinkClick r:id="" action="ppaction://media"/>
            <a:extLst>
              <a:ext uri="{FF2B5EF4-FFF2-40B4-BE49-F238E27FC236}">
                <a16:creationId xmlns:a16="http://schemas.microsoft.com/office/drawing/2014/main" id="{07B19379-FE34-462C-BCCD-625BB46A5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141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7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DE415-6F65-C123-7CE5-0F40F1C59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726B21-96CB-372A-326A-A7E7E078AB03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824DF5-8824-112E-FA9F-FECAD442F548}"/>
              </a:ext>
            </a:extLst>
          </p:cNvPr>
          <p:cNvSpPr txBox="1"/>
          <p:nvPr/>
        </p:nvSpPr>
        <p:spPr>
          <a:xfrm>
            <a:off x="1506054" y="27883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300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013FF-3A42-1569-8A65-29362F633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39" y="1392541"/>
            <a:ext cx="5710614" cy="36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08(3)">
            <a:hlinkClick r:id="" action="ppaction://media"/>
            <a:extLst>
              <a:ext uri="{FF2B5EF4-FFF2-40B4-BE49-F238E27FC236}">
                <a16:creationId xmlns:a16="http://schemas.microsoft.com/office/drawing/2014/main" id="{56D99472-01B4-451E-AE80-5C455CB0B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7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300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5C420-BAB5-914A-970D-2A134B9F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39" y="1392541"/>
            <a:ext cx="5710614" cy="3613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DEE5B-737D-A645-B8B2-EB7E24F728E8}"/>
              </a:ext>
            </a:extLst>
          </p:cNvPr>
          <p:cNvSpPr txBox="1"/>
          <p:nvPr/>
        </p:nvSpPr>
        <p:spPr>
          <a:xfrm>
            <a:off x="2019300" y="5202280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sym typeface="Wingdings" pitchFamily="2" charset="2"/>
              </a:rPr>
              <a:t> Số liền trước của 300 là: 299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7830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344339" y="278839"/>
            <a:ext cx="950332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999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c) 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999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DEE5B-737D-A645-B8B2-EB7E24F728E8}"/>
              </a:ext>
            </a:extLst>
          </p:cNvPr>
          <p:cNvSpPr txBox="1"/>
          <p:nvPr/>
        </p:nvSpPr>
        <p:spPr>
          <a:xfrm>
            <a:off x="1506054" y="4966937"/>
            <a:ext cx="5981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x-none" sz="3200" dirty="0">
                <a:sym typeface="Wingdings" pitchFamily="2" charset="2"/>
              </a:rPr>
              <a:t>Số liền trước của 999 là: </a:t>
            </a:r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998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EF76E3-00E6-CB4F-891F-2BF8A08DC9C0}"/>
              </a:ext>
            </a:extLst>
          </p:cNvPr>
          <p:cNvSpPr/>
          <p:nvPr/>
        </p:nvSpPr>
        <p:spPr>
          <a:xfrm>
            <a:off x="1453260" y="2190750"/>
            <a:ext cx="2476500" cy="2476500"/>
          </a:xfrm>
          <a:prstGeom prst="roundRect">
            <a:avLst/>
          </a:prstGeom>
          <a:solidFill>
            <a:srgbClr val="EF5F5F">
              <a:alpha val="76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dirty="0"/>
              <a:t>998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81286F4-B685-8B4F-9B76-E69CC147AA6A}"/>
              </a:ext>
            </a:extLst>
          </p:cNvPr>
          <p:cNvSpPr/>
          <p:nvPr/>
        </p:nvSpPr>
        <p:spPr>
          <a:xfrm>
            <a:off x="8001000" y="2239746"/>
            <a:ext cx="2476500" cy="2476500"/>
          </a:xfrm>
          <a:prstGeom prst="roundRect">
            <a:avLst/>
          </a:prstGeom>
          <a:solidFill>
            <a:srgbClr val="7FC438">
              <a:alpha val="74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dirty="0"/>
              <a:t>1000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2D02F4-6F03-4045-A165-0D1F6FB0FB05}"/>
              </a:ext>
            </a:extLst>
          </p:cNvPr>
          <p:cNvSpPr/>
          <p:nvPr/>
        </p:nvSpPr>
        <p:spPr>
          <a:xfrm>
            <a:off x="4857749" y="2392445"/>
            <a:ext cx="2476500" cy="2476500"/>
          </a:xfrm>
          <a:prstGeom prst="roundRect">
            <a:avLst/>
          </a:prstGeom>
          <a:solidFill>
            <a:srgbClr val="F9CA47">
              <a:alpha val="73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spc="3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5" name="Curved Down Arrow 4">
            <a:extLst>
              <a:ext uri="{FF2B5EF4-FFF2-40B4-BE49-F238E27FC236}">
                <a16:creationId xmlns:a16="http://schemas.microsoft.com/office/drawing/2014/main" id="{E3A8126D-280D-8444-9CFB-D5402C5CE10C}"/>
              </a:ext>
            </a:extLst>
          </p:cNvPr>
          <p:cNvSpPr/>
          <p:nvPr/>
        </p:nvSpPr>
        <p:spPr>
          <a:xfrm flipH="1">
            <a:off x="2943922" y="1717036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E6C65E-E6D8-8847-A9A3-9DC1988A6007}"/>
              </a:ext>
            </a:extLst>
          </p:cNvPr>
          <p:cNvSpPr/>
          <p:nvPr/>
        </p:nvSpPr>
        <p:spPr>
          <a:xfrm>
            <a:off x="2019300" y="2678865"/>
            <a:ext cx="1466850" cy="1183838"/>
          </a:xfrm>
          <a:prstGeom prst="rect">
            <a:avLst/>
          </a:prstGeom>
          <a:solidFill>
            <a:srgbClr val="F1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67B126EE-2767-504C-8D9A-A4EA69FA3166}"/>
              </a:ext>
            </a:extLst>
          </p:cNvPr>
          <p:cNvSpPr/>
          <p:nvPr/>
        </p:nvSpPr>
        <p:spPr>
          <a:xfrm>
            <a:off x="6273655" y="1681996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2E108-3520-364C-94EC-1A7F760563B6}"/>
              </a:ext>
            </a:extLst>
          </p:cNvPr>
          <p:cNvSpPr/>
          <p:nvPr/>
        </p:nvSpPr>
        <p:spPr>
          <a:xfrm>
            <a:off x="8505824" y="2744725"/>
            <a:ext cx="1666875" cy="1183838"/>
          </a:xfrm>
          <a:prstGeom prst="rect">
            <a:avLst/>
          </a:prstGeom>
          <a:solidFill>
            <a:srgbClr val="A0D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3B101-076F-2E4B-A501-D15277696A0A}"/>
              </a:ext>
            </a:extLst>
          </p:cNvPr>
          <p:cNvSpPr txBox="1"/>
          <p:nvPr/>
        </p:nvSpPr>
        <p:spPr>
          <a:xfrm>
            <a:off x="1506054" y="5702806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x-none" sz="3200" dirty="0">
                <a:sym typeface="Wingdings" pitchFamily="2" charset="2"/>
              </a:rPr>
              <a:t>Số liền sau của 999 là: </a:t>
            </a:r>
            <a:r>
              <a:rPr lang="x-none" sz="3200" dirty="0">
                <a:solidFill>
                  <a:srgbClr val="FF0000"/>
                </a:solidFill>
                <a:sym typeface="Wingdings" pitchFamily="2" charset="2"/>
              </a:rPr>
              <a:t>1000</a:t>
            </a:r>
            <a:endParaRPr lang="x-non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  <p:bldP spid="2" grpId="0" animBg="1"/>
      <p:bldP spid="8" grpId="0" animBg="1"/>
      <p:bldP spid="9" grpId="0" animBg="1"/>
      <p:bldP spid="5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2">
            <a:hlinkClick r:id="" action="ppaction://media"/>
            <a:extLst>
              <a:ext uri="{FF2B5EF4-FFF2-40B4-BE49-F238E27FC236}">
                <a16:creationId xmlns:a16="http://schemas.microsoft.com/office/drawing/2014/main" id="{1149F0C9-FC24-65E3-FF04-9788340E67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88" end="80201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822" y="593124"/>
            <a:ext cx="10560908" cy="50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TẬP( TIẾT 2)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284168"/>
            <a:ext cx="3854146" cy="832864"/>
            <a:chOff x="816002" y="707500"/>
            <a:chExt cx="3854146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208F513-883C-A16A-F02F-084D1D65F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99" y="1707502"/>
            <a:ext cx="8071107" cy="32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FD7CB-9FE9-CBCB-1683-C47D1F11F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83D927-37AC-2815-5EC1-F31674AAA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9986" b="59188"/>
          <a:stretch/>
        </p:blipFill>
        <p:spPr>
          <a:xfrm>
            <a:off x="649832" y="982357"/>
            <a:ext cx="10689140" cy="20402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4CC4CA-091C-F2D3-BC11-A184377AD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509" b="26828"/>
          <a:stretch/>
        </p:blipFill>
        <p:spPr>
          <a:xfrm>
            <a:off x="649832" y="3306580"/>
            <a:ext cx="10689140" cy="22942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5A42E02-3948-2E74-3823-25900FDC3DDD}"/>
              </a:ext>
            </a:extLst>
          </p:cNvPr>
          <p:cNvGrpSpPr/>
          <p:nvPr/>
        </p:nvGrpSpPr>
        <p:grpSpPr>
          <a:xfrm>
            <a:off x="7719878" y="2918751"/>
            <a:ext cx="1367252" cy="739974"/>
            <a:chOff x="7921929" y="4098709"/>
            <a:chExt cx="1819813" cy="89536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09AA1F-2DB8-64F7-F8ED-FEB31DAA6243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752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D637990-3A7D-1CAA-851C-CA97229AB64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07DFEF-425F-5CF4-959F-A76EFCE556E4}"/>
              </a:ext>
            </a:extLst>
          </p:cNvPr>
          <p:cNvGrpSpPr/>
          <p:nvPr/>
        </p:nvGrpSpPr>
        <p:grpSpPr>
          <a:xfrm>
            <a:off x="816002" y="284168"/>
            <a:ext cx="3854146" cy="832864"/>
            <a:chOff x="816002" y="707500"/>
            <a:chExt cx="3854146" cy="83286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8CA7D15-516F-186C-C7E2-3A552BC1A7C5}"/>
                </a:ext>
              </a:extLst>
            </p:cNvPr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78EFDDC-B701-07E3-C3D5-26C47D56C45B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FED208-EA4D-1B92-7139-68F0C0A9930D}"/>
                </a:ext>
              </a:extLst>
            </p:cNvPr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D9697F2-128E-82C7-B608-5EB0DCA0BE9A}"/>
              </a:ext>
            </a:extLst>
          </p:cNvPr>
          <p:cNvGrpSpPr/>
          <p:nvPr/>
        </p:nvGrpSpPr>
        <p:grpSpPr>
          <a:xfrm>
            <a:off x="2030278" y="5505656"/>
            <a:ext cx="1367252" cy="739974"/>
            <a:chOff x="7921929" y="4098709"/>
            <a:chExt cx="1819813" cy="89536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FFA73F-FE5B-C34A-D05D-67B95C17C633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641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636E34D-98C8-ED3D-32E1-1224FDCC5DC5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4138CB-DFBA-AA4A-A83B-DE1943FB0AF7}"/>
              </a:ext>
            </a:extLst>
          </p:cNvPr>
          <p:cNvGrpSpPr/>
          <p:nvPr/>
        </p:nvGrpSpPr>
        <p:grpSpPr>
          <a:xfrm>
            <a:off x="7742126" y="5505656"/>
            <a:ext cx="1367252" cy="739974"/>
            <a:chOff x="7921929" y="4098709"/>
            <a:chExt cx="1819813" cy="89536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F037BE-ADA7-9361-9977-5BBB3BB8AB13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475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B202F5B-C777-73B6-51F3-3110E9EE5822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4306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F0D14-F72A-0931-590B-1AAC38932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FC0BA9E7-4F53-B977-2637-A8378F2A852D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95A79C-8D69-8407-A3DE-5050DFD015C9}"/>
              </a:ext>
            </a:extLst>
          </p:cNvPr>
          <p:cNvSpPr txBox="1"/>
          <p:nvPr/>
        </p:nvSpPr>
        <p:spPr>
          <a:xfrm>
            <a:off x="1506055" y="285058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439507-6C0B-D961-3C21-85B6F6E8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06" y="937609"/>
            <a:ext cx="10328988" cy="51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3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2627346" y="1361648"/>
            <a:ext cx="16002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409462" y="2317694"/>
            <a:ext cx="142983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2016347" y="2305472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4461238" y="1376586"/>
            <a:ext cx="184967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5331073" y="2324975"/>
            <a:ext cx="162954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661771" y="3256119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7161393" y="2324975"/>
            <a:ext cx="146434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</a:t>
            </a: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644485" y="1379269"/>
            <a:ext cx="163507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Chi</a:t>
            </a: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331196" y="3249415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2099759" y="3258254"/>
            <a:ext cx="138059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5266734" y="3256119"/>
            <a:ext cx="15494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636769" y="2317694"/>
            <a:ext cx="1526381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2172904" y="4194544"/>
            <a:ext cx="160660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6640970" y="1380994"/>
            <a:ext cx="15748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10165661" y="1335664"/>
            <a:ext cx="1842258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8336630" y="1361148"/>
            <a:ext cx="164557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351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  <a:ln>
            <a:solidFill>
              <a:srgbClr val="CC33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5" name="WordArt 27"/>
          <p:cNvSpPr>
            <a:spLocks noChangeArrowheads="1" noChangeShapeType="1" noTextEdit="1"/>
          </p:cNvSpPr>
          <p:nvPr/>
        </p:nvSpPr>
        <p:spPr bwMode="auto">
          <a:xfrm>
            <a:off x="3427446" y="151601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b="1" kern="10" dirty="0">
              <a:ln w="9525">
                <a:solidFill>
                  <a:srgbClr val="00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96" name="Group 28"/>
          <p:cNvGrpSpPr/>
          <p:nvPr/>
        </p:nvGrpSpPr>
        <p:grpSpPr bwMode="auto">
          <a:xfrm>
            <a:off x="-1560974" y="-295275"/>
            <a:ext cx="3977216" cy="1612323"/>
            <a:chOff x="2352" y="2386"/>
            <a:chExt cx="2377" cy="532"/>
          </a:xfrm>
        </p:grpSpPr>
        <p:sp>
          <p:nvSpPr>
            <p:cNvPr id="5147" name="Oval 29" descr="Water droplets"/>
            <p:cNvSpPr>
              <a:spLocks noChangeArrowheads="1"/>
            </p:cNvSpPr>
            <p:nvPr/>
          </p:nvSpPr>
          <p:spPr bwMode="auto">
            <a:xfrm>
              <a:off x="2352" y="2534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vi-VN" sz="2400" b="1" dirty="0">
                  <a:solidFill>
                    <a:srgbClr val="FF0066"/>
                  </a:solidFill>
                </a:rPr>
                <a:t>   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Bạn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được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chọn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!</a:t>
              </a:r>
            </a:p>
          </p:txBody>
        </p:sp>
        <p:pic>
          <p:nvPicPr>
            <p:cNvPr id="5148" name="Picture 30" descr="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53" y="238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/>
          <p:cNvSpPr>
            <a:spLocks noChangeArrowheads="1"/>
          </p:cNvSpPr>
          <p:nvPr/>
        </p:nvSpPr>
        <p:spPr bwMode="auto">
          <a:xfrm>
            <a:off x="10456215" y="2324975"/>
            <a:ext cx="150718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3" descr="Pink tissue paper"/>
          <p:cNvSpPr>
            <a:spLocks noChangeArrowheads="1"/>
          </p:cNvSpPr>
          <p:nvPr/>
        </p:nvSpPr>
        <p:spPr bwMode="auto">
          <a:xfrm>
            <a:off x="8823795" y="2304968"/>
            <a:ext cx="135169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/>
          <p:cNvSpPr>
            <a:spLocks noChangeArrowheads="1"/>
          </p:cNvSpPr>
          <p:nvPr/>
        </p:nvSpPr>
        <p:spPr bwMode="auto">
          <a:xfrm>
            <a:off x="331196" y="4206077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</a:t>
            </a: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vi-VN" altLang="vi-VN" sz="2800"/>
          </a:p>
        </p:txBody>
      </p:sp>
      <p:sp>
        <p:nvSpPr>
          <p:cNvPr id="31" name="Rectangle 6" descr="Pink tissue paper"/>
          <p:cNvSpPr>
            <a:spLocks noChangeArrowheads="1"/>
          </p:cNvSpPr>
          <p:nvPr/>
        </p:nvSpPr>
        <p:spPr bwMode="auto">
          <a:xfrm>
            <a:off x="6971153" y="3260941"/>
            <a:ext cx="13654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32" name="Rectangle 6" descr="Pink tissue paper"/>
          <p:cNvSpPr>
            <a:spLocks noChangeArrowheads="1"/>
          </p:cNvSpPr>
          <p:nvPr/>
        </p:nvSpPr>
        <p:spPr bwMode="auto">
          <a:xfrm>
            <a:off x="5803948" y="423581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5" descr="Pink tissue paper"/>
          <p:cNvSpPr>
            <a:spLocks noChangeArrowheads="1"/>
          </p:cNvSpPr>
          <p:nvPr/>
        </p:nvSpPr>
        <p:spPr bwMode="auto">
          <a:xfrm>
            <a:off x="8505795" y="3257918"/>
            <a:ext cx="16598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957" y="6391629"/>
            <a:ext cx="9525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8000"/>
                </a:solidFill>
              </a:rPr>
              <a:t>Mathenlisa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dự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án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chuyển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đổi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số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bài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giảng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liên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hệ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tập</a:t>
            </a:r>
            <a:r>
              <a:rPr lang="en-US" sz="1400" b="1" dirty="0">
                <a:solidFill>
                  <a:srgbClr val="FF8000"/>
                </a:solidFill>
              </a:rPr>
              <a:t> </a:t>
            </a:r>
            <a:r>
              <a:rPr lang="en-US" sz="1400" b="1" dirty="0" err="1">
                <a:solidFill>
                  <a:srgbClr val="FF8000"/>
                </a:solidFill>
              </a:rPr>
              <a:t>huấn</a:t>
            </a:r>
            <a:r>
              <a:rPr lang="en-US" sz="1400" b="1" dirty="0">
                <a:solidFill>
                  <a:srgbClr val="FF8000"/>
                </a:solidFill>
              </a:rPr>
              <a:t> 0365277668 </a:t>
            </a:r>
            <a:r>
              <a:rPr lang="en-US" sz="1400" b="1" dirty="0" err="1">
                <a:solidFill>
                  <a:srgbClr val="FF8000"/>
                </a:solidFill>
              </a:rPr>
              <a:t>hoặc</a:t>
            </a:r>
            <a:r>
              <a:rPr lang="en-US" sz="1400" b="1" dirty="0">
                <a:solidFill>
                  <a:srgbClr val="FF8000"/>
                </a:solidFill>
              </a:rPr>
              <a:t> 0948986486</a:t>
            </a:r>
          </a:p>
          <a:p>
            <a:pPr algn="ctr"/>
            <a:endParaRPr lang="en-US" sz="1400" b="1" dirty="0">
              <a:solidFill>
                <a:srgbClr val="FF8000"/>
              </a:solidFill>
            </a:endParaRPr>
          </a:p>
        </p:txBody>
      </p:sp>
      <p:sp>
        <p:nvSpPr>
          <p:cNvPr id="37" name="Rectangle 6" descr="Pink tissue paper"/>
          <p:cNvSpPr>
            <a:spLocks noChangeArrowheads="1"/>
          </p:cNvSpPr>
          <p:nvPr/>
        </p:nvSpPr>
        <p:spPr bwMode="auto">
          <a:xfrm>
            <a:off x="7596256" y="421278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38" name="Rectangle 6" descr="Pink tissue paper"/>
          <p:cNvSpPr>
            <a:spLocks noChangeArrowheads="1"/>
          </p:cNvSpPr>
          <p:nvPr/>
        </p:nvSpPr>
        <p:spPr bwMode="auto">
          <a:xfrm>
            <a:off x="10306935" y="326569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6" descr="Pink tissue paper"/>
          <p:cNvSpPr>
            <a:spLocks noChangeArrowheads="1"/>
          </p:cNvSpPr>
          <p:nvPr/>
        </p:nvSpPr>
        <p:spPr bwMode="auto">
          <a:xfrm>
            <a:off x="4000062" y="5116170"/>
            <a:ext cx="16566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6" descr="Pink tissue paper"/>
          <p:cNvSpPr>
            <a:spLocks noChangeArrowheads="1"/>
          </p:cNvSpPr>
          <p:nvPr/>
        </p:nvSpPr>
        <p:spPr bwMode="auto">
          <a:xfrm>
            <a:off x="4032318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Linh</a:t>
            </a:r>
          </a:p>
        </p:txBody>
      </p:sp>
      <p:sp>
        <p:nvSpPr>
          <p:cNvPr id="41" name="Rectangle 6" descr="Pink tissue paper"/>
          <p:cNvSpPr>
            <a:spLocks noChangeArrowheads="1"/>
          </p:cNvSpPr>
          <p:nvPr/>
        </p:nvSpPr>
        <p:spPr bwMode="auto">
          <a:xfrm>
            <a:off x="2172904" y="5122276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</a:p>
        </p:txBody>
      </p:sp>
      <p:sp>
        <p:nvSpPr>
          <p:cNvPr id="42" name="Rectangle 6" descr="Pink tissue paper"/>
          <p:cNvSpPr>
            <a:spLocks noChangeArrowheads="1"/>
          </p:cNvSpPr>
          <p:nvPr/>
        </p:nvSpPr>
        <p:spPr bwMode="auto">
          <a:xfrm>
            <a:off x="2224901" y="6008830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</a:p>
        </p:txBody>
      </p:sp>
      <p:sp>
        <p:nvSpPr>
          <p:cNvPr id="43" name="Rectangle 6" descr="Pink tissue paper"/>
          <p:cNvSpPr>
            <a:spLocks noChangeArrowheads="1"/>
          </p:cNvSpPr>
          <p:nvPr/>
        </p:nvSpPr>
        <p:spPr bwMode="auto">
          <a:xfrm>
            <a:off x="152400" y="6008830"/>
            <a:ext cx="1803218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Anh</a:t>
            </a:r>
          </a:p>
        </p:txBody>
      </p:sp>
      <p:sp>
        <p:nvSpPr>
          <p:cNvPr id="44" name="Rectangle 6" descr="Pink tissue paper"/>
          <p:cNvSpPr>
            <a:spLocks noChangeArrowheads="1"/>
          </p:cNvSpPr>
          <p:nvPr/>
        </p:nvSpPr>
        <p:spPr bwMode="auto">
          <a:xfrm>
            <a:off x="331196" y="5094430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 descr="Pink tissue paper"/>
          <p:cNvSpPr>
            <a:spLocks noChangeArrowheads="1"/>
          </p:cNvSpPr>
          <p:nvPr/>
        </p:nvSpPr>
        <p:spPr bwMode="auto">
          <a:xfrm>
            <a:off x="8011584" y="5110937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46" name="Rectangle 6" descr="Pink tissue paper"/>
          <p:cNvSpPr>
            <a:spLocks noChangeArrowheads="1"/>
          </p:cNvSpPr>
          <p:nvPr/>
        </p:nvSpPr>
        <p:spPr bwMode="auto">
          <a:xfrm>
            <a:off x="5874642" y="5145745"/>
            <a:ext cx="1886784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</a:p>
        </p:txBody>
      </p:sp>
      <p:sp>
        <p:nvSpPr>
          <p:cNvPr id="48" name="Rectangle 6" descr="Pink tissue paper"/>
          <p:cNvSpPr>
            <a:spLocks noChangeArrowheads="1"/>
          </p:cNvSpPr>
          <p:nvPr/>
        </p:nvSpPr>
        <p:spPr bwMode="auto">
          <a:xfrm>
            <a:off x="9550989" y="4226196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6" descr="Pink tissue paper"/>
          <p:cNvSpPr>
            <a:spLocks noChangeArrowheads="1"/>
          </p:cNvSpPr>
          <p:nvPr/>
        </p:nvSpPr>
        <p:spPr bwMode="auto">
          <a:xfrm>
            <a:off x="7603890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</a:p>
        </p:txBody>
      </p:sp>
      <p:sp>
        <p:nvSpPr>
          <p:cNvPr id="50" name="Rectangle 6" descr="Pink tissue paper"/>
          <p:cNvSpPr>
            <a:spLocks noChangeArrowheads="1"/>
          </p:cNvSpPr>
          <p:nvPr/>
        </p:nvSpPr>
        <p:spPr bwMode="auto">
          <a:xfrm>
            <a:off x="5803948" y="5992309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6" descr="Pink tissue paper"/>
          <p:cNvSpPr>
            <a:spLocks noChangeArrowheads="1"/>
          </p:cNvSpPr>
          <p:nvPr/>
        </p:nvSpPr>
        <p:spPr bwMode="auto">
          <a:xfrm>
            <a:off x="9492976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15" descr="Pink tissue paper"/>
          <p:cNvSpPr>
            <a:spLocks noChangeArrowheads="1"/>
          </p:cNvSpPr>
          <p:nvPr/>
        </p:nvSpPr>
        <p:spPr bwMode="auto">
          <a:xfrm>
            <a:off x="3966479" y="4221711"/>
            <a:ext cx="165800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Anh</a:t>
            </a:r>
          </a:p>
        </p:txBody>
      </p:sp>
      <p:sp>
        <p:nvSpPr>
          <p:cNvPr id="53" name="Rectangle 18" descr="Pink tissue paper"/>
          <p:cNvSpPr>
            <a:spLocks noChangeArrowheads="1"/>
          </p:cNvSpPr>
          <p:nvPr/>
        </p:nvSpPr>
        <p:spPr bwMode="auto">
          <a:xfrm>
            <a:off x="9838742" y="5113217"/>
            <a:ext cx="187396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4629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50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100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50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00"/>
                            </p:stCondLst>
                            <p:childTnLst>
                              <p:par>
                                <p:cTn id="1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300"/>
                            </p:stCondLst>
                            <p:childTnLst>
                              <p:par>
                                <p:cTn id="1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350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400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450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550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600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650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700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750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800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850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900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950"/>
                            </p:stCondLst>
                            <p:childTnLst>
                              <p:par>
                                <p:cTn id="19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050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100"/>
                            </p:stCondLst>
                            <p:childTnLst>
                              <p:par>
                                <p:cTn id="21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50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200"/>
                            </p:stCondLst>
                            <p:childTnLst>
                              <p:par>
                                <p:cTn id="22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250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750"/>
                            </p:stCondLst>
                            <p:childTnLst>
                              <p:par>
                                <p:cTn id="3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8250"/>
                            </p:stCondLst>
                            <p:childTnLst>
                              <p:par>
                                <p:cTn id="3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400" decel="100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8750"/>
                            </p:stCondLst>
                            <p:childTnLst>
                              <p:par>
                                <p:cTn id="3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33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250"/>
                            </p:stCondLst>
                            <p:childTnLst>
                              <p:par>
                                <p:cTn id="33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8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300"/>
                            </p:stCondLst>
                            <p:childTnLst>
                              <p:par>
                                <p:cTn id="3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1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9800"/>
                            </p:stCondLst>
                            <p:childTnLst>
                              <p:par>
                                <p:cTn id="3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9850"/>
                            </p:stCondLst>
                            <p:childTnLst>
                              <p:par>
                                <p:cTn id="35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350"/>
                            </p:stCondLst>
                            <p:childTnLst>
                              <p:par>
                                <p:cTn id="36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400"/>
                            </p:stCondLst>
                            <p:childTnLst>
                              <p:par>
                                <p:cTn id="3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900"/>
                            </p:stCondLst>
                            <p:childTnLst>
                              <p:par>
                                <p:cTn id="38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950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450"/>
                            </p:stCondLst>
                            <p:childTnLst>
                              <p:par>
                                <p:cTn id="3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8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050"/>
                            </p:stCondLst>
                            <p:childTnLst>
                              <p:par>
                                <p:cTn id="4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1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50"/>
                            </p:stCondLst>
                            <p:childTnLst>
                              <p:par>
                                <p:cTn id="4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4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2600"/>
                            </p:stCondLst>
                            <p:childTnLst>
                              <p:par>
                                <p:cTn id="4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7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100"/>
                            </p:stCondLst>
                            <p:childTnLst>
                              <p:par>
                                <p:cTn id="44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150"/>
                            </p:stCondLst>
                            <p:childTnLst>
                              <p:par>
                                <p:cTn id="4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650"/>
                            </p:stCondLst>
                            <p:childTnLst>
                              <p:par>
                                <p:cTn id="4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700"/>
                            </p:stCondLst>
                            <p:childTnLst>
                              <p:par>
                                <p:cTn id="4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9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200"/>
                            </p:stCondLst>
                            <p:childTnLst>
                              <p:par>
                                <p:cTn id="47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250"/>
                            </p:stCondLst>
                            <p:childTnLst>
                              <p:par>
                                <p:cTn id="4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750"/>
                            </p:stCondLst>
                            <p:childTnLst>
                              <p:par>
                                <p:cTn id="49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4800"/>
                            </p:stCondLst>
                            <p:childTnLst>
                              <p:par>
                                <p:cTn id="5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300"/>
                            </p:stCondLst>
                            <p:childTnLst>
                              <p:par>
                                <p:cTn id="5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350"/>
                            </p:stCondLst>
                            <p:childTnLst>
                              <p:par>
                                <p:cTn id="5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0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5850"/>
                            </p:stCondLst>
                            <p:childTnLst>
                              <p:par>
                                <p:cTn id="5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900"/>
                            </p:stCondLst>
                            <p:childTnLst>
                              <p:par>
                                <p:cTn id="5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00"/>
                            </p:stCondLst>
                            <p:childTnLst>
                              <p:par>
                                <p:cTn id="5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450"/>
                            </p:stCondLst>
                            <p:childTnLst>
                              <p:par>
                                <p:cTn id="5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950"/>
                            </p:stCondLst>
                            <p:childTnLst>
                              <p:par>
                                <p:cTn id="55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9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8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7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550"/>
                            </p:stCondLst>
                            <p:childTnLst>
                              <p:par>
                                <p:cTn id="5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"/>
                            </p:stCondLst>
                            <p:childTnLst>
                              <p:par>
                                <p:cTn id="59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3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4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100"/>
                            </p:stCondLst>
                            <p:childTnLst>
                              <p:par>
                                <p:cTn id="59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600"/>
                            </p:stCondLst>
                            <p:childTnLst>
                              <p:par>
                                <p:cTn id="60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7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8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8650"/>
                            </p:stCondLst>
                            <p:childTnLst>
                              <p:par>
                                <p:cTn id="6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9150"/>
                            </p:stCondLst>
                            <p:childTnLst>
                              <p:par>
                                <p:cTn id="62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3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4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5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6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9200"/>
                            </p:stCondLst>
                            <p:childTnLst>
                              <p:par>
                                <p:cTn id="628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2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 -0.0382 -0.33862 -0.05278 C -0.34375 -0.06042 -0.3468 -0.06968 -0.35097 -0.07778 C -0.35241 -0.08033 -0.35529 -0.08102 -0.35722 -0.08287 C -0.37357 -0.10162 -0.35353 -0.08264 -0.36956 -0.09908 C -0.37149 -0.10116 -0.37389 -0.10232 -0.37566 -0.10463 C -0.38159 -0.11227 -0.38191 -0.12084 -0.3864 -0.12755 C -0.38896 -0.13149 -0.39249 -0.1345 -0.39586 -0.1382 C -0.39714 -0.14028 -0.39746 -0.14329 -0.39874 -0.14514 C -0.40259 -0.15232 -0.40307 -0.15232 -0.40788 -0.15787 C -0.41045 -0.16945 -0.4135 -0.16412 -0.41558 -0.17385 C -0.42103 -0.19815 -0.42841 -0.21991 -0.44187 -0.24005 C -0.44524 -0.25162 -0.44781 -0.26274 -0.45262 -0.27408 C -0.4555 -0.28704 -0.45983 -0.29838 -0.46336 -0.31135 C -0.46881 -0.33102 -0.47282 -0.35162 -0.4757 -0.372 C -0.47619 -0.39051 -0.47554 -0.4088 -0.47731 -0.42732 C -0.47811 -0.43704 -0.4834 -0.45579 -0.4834 -0.45556 C -0.48164 -0.5088 -0.49222 -0.60787 -0.47106 -0.67524 C -0.46384 -0.69746 -0.45101 -0.74746 -0.42953 -0.75556 C -0.42905 -0.75556 -0.39249 -0.74537 -0.388 -0.74329 C -0.36251 -0.73056 -0.35369 -0.72269 -0.33108 -0.7051 C -0.31778 -0.69584 -0.30559 -0.68519 -0.29244 -0.67524 C -0.28844 -0.67223 -0.2801 -0.66644 -0.2801 -0.66621 C -0.25974 -0.63704 -0.24402 -0.60325 -0.22623 -0.57176 C -0.2126 -0.54723 -0.19544 -0.52338 -0.1847 -0.497 C -0.17155 -0.46436 -0.1637 -0.42825 -0.15712 -0.39329 C -0.15873 -0.36945 -0.15937 -0.34607 -0.16161 -0.32246 C -0.16193 -0.31829 -0.16257 -0.31389 -0.16482 -0.31135 C -0.17027 -0.3051 -0.17316 -0.2963 -0.17861 -0.28982 C -0.18983 -0.27709 -0.20602 -0.26806 -0.21869 -0.25787 C -0.22222 -0.2551 -0.2251 -0.25 -0.22943 -0.24885 C -0.25412 -0.2419 -0.27898 -0.23125 -0.30319 -0.222 C -0.3484 -0.20487 -0.39089 -0.18704 -0.43867 -0.18287 C -0.45759 -0.18519 -0.51819 -0.17987 -0.54802 -0.20255 C -0.55523 -0.20811 -0.56341 -0.2257 -0.56661 -0.23125 C -0.57094 -0.23889 -0.58185 -0.25255 -0.58185 -0.25232 C -0.58409 -0.27107 -0.58938 -0.28797 -0.59259 -0.30602 C -0.59066 -0.33426 -0.59243 -0.35463 -0.5788 -0.37709 C -0.56196 -0.4051 -0.52685 -0.41459 -0.5004 -0.42385 C -0.47426 -0.43311 -0.45005 -0.44676 -0.42344 -0.45394 C -0.3989 -0.46088 -0.37405 -0.46575 -0.34936 -0.472 C -0.23023 -0.46621 -0.1071 -0.48774 0.0077 -0.45047 C 0.02967 -0.44375 0.04346 -0.4294 0.06157 -0.41459 C 0.07809 -0.40116 0.0954 -0.39237 0.10775 -0.372 C 0.11352 -0.3625 0.11801 -0.35417 0.12154 -0.34375 C 0.12378 -0.33635 0.12779 -0.32246 0.12779 -0.32223 C 0.13244 -0.28473 0.1326 -0.28797 0.12779 -0.222 C 0.12715 -0.21551 0.12314 -0.21042 0.12154 -0.20417 C 0.11721 -0.18866 0.11384 -0.17292 0.10775 -0.15787 C 0.1055 -0.14514 0.09893 -0.1375 0.09236 -0.12755 C 0.09043 -0.12477 0.08963 -0.12107 0.08755 -0.11852 C 0.07648 -0.10417 0.04778 -0.0875 0.03367 -0.08287 C 0.02454 -0.07987 0.01524 -0.07801 0.0061 -0.07408 C -0.01571 -0.06505 -0.00497 -0.06829 -0.02613 -0.06343 C -0.05611 -0.04769 -0.08946 -0.04005 -0.12169 -0.03287 C -0.13419 -0.03357 -0.30287 -0.01667 -0.34936 -0.07061 C -0.36924 -0.09352 -0.39265 -0.12686 -0.40179 -0.15787 C -0.40644 -0.17246 -0.41269 -0.19075 -0.41558 -0.20625 C -0.41702 -0.21343 -0.42023 -0.22755 -0.42023 -0.22732 C -0.41879 -0.23542 -0.41975 -0.24445 -0.41558 -0.2507 C -0.41269 -0.2551 -0.40019 -0.25787 -0.39409 -0.2595 C -0.38816 -0.26436 -0.38239 -0.26436 -0.37566 -0.26667 C -0.36748 -0.26991 -0.3593 -0.27315 -0.35097 -0.2757 C -0.33541 -0.275 -0.31537 -0.27176 -0.2987 -0.27176 " pathEditMode="relative" rAng="0" ptsTypes="fffffffffffffffffffffffffffffffffffffffffffffffffffffffffffffffA">
                                      <p:cBhvr>
                                        <p:cTn id="636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bldLvl="0" animBg="1"/>
      <p:bldP spid="7172" grpId="1" bldLvl="0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bldLvl="0" animBg="1"/>
      <p:bldP spid="7181" grpId="1" bldLvl="0" animBg="1"/>
      <p:bldP spid="7182" grpId="0" animBg="1"/>
      <p:bldP spid="7182" grpId="1" animBg="1"/>
      <p:bldP spid="7183" grpId="0" animBg="1"/>
      <p:bldP spid="7183" grpId="1" animBg="1"/>
      <p:bldP spid="7188" grpId="0" bldLvl="0" animBg="1"/>
      <p:bldP spid="7188" grpId="1" bldLvl="0" animBg="1"/>
      <p:bldP spid="7189" grpId="0" animBg="1"/>
      <p:bldP spid="7189" grpId="1" animBg="1"/>
      <p:bldP spid="7190" grpId="0" animBg="1"/>
      <p:bldP spid="7190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5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gỗ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57AACE6-AE2B-2C43-96DC-EECF61139B1A}"/>
              </a:ext>
            </a:extLst>
          </p:cNvPr>
          <p:cNvSpPr/>
          <p:nvPr/>
        </p:nvSpPr>
        <p:spPr>
          <a:xfrm>
            <a:off x="1619034" y="2410384"/>
            <a:ext cx="6672559" cy="723883"/>
          </a:xfrm>
          <a:prstGeom prst="roundRect">
            <a:avLst/>
          </a:pr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E94838F3-6453-6B4C-81F7-0D3840CF2839}"/>
              </a:ext>
            </a:extLst>
          </p:cNvPr>
          <p:cNvSpPr/>
          <p:nvPr/>
        </p:nvSpPr>
        <p:spPr>
          <a:xfrm>
            <a:off x="1978586" y="1600139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2" name="Up Arrow 5">
            <a:extLst>
              <a:ext uri="{FF2B5EF4-FFF2-40B4-BE49-F238E27FC236}">
                <a16:creationId xmlns:a16="http://schemas.microsoft.com/office/drawing/2014/main" id="{A1948FFF-750F-FB4F-B8F0-519965461D1D}"/>
              </a:ext>
            </a:extLst>
          </p:cNvPr>
          <p:cNvSpPr/>
          <p:nvPr/>
        </p:nvSpPr>
        <p:spPr>
          <a:xfrm>
            <a:off x="2816693" y="1600139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3" name="Up Arrow 5">
            <a:extLst>
              <a:ext uri="{FF2B5EF4-FFF2-40B4-BE49-F238E27FC236}">
                <a16:creationId xmlns:a16="http://schemas.microsoft.com/office/drawing/2014/main" id="{269722FA-3435-7149-9C88-B4244089EE17}"/>
              </a:ext>
            </a:extLst>
          </p:cNvPr>
          <p:cNvSpPr/>
          <p:nvPr/>
        </p:nvSpPr>
        <p:spPr>
          <a:xfrm>
            <a:off x="3691358" y="1600139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4" name="Up Arrow 5">
            <a:extLst>
              <a:ext uri="{FF2B5EF4-FFF2-40B4-BE49-F238E27FC236}">
                <a16:creationId xmlns:a16="http://schemas.microsoft.com/office/drawing/2014/main" id="{3F3A1348-0BBE-DC48-B196-1E2C059CAB11}"/>
              </a:ext>
            </a:extLst>
          </p:cNvPr>
          <p:cNvSpPr/>
          <p:nvPr/>
        </p:nvSpPr>
        <p:spPr>
          <a:xfrm>
            <a:off x="4529465" y="1600139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5" name="Up Arrow 5">
            <a:extLst>
              <a:ext uri="{FF2B5EF4-FFF2-40B4-BE49-F238E27FC236}">
                <a16:creationId xmlns:a16="http://schemas.microsoft.com/office/drawing/2014/main" id="{36078433-6976-C143-8AEC-F9C63A7C4291}"/>
              </a:ext>
            </a:extLst>
          </p:cNvPr>
          <p:cNvSpPr/>
          <p:nvPr/>
        </p:nvSpPr>
        <p:spPr>
          <a:xfrm>
            <a:off x="5334742" y="1609466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6" name="Up Arrow 5">
            <a:extLst>
              <a:ext uri="{FF2B5EF4-FFF2-40B4-BE49-F238E27FC236}">
                <a16:creationId xmlns:a16="http://schemas.microsoft.com/office/drawing/2014/main" id="{9BE7CA9F-10E3-9F4D-8EDE-52BF830EF2BF}"/>
              </a:ext>
            </a:extLst>
          </p:cNvPr>
          <p:cNvSpPr/>
          <p:nvPr/>
        </p:nvSpPr>
        <p:spPr>
          <a:xfrm>
            <a:off x="6172849" y="1609466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17" name="Up Arrow 5">
            <a:extLst>
              <a:ext uri="{FF2B5EF4-FFF2-40B4-BE49-F238E27FC236}">
                <a16:creationId xmlns:a16="http://schemas.microsoft.com/office/drawing/2014/main" id="{12611FC9-5BB2-C243-972F-F468A9ACCCDF}"/>
              </a:ext>
            </a:extLst>
          </p:cNvPr>
          <p:cNvSpPr/>
          <p:nvPr/>
        </p:nvSpPr>
        <p:spPr>
          <a:xfrm>
            <a:off x="7047515" y="1609466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341507-3282-AA4F-99B3-0FE2EE4F1010}"/>
              </a:ext>
            </a:extLst>
          </p:cNvPr>
          <p:cNvSpPr/>
          <p:nvPr/>
        </p:nvSpPr>
        <p:spPr>
          <a:xfrm>
            <a:off x="2247377" y="2693880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E8EB62-CF6F-6745-AB53-138C362AA139}"/>
              </a:ext>
            </a:extLst>
          </p:cNvPr>
          <p:cNvSpPr/>
          <p:nvPr/>
        </p:nvSpPr>
        <p:spPr>
          <a:xfrm>
            <a:off x="3135197" y="2718753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32F355-3ACB-DE43-9FE8-B12FE4BCF833}"/>
              </a:ext>
            </a:extLst>
          </p:cNvPr>
          <p:cNvSpPr/>
          <p:nvPr/>
        </p:nvSpPr>
        <p:spPr>
          <a:xfrm>
            <a:off x="3997600" y="2704349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02AB9F-93FB-5248-BB5A-F51154EF1DAF}"/>
              </a:ext>
            </a:extLst>
          </p:cNvPr>
          <p:cNvSpPr/>
          <p:nvPr/>
        </p:nvSpPr>
        <p:spPr>
          <a:xfrm>
            <a:off x="4659375" y="2714430"/>
            <a:ext cx="84997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8661A4-A891-5C4C-9253-4A54A4A88881}"/>
              </a:ext>
            </a:extLst>
          </p:cNvPr>
          <p:cNvSpPr/>
          <p:nvPr/>
        </p:nvSpPr>
        <p:spPr>
          <a:xfrm>
            <a:off x="5006097" y="2701995"/>
            <a:ext cx="93496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4CA6EE-4A36-DB4E-939A-F42DFE5542B9}"/>
              </a:ext>
            </a:extLst>
          </p:cNvPr>
          <p:cNvSpPr/>
          <p:nvPr/>
        </p:nvSpPr>
        <p:spPr>
          <a:xfrm>
            <a:off x="5622761" y="2713557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4BC4CD-CF1F-FE47-A812-D7187AF4A66C}"/>
              </a:ext>
            </a:extLst>
          </p:cNvPr>
          <p:cNvSpPr/>
          <p:nvPr/>
        </p:nvSpPr>
        <p:spPr>
          <a:xfrm>
            <a:off x="6465435" y="2766532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9A18F0F-6DAD-7640-8CF1-65691D476E20}"/>
              </a:ext>
            </a:extLst>
          </p:cNvPr>
          <p:cNvSpPr/>
          <p:nvPr/>
        </p:nvSpPr>
        <p:spPr>
          <a:xfrm>
            <a:off x="7329373" y="2761395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6BAB4-638A-5B40-BA95-DA30D55C107F}"/>
              </a:ext>
            </a:extLst>
          </p:cNvPr>
          <p:cNvSpPr txBox="1"/>
          <p:nvPr/>
        </p:nvSpPr>
        <p:spPr>
          <a:xfrm>
            <a:off x="1942413" y="309522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125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053938-535D-D049-A9F0-55D424898971}"/>
              </a:ext>
            </a:extLst>
          </p:cNvPr>
          <p:cNvSpPr txBox="1"/>
          <p:nvPr/>
        </p:nvSpPr>
        <p:spPr>
          <a:xfrm>
            <a:off x="2808583" y="3095223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234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10C4F2-693A-7D4E-B4B6-AFEBD2AB713A}"/>
              </a:ext>
            </a:extLst>
          </p:cNvPr>
          <p:cNvSpPr txBox="1"/>
          <p:nvPr/>
        </p:nvSpPr>
        <p:spPr>
          <a:xfrm>
            <a:off x="3697656" y="3095224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342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2863AC-2069-7646-AD11-514DF43D7817}"/>
              </a:ext>
            </a:extLst>
          </p:cNvPr>
          <p:cNvSpPr txBox="1"/>
          <p:nvPr/>
        </p:nvSpPr>
        <p:spPr>
          <a:xfrm>
            <a:off x="4528873" y="3095436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423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CCDC47-5BAE-544A-9A04-8C17AD6085EC}"/>
              </a:ext>
            </a:extLst>
          </p:cNvPr>
          <p:cNvSpPr txBox="1"/>
          <p:nvPr/>
        </p:nvSpPr>
        <p:spPr>
          <a:xfrm>
            <a:off x="5359384" y="307251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5</a:t>
            </a:r>
            <a:r>
              <a:rPr lang="en-US" sz="2400"/>
              <a:t>12</a:t>
            </a:r>
            <a:endParaRPr lang="x-none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2D45CB-A5BF-8240-A8BB-C477805BD103}"/>
              </a:ext>
            </a:extLst>
          </p:cNvPr>
          <p:cNvSpPr txBox="1"/>
          <p:nvPr/>
        </p:nvSpPr>
        <p:spPr>
          <a:xfrm>
            <a:off x="6172536" y="3072511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652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51575D-08AF-DD47-97CA-C2420B6109A7}"/>
              </a:ext>
            </a:extLst>
          </p:cNvPr>
          <p:cNvSpPr txBox="1"/>
          <p:nvPr/>
        </p:nvSpPr>
        <p:spPr>
          <a:xfrm>
            <a:off x="7033024" y="307251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706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C173E-DD08-9F4C-B432-EDE07C951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2" b="90554" l="9901" r="96163">
                        <a14:foregroundMark x1="77970" y1="17264" x2="84530" y2="54072"/>
                        <a14:foregroundMark x1="84530" y1="54072" x2="85891" y2="71336"/>
                        <a14:foregroundMark x1="67822" y1="47883" x2="67822" y2="47883"/>
                        <a14:foregroundMark x1="93812" y1="62541" x2="93812" y2="62541"/>
                        <a14:foregroundMark x1="94802" y1="71987" x2="89975" y2="86645"/>
                        <a14:foregroundMark x1="89975" y1="85993" x2="93441" y2="86645"/>
                        <a14:foregroundMark x1="87995" y1="90554" x2="87995" y2="90554"/>
                        <a14:foregroundMark x1="95050" y1="65147" x2="96163" y2="70684"/>
                        <a14:foregroundMark x1="82797" y1="30945" x2="83540" y2="45603"/>
                        <a14:foregroundMark x1="83540" y1="45603" x2="87500" y2="47231"/>
                        <a14:foregroundMark x1="87500" y1="46906" x2="87500" y2="37785"/>
                        <a14:foregroundMark x1="79703" y1="43974" x2="75000" y2="44951"/>
                        <a14:foregroundMark x1="75000" y1="44951" x2="74629" y2="45277"/>
                        <a14:foregroundMark x1="81436" y1="76873" x2="84406" y2="67752"/>
                        <a14:foregroundMark x1="75371" y1="33550" x2="75371" y2="27036"/>
                        <a14:backgroundMark x1="10272" y1="59283" x2="45792" y2="59609"/>
                        <a14:backgroundMark x1="45792" y1="59609" x2="52104" y2="64821"/>
                        <a14:backgroundMark x1="52847" y1="67101" x2="65223" y2="70033"/>
                        <a14:backgroundMark x1="65223" y1="70033" x2="67079" y2="72313"/>
                        <a14:backgroundMark x1="67079" y1="72313" x2="51856" y2="46254"/>
                        <a14:backgroundMark x1="51856" y1="45928" x2="57054" y2="43648"/>
                        <a14:backgroundMark x1="57054" y1="43648" x2="61139" y2="36808"/>
                        <a14:backgroundMark x1="61139" y1="36808" x2="62624" y2="31596"/>
                        <a14:backgroundMark x1="62624" y1="31270" x2="65965" y2="29316"/>
                        <a14:backgroundMark x1="50619" y1="28013" x2="1609" y2="60586"/>
                      </a14:backgroundRemoval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7"/>
          <a:stretch/>
        </p:blipFill>
        <p:spPr>
          <a:xfrm>
            <a:off x="7164352" y="1181606"/>
            <a:ext cx="2756733" cy="2738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26C764-4543-F742-9E59-B7D3257603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2" y="4127485"/>
            <a:ext cx="7633494" cy="232218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65C07E0-A92E-5A44-82B9-46A7C21C7253}"/>
              </a:ext>
            </a:extLst>
          </p:cNvPr>
          <p:cNvGrpSpPr/>
          <p:nvPr/>
        </p:nvGrpSpPr>
        <p:grpSpPr>
          <a:xfrm>
            <a:off x="8794063" y="3059184"/>
            <a:ext cx="1010290" cy="468417"/>
            <a:chOff x="8817722" y="3103287"/>
            <a:chExt cx="1010290" cy="46841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6FC885-9613-214D-82E3-69CCDDBCB2D8}"/>
                </a:ext>
              </a:extLst>
            </p:cNvPr>
            <p:cNvSpPr txBox="1"/>
            <p:nvPr/>
          </p:nvSpPr>
          <p:spPr>
            <a:xfrm rot="177314">
              <a:off x="8886555" y="3103287"/>
              <a:ext cx="883575" cy="461665"/>
            </a:xfrm>
            <a:prstGeom prst="rect">
              <a:avLst/>
            </a:prstGeom>
            <a:solidFill>
              <a:srgbClr val="FF0000"/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Bảy trăm </a:t>
              </a:r>
            </a:p>
            <a:p>
              <a:pPr algn="ctr"/>
              <a:r>
                <a:rPr lang="x-none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linh sáu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DCEC3A-0539-A548-B1BD-A1188A53CF6F}"/>
                </a:ext>
              </a:extLst>
            </p:cNvPr>
            <p:cNvSpPr txBox="1"/>
            <p:nvPr/>
          </p:nvSpPr>
          <p:spPr>
            <a:xfrm rot="177314">
              <a:off x="8817722" y="3110039"/>
              <a:ext cx="1010290" cy="46166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b="1" dirty="0">
                  <a:ln w="9525">
                    <a:noFill/>
                  </a:ln>
                </a:rPr>
                <a:t>Bảy trăm </a:t>
              </a:r>
            </a:p>
            <a:p>
              <a:pPr algn="ctr"/>
              <a:r>
                <a:rPr lang="x-none" sz="1200" b="1" dirty="0">
                  <a:ln w="9525">
                    <a:noFill/>
                  </a:ln>
                </a:rPr>
                <a:t>linh sáu</a:t>
              </a:r>
            </a:p>
          </p:txBody>
        </p:sp>
      </p:grpSp>
      <p:sp>
        <p:nvSpPr>
          <p:cNvPr id="36" name="Freeform 35">
            <a:extLst>
              <a:ext uri="{FF2B5EF4-FFF2-40B4-BE49-F238E27FC236}">
                <a16:creationId xmlns:a16="http://schemas.microsoft.com/office/drawing/2014/main" id="{0268C973-5A7A-314B-9FB7-CB4EF7CEF777}"/>
              </a:ext>
            </a:extLst>
          </p:cNvPr>
          <p:cNvSpPr/>
          <p:nvPr/>
        </p:nvSpPr>
        <p:spPr>
          <a:xfrm>
            <a:off x="2695870" y="3701144"/>
            <a:ext cx="3845558" cy="1547390"/>
          </a:xfrm>
          <a:custGeom>
            <a:avLst/>
            <a:gdLst>
              <a:gd name="connsiteX0" fmla="*/ 0 w 3874429"/>
              <a:gd name="connsiteY0" fmla="*/ 1426028 h 1426028"/>
              <a:gd name="connsiteX1" fmla="*/ 87085 w 3874429"/>
              <a:gd name="connsiteY1" fmla="*/ 1088571 h 1426028"/>
              <a:gd name="connsiteX2" fmla="*/ 522514 w 3874429"/>
              <a:gd name="connsiteY2" fmla="*/ 533400 h 1426028"/>
              <a:gd name="connsiteX3" fmla="*/ 1807028 w 3874429"/>
              <a:gd name="connsiteY3" fmla="*/ 446314 h 1426028"/>
              <a:gd name="connsiteX4" fmla="*/ 3581400 w 3874429"/>
              <a:gd name="connsiteY4" fmla="*/ 424543 h 1426028"/>
              <a:gd name="connsiteX5" fmla="*/ 3853542 w 3874429"/>
              <a:gd name="connsiteY5" fmla="*/ 0 h 1426028"/>
              <a:gd name="connsiteX0" fmla="*/ 435 w 3874864"/>
              <a:gd name="connsiteY0" fmla="*/ 1426028 h 1426028"/>
              <a:gd name="connsiteX1" fmla="*/ 76634 w 3874864"/>
              <a:gd name="connsiteY1" fmla="*/ 990599 h 1426028"/>
              <a:gd name="connsiteX2" fmla="*/ 522949 w 3874864"/>
              <a:gd name="connsiteY2" fmla="*/ 533400 h 1426028"/>
              <a:gd name="connsiteX3" fmla="*/ 1807463 w 3874864"/>
              <a:gd name="connsiteY3" fmla="*/ 446314 h 1426028"/>
              <a:gd name="connsiteX4" fmla="*/ 3581835 w 3874864"/>
              <a:gd name="connsiteY4" fmla="*/ 424543 h 1426028"/>
              <a:gd name="connsiteX5" fmla="*/ 3853977 w 3874864"/>
              <a:gd name="connsiteY5" fmla="*/ 0 h 1426028"/>
              <a:gd name="connsiteX0" fmla="*/ 0 w 3874429"/>
              <a:gd name="connsiteY0" fmla="*/ 1426028 h 1426028"/>
              <a:gd name="connsiteX1" fmla="*/ 522514 w 3874429"/>
              <a:gd name="connsiteY1" fmla="*/ 533400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4429" h="1426028">
                <a:moveTo>
                  <a:pt x="0" y="1426028"/>
                </a:moveTo>
                <a:cubicBezTo>
                  <a:pt x="108857" y="1240064"/>
                  <a:pt x="123371" y="870858"/>
                  <a:pt x="391885" y="620486"/>
                </a:cubicBezTo>
                <a:cubicBezTo>
                  <a:pt x="660399" y="370114"/>
                  <a:pt x="1275442" y="478971"/>
                  <a:pt x="1807028" y="446314"/>
                </a:cubicBezTo>
                <a:cubicBezTo>
                  <a:pt x="2338614" y="413657"/>
                  <a:pt x="3240315" y="498929"/>
                  <a:pt x="3581400" y="424543"/>
                </a:cubicBezTo>
                <a:cubicBezTo>
                  <a:pt x="3922485" y="350157"/>
                  <a:pt x="3888013" y="175078"/>
                  <a:pt x="3853542" y="0"/>
                </a:cubicBezTo>
              </a:path>
            </a:pathLst>
          </a:custGeom>
          <a:noFill/>
          <a:ln w="28575">
            <a:solidFill>
              <a:srgbClr val="335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56484C5-C229-6B4E-94CD-111EBE25AB1F}"/>
              </a:ext>
            </a:extLst>
          </p:cNvPr>
          <p:cNvSpPr/>
          <p:nvPr/>
        </p:nvSpPr>
        <p:spPr>
          <a:xfrm>
            <a:off x="2091690" y="3714750"/>
            <a:ext cx="1874520" cy="800100"/>
          </a:xfrm>
          <a:custGeom>
            <a:avLst/>
            <a:gdLst>
              <a:gd name="connsiteX0" fmla="*/ 1874520 w 1874520"/>
              <a:gd name="connsiteY0" fmla="*/ 800100 h 800100"/>
              <a:gd name="connsiteX1" fmla="*/ 1748790 w 1874520"/>
              <a:gd name="connsiteY1" fmla="*/ 525780 h 800100"/>
              <a:gd name="connsiteX2" fmla="*/ 1303020 w 1874520"/>
              <a:gd name="connsiteY2" fmla="*/ 388620 h 800100"/>
              <a:gd name="connsiteX3" fmla="*/ 137160 w 1874520"/>
              <a:gd name="connsiteY3" fmla="*/ 388620 h 800100"/>
              <a:gd name="connsiteX4" fmla="*/ 68580 w 187452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800100">
                <a:moveTo>
                  <a:pt x="1874520" y="800100"/>
                </a:moveTo>
                <a:cubicBezTo>
                  <a:pt x="1859280" y="697230"/>
                  <a:pt x="1844040" y="594360"/>
                  <a:pt x="1748790" y="525780"/>
                </a:cubicBezTo>
                <a:cubicBezTo>
                  <a:pt x="1653540" y="457200"/>
                  <a:pt x="1571625" y="411480"/>
                  <a:pt x="1303020" y="388620"/>
                </a:cubicBezTo>
                <a:cubicBezTo>
                  <a:pt x="1034415" y="365760"/>
                  <a:pt x="342900" y="453390"/>
                  <a:pt x="137160" y="388620"/>
                </a:cubicBezTo>
                <a:cubicBezTo>
                  <a:pt x="-68580" y="323850"/>
                  <a:pt x="0" y="161925"/>
                  <a:pt x="68580" y="0"/>
                </a:cubicBezTo>
              </a:path>
            </a:pathLst>
          </a:custGeom>
          <a:noFill/>
          <a:ln w="28575">
            <a:solidFill>
              <a:srgbClr val="895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408D422-C4E7-774E-B0CF-B03F5ACAEF42}"/>
              </a:ext>
            </a:extLst>
          </p:cNvPr>
          <p:cNvSpPr/>
          <p:nvPr/>
        </p:nvSpPr>
        <p:spPr>
          <a:xfrm>
            <a:off x="3177540" y="3726180"/>
            <a:ext cx="1863090" cy="1497330"/>
          </a:xfrm>
          <a:custGeom>
            <a:avLst/>
            <a:gdLst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48690 w 1872295"/>
              <a:gd name="connsiteY3" fmla="*/ 377190 h 1497330"/>
              <a:gd name="connsiteX4" fmla="*/ 0 w 1872295"/>
              <a:gd name="connsiteY4" fmla="*/ 0 h 1497330"/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60120 w 1872295"/>
              <a:gd name="connsiteY3" fmla="*/ 308610 h 1497330"/>
              <a:gd name="connsiteX4" fmla="*/ 0 w 1872295"/>
              <a:gd name="connsiteY4" fmla="*/ 0 h 1497330"/>
              <a:gd name="connsiteX0" fmla="*/ 1863090 w 1866594"/>
              <a:gd name="connsiteY0" fmla="*/ 1497330 h 1497330"/>
              <a:gd name="connsiteX1" fmla="*/ 1817370 w 1866594"/>
              <a:gd name="connsiteY1" fmla="*/ 1120140 h 1497330"/>
              <a:gd name="connsiteX2" fmla="*/ 1600200 w 1866594"/>
              <a:gd name="connsiteY2" fmla="*/ 617220 h 1497330"/>
              <a:gd name="connsiteX3" fmla="*/ 960120 w 1866594"/>
              <a:gd name="connsiteY3" fmla="*/ 308610 h 1497330"/>
              <a:gd name="connsiteX4" fmla="*/ 0 w 1866594"/>
              <a:gd name="connsiteY4" fmla="*/ 0 h 1497330"/>
              <a:gd name="connsiteX0" fmla="*/ 1863090 w 1863090"/>
              <a:gd name="connsiteY0" fmla="*/ 1497330 h 1497330"/>
              <a:gd name="connsiteX1" fmla="*/ 1600200 w 1863090"/>
              <a:gd name="connsiteY1" fmla="*/ 61722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37260 w 1863090"/>
              <a:gd name="connsiteY2" fmla="*/ 377190 h 1497330"/>
              <a:gd name="connsiteX3" fmla="*/ 0 w 1863090"/>
              <a:gd name="connsiteY3" fmla="*/ 0 h 149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090" h="1497330">
                <a:moveTo>
                  <a:pt x="1863090" y="1497330"/>
                </a:moveTo>
                <a:cubicBezTo>
                  <a:pt x="1808321" y="1313974"/>
                  <a:pt x="1811655" y="941070"/>
                  <a:pt x="1657350" y="754380"/>
                </a:cubicBezTo>
                <a:cubicBezTo>
                  <a:pt x="1503045" y="567690"/>
                  <a:pt x="1203960" y="480060"/>
                  <a:pt x="937260" y="377190"/>
                </a:cubicBezTo>
                <a:cubicBezTo>
                  <a:pt x="670560" y="274320"/>
                  <a:pt x="340995" y="137160"/>
                  <a:pt x="0" y="0"/>
                </a:cubicBezTo>
              </a:path>
            </a:pathLst>
          </a:custGeom>
          <a:noFill/>
          <a:ln w="28575">
            <a:solidFill>
              <a:srgbClr val="F28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1B2FA035-9130-C641-A48F-7CF0651A18A2}"/>
              </a:ext>
            </a:extLst>
          </p:cNvPr>
          <p:cNvSpPr/>
          <p:nvPr/>
        </p:nvSpPr>
        <p:spPr>
          <a:xfrm>
            <a:off x="4091940" y="3714750"/>
            <a:ext cx="2171700" cy="822960"/>
          </a:xfrm>
          <a:custGeom>
            <a:avLst/>
            <a:gdLst>
              <a:gd name="connsiteX0" fmla="*/ 2171700 w 2199878"/>
              <a:gd name="connsiteY0" fmla="*/ 822960 h 822960"/>
              <a:gd name="connsiteX1" fmla="*/ 1988820 w 2199878"/>
              <a:gd name="connsiteY1" fmla="*/ 251460 h 822960"/>
              <a:gd name="connsiteX2" fmla="*/ 605790 w 2199878"/>
              <a:gd name="connsiteY2" fmla="*/ 228600 h 822960"/>
              <a:gd name="connsiteX3" fmla="*/ 0 w 2199878"/>
              <a:gd name="connsiteY3" fmla="*/ 0 h 822960"/>
              <a:gd name="connsiteX0" fmla="*/ 2171700 w 2171700"/>
              <a:gd name="connsiteY0" fmla="*/ 822960 h 822960"/>
              <a:gd name="connsiteX1" fmla="*/ 605790 w 2171700"/>
              <a:gd name="connsiteY1" fmla="*/ 228600 h 822960"/>
              <a:gd name="connsiteX2" fmla="*/ 0 w 2171700"/>
              <a:gd name="connsiteY2" fmla="*/ 0 h 822960"/>
              <a:gd name="connsiteX0" fmla="*/ 2171700 w 2171700"/>
              <a:gd name="connsiteY0" fmla="*/ 822960 h 822960"/>
              <a:gd name="connsiteX1" fmla="*/ 0 w 2171700"/>
              <a:gd name="connsiteY1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700" h="822960">
                <a:moveTo>
                  <a:pt x="2171700" y="82296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9C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DC727746-29CF-B643-B1E1-BDFE69865EAF}"/>
              </a:ext>
            </a:extLst>
          </p:cNvPr>
          <p:cNvSpPr/>
          <p:nvPr/>
        </p:nvSpPr>
        <p:spPr>
          <a:xfrm>
            <a:off x="4812032" y="3714750"/>
            <a:ext cx="2543366" cy="1645920"/>
          </a:xfrm>
          <a:custGeom>
            <a:avLst/>
            <a:gdLst>
              <a:gd name="connsiteX0" fmla="*/ 2607109 w 2647848"/>
              <a:gd name="connsiteY0" fmla="*/ 1645920 h 1645920"/>
              <a:gd name="connsiteX1" fmla="*/ 2641399 w 2647848"/>
              <a:gd name="connsiteY1" fmla="*/ 1177290 h 1645920"/>
              <a:gd name="connsiteX2" fmla="*/ 2492809 w 2647848"/>
              <a:gd name="connsiteY2" fmla="*/ 560070 h 1645920"/>
              <a:gd name="connsiteX3" fmla="*/ 1772719 w 2647848"/>
              <a:gd name="connsiteY3" fmla="*/ 228600 h 1645920"/>
              <a:gd name="connsiteX4" fmla="*/ 972619 w 2647848"/>
              <a:gd name="connsiteY4" fmla="*/ 102870 h 1645920"/>
              <a:gd name="connsiteX5" fmla="*/ 92509 w 2647848"/>
              <a:gd name="connsiteY5" fmla="*/ 91440 h 1645920"/>
              <a:gd name="connsiteX6" fmla="*/ 69649 w 2647848"/>
              <a:gd name="connsiteY6" fmla="*/ 0 h 1645920"/>
              <a:gd name="connsiteX0" fmla="*/ 2607109 w 2700439"/>
              <a:gd name="connsiteY0" fmla="*/ 1645920 h 1645920"/>
              <a:gd name="connsiteX1" fmla="*/ 2641399 w 2700439"/>
              <a:gd name="connsiteY1" fmla="*/ 1177290 h 1645920"/>
              <a:gd name="connsiteX2" fmla="*/ 1772719 w 2700439"/>
              <a:gd name="connsiteY2" fmla="*/ 228600 h 1645920"/>
              <a:gd name="connsiteX3" fmla="*/ 972619 w 2700439"/>
              <a:gd name="connsiteY3" fmla="*/ 102870 h 1645920"/>
              <a:gd name="connsiteX4" fmla="*/ 92509 w 2700439"/>
              <a:gd name="connsiteY4" fmla="*/ 91440 h 1645920"/>
              <a:gd name="connsiteX5" fmla="*/ 69649 w 2700439"/>
              <a:gd name="connsiteY5" fmla="*/ 0 h 1645920"/>
              <a:gd name="connsiteX0" fmla="*/ 2607109 w 2759614"/>
              <a:gd name="connsiteY0" fmla="*/ 1645920 h 1645920"/>
              <a:gd name="connsiteX1" fmla="*/ 2641399 w 2759614"/>
              <a:gd name="connsiteY1" fmla="*/ 1177290 h 1645920"/>
              <a:gd name="connsiteX2" fmla="*/ 972619 w 2759614"/>
              <a:gd name="connsiteY2" fmla="*/ 102870 h 1645920"/>
              <a:gd name="connsiteX3" fmla="*/ 92509 w 2759614"/>
              <a:gd name="connsiteY3" fmla="*/ 91440 h 1645920"/>
              <a:gd name="connsiteX4" fmla="*/ 69649 w 2759614"/>
              <a:gd name="connsiteY4" fmla="*/ 0 h 1645920"/>
              <a:gd name="connsiteX0" fmla="*/ 2607109 w 2824772"/>
              <a:gd name="connsiteY0" fmla="*/ 1645920 h 1645920"/>
              <a:gd name="connsiteX1" fmla="*/ 2641399 w 2824772"/>
              <a:gd name="connsiteY1" fmla="*/ 1177290 h 1645920"/>
              <a:gd name="connsiteX2" fmla="*/ 92509 w 2824772"/>
              <a:gd name="connsiteY2" fmla="*/ 91440 h 1645920"/>
              <a:gd name="connsiteX3" fmla="*/ 69649 w 2824772"/>
              <a:gd name="connsiteY3" fmla="*/ 0 h 1645920"/>
              <a:gd name="connsiteX0" fmla="*/ 2607109 w 2612832"/>
              <a:gd name="connsiteY0" fmla="*/ 1645920 h 1645920"/>
              <a:gd name="connsiteX1" fmla="*/ 2161339 w 2612832"/>
              <a:gd name="connsiteY1" fmla="*/ 697230 h 1645920"/>
              <a:gd name="connsiteX2" fmla="*/ 92509 w 2612832"/>
              <a:gd name="connsiteY2" fmla="*/ 91440 h 1645920"/>
              <a:gd name="connsiteX3" fmla="*/ 69649 w 2612832"/>
              <a:gd name="connsiteY3" fmla="*/ 0 h 1645920"/>
              <a:gd name="connsiteX0" fmla="*/ 2537460 w 2543366"/>
              <a:gd name="connsiteY0" fmla="*/ 1645920 h 1645920"/>
              <a:gd name="connsiteX1" fmla="*/ 2091690 w 2543366"/>
              <a:gd name="connsiteY1" fmla="*/ 697230 h 1645920"/>
              <a:gd name="connsiteX2" fmla="*/ 0 w 2543366"/>
              <a:gd name="connsiteY2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366" h="1645920">
                <a:moveTo>
                  <a:pt x="2537460" y="1645920"/>
                </a:moveTo>
                <a:cubicBezTo>
                  <a:pt x="2564130" y="1502092"/>
                  <a:pt x="2514600" y="971550"/>
                  <a:pt x="2091690" y="697230"/>
                </a:cubicBezTo>
                <a:cubicBezTo>
                  <a:pt x="1668780" y="422910"/>
                  <a:pt x="435769" y="145256"/>
                  <a:pt x="0" y="0"/>
                </a:cubicBezTo>
              </a:path>
            </a:pathLst>
          </a:custGeom>
          <a:noFill/>
          <a:ln w="28575">
            <a:solidFill>
              <a:srgbClr val="7F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A465EF6-CA36-B34D-9999-B86F824B7809}"/>
              </a:ext>
            </a:extLst>
          </p:cNvPr>
          <p:cNvSpPr/>
          <p:nvPr/>
        </p:nvSpPr>
        <p:spPr>
          <a:xfrm>
            <a:off x="5692140" y="3714750"/>
            <a:ext cx="2857500" cy="891540"/>
          </a:xfrm>
          <a:custGeom>
            <a:avLst/>
            <a:gdLst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53721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48006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268730 w 2857500"/>
              <a:gd name="connsiteY2" fmla="*/ 354330 h 891540"/>
              <a:gd name="connsiteX3" fmla="*/ 434340 w 2857500"/>
              <a:gd name="connsiteY3" fmla="*/ 160020 h 891540"/>
              <a:gd name="connsiteX4" fmla="*/ 0 w 2857500"/>
              <a:gd name="connsiteY4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891540">
                <a:moveTo>
                  <a:pt x="2857500" y="891540"/>
                </a:moveTo>
                <a:cubicBezTo>
                  <a:pt x="2795587" y="783907"/>
                  <a:pt x="2847975" y="706755"/>
                  <a:pt x="2583180" y="617220"/>
                </a:cubicBezTo>
                <a:cubicBezTo>
                  <a:pt x="2318385" y="527685"/>
                  <a:pt x="1626870" y="430530"/>
                  <a:pt x="1268730" y="354330"/>
                </a:cubicBezTo>
                <a:cubicBezTo>
                  <a:pt x="1015365" y="300990"/>
                  <a:pt x="645795" y="219075"/>
                  <a:pt x="434340" y="160020"/>
                </a:cubicBezTo>
                <a:cubicBezTo>
                  <a:pt x="222885" y="100965"/>
                  <a:pt x="111442" y="50482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9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uiExpand="1" build="p"/>
          <p:bldP spid="2" grpId="0" animBg="1"/>
          <p:bldP spid="6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7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9" grpId="0"/>
          <p:bldP spid="28" grpId="0"/>
          <p:bldP spid="29" grpId="0"/>
          <p:bldP spid="30" grpId="0"/>
          <p:bldP spid="31" grpId="0"/>
          <p:bldP spid="32" grpId="0"/>
          <p:bldP spid="33" grpId="0"/>
          <p:bldP spid="36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9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uiExpand="1" build="p"/>
          <p:bldP spid="2" grpId="0" animBg="1"/>
          <p:bldP spid="6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7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9" grpId="0"/>
          <p:bldP spid="28" grpId="0"/>
          <p:bldP spid="29" grpId="0"/>
          <p:bldP spid="30" grpId="0"/>
          <p:bldP spid="31" grpId="0"/>
          <p:bldP spid="32" grpId="0"/>
          <p:bldP spid="33" grpId="0"/>
          <p:bldP spid="36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5CF0381-405F-B182-D473-BA5C46086A8F}"/>
              </a:ext>
            </a:extLst>
          </p:cNvPr>
          <p:cNvSpPr/>
          <p:nvPr/>
        </p:nvSpPr>
        <p:spPr>
          <a:xfrm>
            <a:off x="1028773" y="60961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0F9E6-2456-9751-446D-DD63AB5EB3BD}"/>
              </a:ext>
            </a:extLst>
          </p:cNvPr>
          <p:cNvSpPr txBox="1"/>
          <p:nvPr/>
        </p:nvSpPr>
        <p:spPr>
          <a:xfrm>
            <a:off x="1751823" y="71024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liền</a:t>
            </a:r>
            <a:r>
              <a:rPr lang="en-US" sz="1800" dirty="0"/>
              <a:t> </a:t>
            </a:r>
            <a:r>
              <a:rPr lang="en-US" sz="1800" dirty="0" err="1"/>
              <a:t>trước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300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A8EF4-CE27-B736-7045-3BAA0800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47" y="1180204"/>
            <a:ext cx="10295480" cy="46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75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278</Words>
  <Application>Microsoft Office PowerPoint</Application>
  <PresentationFormat>Widescreen</PresentationFormat>
  <Paragraphs>84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189</cp:revision>
  <dcterms:created xsi:type="dcterms:W3CDTF">2021-06-02T01:34:28Z</dcterms:created>
  <dcterms:modified xsi:type="dcterms:W3CDTF">2025-03-13T12:46:46Z</dcterms:modified>
</cp:coreProperties>
</file>