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CA1-D99F-4D05-94F3-1997D0071660}" type="datetimeFigureOut">
              <a:rPr lang="en-US" smtClean="0"/>
              <a:t>13/03/2025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D3DB-8369-4C6F-8DEA-04762A6B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CA1-D99F-4D05-94F3-1997D0071660}" type="datetimeFigureOut">
              <a:rPr lang="en-US" smtClean="0"/>
              <a:t>13/03/2025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D3DB-8369-4C6F-8DEA-04762A6B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4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CA1-D99F-4D05-94F3-1997D0071660}" type="datetimeFigureOut">
              <a:rPr lang="en-US" smtClean="0"/>
              <a:t>13/03/2025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D3DB-8369-4C6F-8DEA-04762A6B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7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CA1-D99F-4D05-94F3-1997D0071660}" type="datetimeFigureOut">
              <a:rPr lang="en-US" smtClean="0"/>
              <a:t>13/03/2025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D3DB-8369-4C6F-8DEA-04762A6B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CA1-D99F-4D05-94F3-1997D0071660}" type="datetimeFigureOut">
              <a:rPr lang="en-US" smtClean="0"/>
              <a:t>13/03/2025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D3DB-8369-4C6F-8DEA-04762A6B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7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CA1-D99F-4D05-94F3-1997D0071660}" type="datetimeFigureOut">
              <a:rPr lang="en-US" smtClean="0"/>
              <a:t>13/03/2025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D3DB-8369-4C6F-8DEA-04762A6B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7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CA1-D99F-4D05-94F3-1997D0071660}" type="datetimeFigureOut">
              <a:rPr lang="en-US" smtClean="0"/>
              <a:t>13/03/2025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D3DB-8369-4C6F-8DEA-04762A6B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0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CA1-D99F-4D05-94F3-1997D0071660}" type="datetimeFigureOut">
              <a:rPr lang="en-US" smtClean="0"/>
              <a:t>13/03/2025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D3DB-8369-4C6F-8DEA-04762A6B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9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CA1-D99F-4D05-94F3-1997D0071660}" type="datetimeFigureOut">
              <a:rPr lang="en-US" smtClean="0"/>
              <a:t>13/03/2025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D3DB-8369-4C6F-8DEA-04762A6B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0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CA1-D99F-4D05-94F3-1997D0071660}" type="datetimeFigureOut">
              <a:rPr lang="en-US" smtClean="0"/>
              <a:t>13/03/2025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D3DB-8369-4C6F-8DEA-04762A6B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ACA1-D99F-4D05-94F3-1997D0071660}" type="datetimeFigureOut">
              <a:rPr lang="en-US" smtClean="0"/>
              <a:t>13/03/2025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D3DB-8369-4C6F-8DEA-04762A6B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2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3ACA1-D99F-4D05-94F3-1997D0071660}" type="datetimeFigureOut">
              <a:rPr lang="en-US" smtClean="0"/>
              <a:t>13/03/2025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D3DB-8369-4C6F-8DEA-04762A6BD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7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oleObject" Target="../embeddings/oleObject1.bin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microsoft.com/office/2007/relationships/media" Target="../media/media3.mp3"/><Relationship Id="rId11" Type="http://schemas.openxmlformats.org/officeDocument/2006/relationships/image" Target="../media/image7.png"/><Relationship Id="rId5" Type="http://schemas.openxmlformats.org/officeDocument/2006/relationships/audio" Target="../media/media2.mp3"/><Relationship Id="rId10" Type="http://schemas.openxmlformats.org/officeDocument/2006/relationships/slideLayout" Target="../slideLayouts/slideLayout1.xml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oleObject" Target="../embeddings/oleObject1.bin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vmlDrawing" Target="../drawings/vmlDrawing2.vml"/><Relationship Id="rId6" Type="http://schemas.microsoft.com/office/2007/relationships/media" Target="../media/media3.mp3"/><Relationship Id="rId11" Type="http://schemas.openxmlformats.org/officeDocument/2006/relationships/image" Target="../media/image7.png"/><Relationship Id="rId5" Type="http://schemas.openxmlformats.org/officeDocument/2006/relationships/audio" Target="../media/media2.mp3"/><Relationship Id="rId10" Type="http://schemas.openxmlformats.org/officeDocument/2006/relationships/slideLayout" Target="../slideLayouts/slideLayout1.xml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9.jpeg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154851" y="83340"/>
            <a:ext cx="11639584" cy="63881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476693" y="831677"/>
            <a:ext cx="10738882" cy="23090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       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kumimoji="0" lang="vi-VN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vi-VN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476693" y="3182326"/>
            <a:ext cx="10515600" cy="1455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     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  <a:defRPr/>
            </a:pPr>
            <a:r>
              <a:rPr lang="vi-VN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419448" y="4384860"/>
            <a:ext cx="10738882" cy="2373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noProof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02365" y="609600"/>
            <a:ext cx="180229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7026" y="609600"/>
            <a:ext cx="323353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49894"/>
            <a:ext cx="3675325" cy="368359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66131" y="3617836"/>
            <a:ext cx="93836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914400" y="505018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vắn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5906537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sách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398581" y="506395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77182" y="5910710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3" imgW="914400" imgH="198720" progId="Equation.DSMT4">
                  <p:embed/>
                </p:oleObj>
              </mc:Choice>
              <mc:Fallback>
                <p:oleObj name="Equation" r:id="rId13" imgW="914400" imgH="19872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6604000"/>
            <a:ext cx="9525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b="1">
                <a:solidFill>
                  <a:srgbClr val="FF8000"/>
                </a:solidFill>
              </a:rPr>
              <a:t>Mathenlisa dự án chuyển đổi số bài giảng liên hệ tập huấn 0365277668 hoặc 0948986486</a:t>
            </a:r>
          </a:p>
          <a:p>
            <a:pPr algn="ctr"/>
            <a:endParaRPr lang="en-US" sz="800" b="1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-49894"/>
            <a:ext cx="3751525" cy="368359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148398" y="3948635"/>
            <a:ext cx="938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đỏ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thắm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099778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86120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137682"/>
            <a:ext cx="52230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cờ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7" y="6008690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sổ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38468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noProof="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àn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6604000"/>
            <a:ext cx="9525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b="1">
                <a:solidFill>
                  <a:srgbClr val="FF8000"/>
                </a:solidFill>
              </a:rPr>
              <a:t>Mathenlisa dự án chuyển đổi số bài giảng liên hệ tập huấn 0365277668 hoặc 0948986486</a:t>
            </a:r>
          </a:p>
          <a:p>
            <a:pPr algn="ctr"/>
            <a:endParaRPr lang="en-US" sz="800" b="1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6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24" presetClass="emph" presetSubtype="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49894"/>
            <a:ext cx="3675325" cy="329065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20962" y="3206291"/>
            <a:ext cx="12125541" cy="162992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437321" y="3202799"/>
            <a:ext cx="112510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khang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6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04830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5906537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rất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398581" y="506395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77182" y="5910710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khang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3" imgW="914400" imgH="198720" progId="Equation.DSMT4">
                  <p:embed/>
                </p:oleObj>
              </mc:Choice>
              <mc:Fallback>
                <p:oleObj name="Equation" r:id="rId13" imgW="914400" imgH="19872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6604000"/>
            <a:ext cx="9525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b="1">
                <a:solidFill>
                  <a:srgbClr val="FF8000"/>
                </a:solidFill>
              </a:rPr>
              <a:t>Mathenlisa dự án chuyển đổi số bài giảng liên hệ tập huấn 0365277668 hoặc 0948986486</a:t>
            </a:r>
          </a:p>
          <a:p>
            <a:pPr algn="ctr"/>
            <a:endParaRPr lang="en-US" sz="800" b="1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5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8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6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051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96" y="346091"/>
            <a:ext cx="9162814" cy="141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24836" y="988801"/>
            <a:ext cx="6919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accent4"/>
                </a:solidFill>
                <a:latin typeface="+mj-lt"/>
              </a:rPr>
              <a:t>AI NHANH AI ĐÚNG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6" name="Picture 64" descr="an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9" y="155713"/>
            <a:ext cx="1616527" cy="99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4032" y="2402074"/>
            <a:ext cx="10310072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ngữ,đúng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734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55392" y="-17095"/>
            <a:ext cx="11700486" cy="6849451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15">
              <a:latin typeface="Times New Roman" panose="02020603050405020304" pitchFamily="18" charset="0"/>
            </a:endParaRPr>
          </a:p>
        </p:txBody>
      </p:sp>
      <p:pic>
        <p:nvPicPr>
          <p:cNvPr id="117770" name="Picture 10" descr="6282A33D3F464C77A9A4C1352497B7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06" y="5979991"/>
            <a:ext cx="129014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805" name="AutoShape 45"/>
          <p:cNvSpPr>
            <a:spLocks noChangeArrowheads="1"/>
          </p:cNvSpPr>
          <p:nvPr/>
        </p:nvSpPr>
        <p:spPr bwMode="auto">
          <a:xfrm>
            <a:off x="5029017" y="5937250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17806" name="AutoShape 46"/>
          <p:cNvSpPr>
            <a:spLocks noChangeArrowheads="1"/>
          </p:cNvSpPr>
          <p:nvPr/>
        </p:nvSpPr>
        <p:spPr bwMode="auto">
          <a:xfrm>
            <a:off x="5033291" y="5943356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7807" name="AutoShape 47"/>
          <p:cNvSpPr>
            <a:spLocks noChangeArrowheads="1"/>
          </p:cNvSpPr>
          <p:nvPr/>
        </p:nvSpPr>
        <p:spPr bwMode="auto">
          <a:xfrm>
            <a:off x="5004486" y="5931144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7808" name="AutoShape 48"/>
          <p:cNvSpPr>
            <a:spLocks noChangeArrowheads="1"/>
          </p:cNvSpPr>
          <p:nvPr/>
        </p:nvSpPr>
        <p:spPr bwMode="auto">
          <a:xfrm>
            <a:off x="5004486" y="5943967"/>
            <a:ext cx="1488587" cy="91403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7809" name="AutoShape 49"/>
          <p:cNvSpPr>
            <a:spLocks noChangeArrowheads="1"/>
          </p:cNvSpPr>
          <p:nvPr/>
        </p:nvSpPr>
        <p:spPr bwMode="auto">
          <a:xfrm>
            <a:off x="5004486" y="5927481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7810" name="AutoShape 50"/>
          <p:cNvSpPr>
            <a:spLocks noChangeArrowheads="1"/>
          </p:cNvSpPr>
          <p:nvPr/>
        </p:nvSpPr>
        <p:spPr bwMode="auto">
          <a:xfrm>
            <a:off x="5027733" y="5920154"/>
            <a:ext cx="1488587" cy="91403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7811" name="AutoShape 51"/>
          <p:cNvSpPr>
            <a:spLocks noChangeArrowheads="1"/>
          </p:cNvSpPr>
          <p:nvPr/>
        </p:nvSpPr>
        <p:spPr bwMode="auto">
          <a:xfrm>
            <a:off x="4998928" y="5927481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7812" name="AutoShape 52"/>
          <p:cNvSpPr>
            <a:spLocks noChangeArrowheads="1"/>
          </p:cNvSpPr>
          <p:nvPr/>
        </p:nvSpPr>
        <p:spPr bwMode="auto">
          <a:xfrm>
            <a:off x="4979955" y="5925344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7813" name="AutoShape 53"/>
          <p:cNvSpPr>
            <a:spLocks noChangeArrowheads="1"/>
          </p:cNvSpPr>
          <p:nvPr/>
        </p:nvSpPr>
        <p:spPr bwMode="auto">
          <a:xfrm>
            <a:off x="4993370" y="5925649"/>
            <a:ext cx="1488587" cy="91403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7814" name="AutoShape 54"/>
          <p:cNvSpPr>
            <a:spLocks noChangeArrowheads="1"/>
          </p:cNvSpPr>
          <p:nvPr/>
        </p:nvSpPr>
        <p:spPr bwMode="auto">
          <a:xfrm>
            <a:off x="4979954" y="5895709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17815" name="AutoShape 55"/>
          <p:cNvSpPr>
            <a:spLocks noChangeArrowheads="1"/>
          </p:cNvSpPr>
          <p:nvPr/>
        </p:nvSpPr>
        <p:spPr bwMode="auto">
          <a:xfrm>
            <a:off x="5001065" y="5909539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pic>
        <p:nvPicPr>
          <p:cNvPr id="117823" name="Picture 63" descr="14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9943" y="5886572"/>
            <a:ext cx="2083899" cy="99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64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97" y="381000"/>
            <a:ext cx="1616527" cy="99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Oval 26"/>
          <p:cNvSpPr>
            <a:spLocks noChangeArrowheads="1"/>
          </p:cNvSpPr>
          <p:nvPr/>
        </p:nvSpPr>
        <p:spPr bwMode="auto">
          <a:xfrm>
            <a:off x="296162" y="146538"/>
            <a:ext cx="762000" cy="703385"/>
          </a:xfrm>
          <a:prstGeom prst="ellipse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vi-VN" sz="692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01</a:t>
            </a:r>
            <a:r>
              <a:rPr lang="en-US" sz="692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.1</a:t>
            </a:r>
            <a:r>
              <a:rPr lang="vi-VN" sz="692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1</a:t>
            </a:r>
            <a:endParaRPr lang="en-US" sz="692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  <a:p>
            <a:pPr algn="ctr">
              <a:defRPr/>
            </a:pPr>
            <a:r>
              <a:rPr lang="en-US" sz="69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201</a:t>
            </a:r>
            <a:r>
              <a:rPr lang="vi-VN" sz="69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8</a:t>
            </a:r>
            <a:endParaRPr lang="en-US" sz="692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69" name="AutoShape 2"/>
          <p:cNvSpPr>
            <a:spLocks noChangeArrowheads="1"/>
          </p:cNvSpPr>
          <p:nvPr/>
        </p:nvSpPr>
        <p:spPr bwMode="auto">
          <a:xfrm>
            <a:off x="795130" y="1465578"/>
            <a:ext cx="10787270" cy="1257518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Picture 8" descr="Pictur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51" y="574553"/>
            <a:ext cx="7296406" cy="6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4118" y="606783"/>
            <a:ext cx="556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4"/>
                </a:solidFill>
                <a:latin typeface="+mj-lt"/>
              </a:rPr>
              <a:t>AI NHANH AI ĐÚNG</a:t>
            </a:r>
            <a:endParaRPr lang="en-US" sz="32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7387021" y="5383017"/>
            <a:ext cx="4214192" cy="86405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ontent Placeholder 6">
            <a:extLst/>
          </p:cNvPr>
          <p:cNvSpPr txBox="1">
            <a:spLocks/>
          </p:cNvSpPr>
          <p:nvPr/>
        </p:nvSpPr>
        <p:spPr>
          <a:xfrm>
            <a:off x="1964660" y="2805726"/>
            <a:ext cx="10738882" cy="230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i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vi-VN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AutoShape 55"/>
          <p:cNvSpPr>
            <a:spLocks noChangeArrowheads="1"/>
          </p:cNvSpPr>
          <p:nvPr/>
        </p:nvSpPr>
        <p:spPr bwMode="auto">
          <a:xfrm>
            <a:off x="5009255" y="5879921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4" name="AutoShape 55"/>
          <p:cNvSpPr>
            <a:spLocks noChangeArrowheads="1"/>
          </p:cNvSpPr>
          <p:nvPr/>
        </p:nvSpPr>
        <p:spPr bwMode="auto">
          <a:xfrm>
            <a:off x="5007971" y="5890778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5" name="AutoShape 55"/>
          <p:cNvSpPr>
            <a:spLocks noChangeArrowheads="1"/>
          </p:cNvSpPr>
          <p:nvPr/>
        </p:nvSpPr>
        <p:spPr bwMode="auto">
          <a:xfrm>
            <a:off x="4993369" y="5916826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auto">
          <a:xfrm>
            <a:off x="5000212" y="5946202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27" name="AutoShape 55"/>
          <p:cNvSpPr>
            <a:spLocks noChangeArrowheads="1"/>
          </p:cNvSpPr>
          <p:nvPr/>
        </p:nvSpPr>
        <p:spPr bwMode="auto">
          <a:xfrm>
            <a:off x="5013330" y="5928908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2559273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7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7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7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7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7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7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17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17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11780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05" grpId="0" animBg="1"/>
      <p:bldP spid="117806" grpId="0" animBg="1"/>
      <p:bldP spid="117807" grpId="0" animBg="1"/>
      <p:bldP spid="117808" grpId="0" animBg="1"/>
      <p:bldP spid="117809" grpId="0" animBg="1"/>
      <p:bldP spid="117810" grpId="0" animBg="1"/>
      <p:bldP spid="117811" grpId="0" animBg="1"/>
      <p:bldP spid="117812" grpId="0" animBg="1"/>
      <p:bldP spid="117813" grpId="0" animBg="1"/>
      <p:bldP spid="117814" grpId="0" animBg="1"/>
      <p:bldP spid="117815" grpId="0" animBg="1"/>
      <p:bldP spid="75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55392" y="-17095"/>
            <a:ext cx="11700486" cy="6849451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15">
              <a:latin typeface="Times New Roman" panose="02020603050405020304" pitchFamily="18" charset="0"/>
            </a:endParaRPr>
          </a:p>
        </p:txBody>
      </p:sp>
      <p:pic>
        <p:nvPicPr>
          <p:cNvPr id="117770" name="Picture 10" descr="6282A33D3F464C77A9A4C1352497B7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26" y="5909882"/>
            <a:ext cx="129014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823" name="Picture 63" descr="14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225" y="5842000"/>
            <a:ext cx="2083899" cy="99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64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97" y="381000"/>
            <a:ext cx="1616527" cy="99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Oval 26"/>
          <p:cNvSpPr>
            <a:spLocks noChangeArrowheads="1"/>
          </p:cNvSpPr>
          <p:nvPr/>
        </p:nvSpPr>
        <p:spPr bwMode="auto">
          <a:xfrm>
            <a:off x="296162" y="146538"/>
            <a:ext cx="762000" cy="703385"/>
          </a:xfrm>
          <a:prstGeom prst="ellipse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vi-VN" sz="692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01</a:t>
            </a:r>
            <a:r>
              <a:rPr lang="en-US" sz="692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.1</a:t>
            </a:r>
            <a:r>
              <a:rPr lang="vi-VN" sz="692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1</a:t>
            </a:r>
            <a:endParaRPr lang="en-US" sz="692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  <a:p>
            <a:pPr algn="ctr">
              <a:defRPr/>
            </a:pPr>
            <a:r>
              <a:rPr lang="en-US" sz="69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201</a:t>
            </a:r>
            <a:r>
              <a:rPr lang="vi-VN" sz="69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8</a:t>
            </a:r>
            <a:endParaRPr lang="en-US" sz="692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69" name="AutoShape 2"/>
          <p:cNvSpPr>
            <a:spLocks noChangeArrowheads="1"/>
          </p:cNvSpPr>
          <p:nvPr/>
        </p:nvSpPr>
        <p:spPr bwMode="auto">
          <a:xfrm>
            <a:off x="795130" y="1465578"/>
            <a:ext cx="10787270" cy="1257518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1058162" y="2850789"/>
            <a:ext cx="9693183" cy="2126498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dirty="0">
              <a:latin typeface="Arial" charset="0"/>
            </a:endParaRPr>
          </a:p>
        </p:txBody>
      </p:sp>
      <p:pic>
        <p:nvPicPr>
          <p:cNvPr id="72" name="Picture 8" descr="Pictur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51" y="574553"/>
            <a:ext cx="7296406" cy="6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4118" y="606783"/>
            <a:ext cx="556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4"/>
                </a:solidFill>
                <a:latin typeface="+mj-lt"/>
              </a:rPr>
              <a:t>AI NHANH AI ĐÚNG</a:t>
            </a:r>
            <a:endParaRPr lang="en-US" sz="32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692348" y="4976211"/>
            <a:ext cx="3935895" cy="137157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bút</a:t>
            </a:r>
            <a:r>
              <a:rPr lang="en-US" sz="4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UTM Avo" panose="02040603050506020204" pitchFamily="18" charset="0"/>
              </a:rPr>
              <a:t>chì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Content Placeholder 6">
            <a:extLst/>
          </p:cNvPr>
          <p:cNvSpPr txBox="1">
            <a:spLocks/>
          </p:cNvSpPr>
          <p:nvPr/>
        </p:nvSpPr>
        <p:spPr>
          <a:xfrm>
            <a:off x="1563757" y="3182326"/>
            <a:ext cx="9428536" cy="193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  <a:defRPr/>
            </a:pPr>
            <a:r>
              <a:rPr lang="vi-VN" sz="36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32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utoShape 45"/>
          <p:cNvSpPr>
            <a:spLocks noChangeArrowheads="1"/>
          </p:cNvSpPr>
          <p:nvPr/>
        </p:nvSpPr>
        <p:spPr bwMode="auto">
          <a:xfrm>
            <a:off x="5029017" y="5937250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5" name="AutoShape 46"/>
          <p:cNvSpPr>
            <a:spLocks noChangeArrowheads="1"/>
          </p:cNvSpPr>
          <p:nvPr/>
        </p:nvSpPr>
        <p:spPr bwMode="auto">
          <a:xfrm>
            <a:off x="5033291" y="5943356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6" name="AutoShape 47"/>
          <p:cNvSpPr>
            <a:spLocks noChangeArrowheads="1"/>
          </p:cNvSpPr>
          <p:nvPr/>
        </p:nvSpPr>
        <p:spPr bwMode="auto">
          <a:xfrm>
            <a:off x="5004486" y="5931144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" name="AutoShape 48"/>
          <p:cNvSpPr>
            <a:spLocks noChangeArrowheads="1"/>
          </p:cNvSpPr>
          <p:nvPr/>
        </p:nvSpPr>
        <p:spPr bwMode="auto">
          <a:xfrm>
            <a:off x="5004486" y="5943967"/>
            <a:ext cx="1488587" cy="91403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8" name="AutoShape 49"/>
          <p:cNvSpPr>
            <a:spLocks noChangeArrowheads="1"/>
          </p:cNvSpPr>
          <p:nvPr/>
        </p:nvSpPr>
        <p:spPr bwMode="auto">
          <a:xfrm>
            <a:off x="5004486" y="5927481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1" name="AutoShape 50"/>
          <p:cNvSpPr>
            <a:spLocks noChangeArrowheads="1"/>
          </p:cNvSpPr>
          <p:nvPr/>
        </p:nvSpPr>
        <p:spPr bwMode="auto">
          <a:xfrm>
            <a:off x="5027733" y="5920154"/>
            <a:ext cx="1488587" cy="91403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4998928" y="5927481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3" name="AutoShape 52"/>
          <p:cNvSpPr>
            <a:spLocks noChangeArrowheads="1"/>
          </p:cNvSpPr>
          <p:nvPr/>
        </p:nvSpPr>
        <p:spPr bwMode="auto">
          <a:xfrm>
            <a:off x="4979955" y="5925344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4" name="AutoShape 53"/>
          <p:cNvSpPr>
            <a:spLocks noChangeArrowheads="1"/>
          </p:cNvSpPr>
          <p:nvPr/>
        </p:nvSpPr>
        <p:spPr bwMode="auto">
          <a:xfrm>
            <a:off x="4993370" y="5925649"/>
            <a:ext cx="1488587" cy="91403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5" name="AutoShape 54"/>
          <p:cNvSpPr>
            <a:spLocks noChangeArrowheads="1"/>
          </p:cNvSpPr>
          <p:nvPr/>
        </p:nvSpPr>
        <p:spPr bwMode="auto">
          <a:xfrm>
            <a:off x="4979954" y="5895709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6" name="AutoShape 55"/>
          <p:cNvSpPr>
            <a:spLocks noChangeArrowheads="1"/>
          </p:cNvSpPr>
          <p:nvPr/>
        </p:nvSpPr>
        <p:spPr bwMode="auto">
          <a:xfrm>
            <a:off x="5001065" y="5909539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37" name="AutoShape 55"/>
          <p:cNvSpPr>
            <a:spLocks noChangeArrowheads="1"/>
          </p:cNvSpPr>
          <p:nvPr/>
        </p:nvSpPr>
        <p:spPr bwMode="auto">
          <a:xfrm>
            <a:off x="5009255" y="5879921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38" name="AutoShape 55"/>
          <p:cNvSpPr>
            <a:spLocks noChangeArrowheads="1"/>
          </p:cNvSpPr>
          <p:nvPr/>
        </p:nvSpPr>
        <p:spPr bwMode="auto">
          <a:xfrm>
            <a:off x="5007971" y="5890778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39" name="AutoShape 55"/>
          <p:cNvSpPr>
            <a:spLocks noChangeArrowheads="1"/>
          </p:cNvSpPr>
          <p:nvPr/>
        </p:nvSpPr>
        <p:spPr bwMode="auto">
          <a:xfrm>
            <a:off x="4993369" y="5916826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40" name="AutoShape 55"/>
          <p:cNvSpPr>
            <a:spLocks noChangeArrowheads="1"/>
          </p:cNvSpPr>
          <p:nvPr/>
        </p:nvSpPr>
        <p:spPr bwMode="auto">
          <a:xfrm>
            <a:off x="5000212" y="5946202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41" name="AutoShape 55"/>
          <p:cNvSpPr>
            <a:spLocks noChangeArrowheads="1"/>
          </p:cNvSpPr>
          <p:nvPr/>
        </p:nvSpPr>
        <p:spPr bwMode="auto">
          <a:xfrm>
            <a:off x="5013330" y="5928908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10115005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55392" y="-17095"/>
            <a:ext cx="11700486" cy="6849451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115">
              <a:latin typeface="Times New Roman" panose="02020603050405020304" pitchFamily="18" charset="0"/>
            </a:endParaRPr>
          </a:p>
        </p:txBody>
      </p:sp>
      <p:pic>
        <p:nvPicPr>
          <p:cNvPr id="117770" name="Picture 10" descr="6282A33D3F464C77A9A4C1352497B7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22" y="5932366"/>
            <a:ext cx="1290149" cy="8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823" name="Picture 63" descr="14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286" y="5914974"/>
            <a:ext cx="2083899" cy="99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64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97" y="381000"/>
            <a:ext cx="1616527" cy="99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Oval 26"/>
          <p:cNvSpPr>
            <a:spLocks noChangeArrowheads="1"/>
          </p:cNvSpPr>
          <p:nvPr/>
        </p:nvSpPr>
        <p:spPr bwMode="auto">
          <a:xfrm>
            <a:off x="296162" y="146538"/>
            <a:ext cx="762000" cy="703385"/>
          </a:xfrm>
          <a:prstGeom prst="ellipse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vi-VN" sz="692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01</a:t>
            </a:r>
            <a:r>
              <a:rPr lang="en-US" sz="692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.1</a:t>
            </a:r>
            <a:r>
              <a:rPr lang="vi-VN" sz="692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1</a:t>
            </a:r>
            <a:endParaRPr lang="en-US" sz="692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  <a:p>
            <a:pPr algn="ctr">
              <a:defRPr/>
            </a:pPr>
            <a:r>
              <a:rPr lang="en-US" sz="69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201</a:t>
            </a:r>
            <a:r>
              <a:rPr lang="vi-VN" sz="69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vant" pitchFamily="34" charset="0"/>
              </a:rPr>
              <a:t>8</a:t>
            </a:r>
            <a:endParaRPr lang="en-US" sz="692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69" name="AutoShape 2"/>
          <p:cNvSpPr>
            <a:spLocks noChangeArrowheads="1"/>
          </p:cNvSpPr>
          <p:nvPr/>
        </p:nvSpPr>
        <p:spPr bwMode="auto">
          <a:xfrm>
            <a:off x="795130" y="1465578"/>
            <a:ext cx="10787270" cy="1257518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AutoShape 10"/>
          <p:cNvSpPr>
            <a:spLocks noChangeArrowheads="1"/>
          </p:cNvSpPr>
          <p:nvPr/>
        </p:nvSpPr>
        <p:spPr bwMode="auto">
          <a:xfrm>
            <a:off x="844074" y="2857685"/>
            <a:ext cx="10336695" cy="26298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FFFF"/>
              </a:gs>
              <a:gs pos="50000">
                <a:srgbClr val="B3FFFF"/>
              </a:gs>
              <a:gs pos="100000">
                <a:srgbClr val="DAFFFF"/>
              </a:gs>
            </a:gsLst>
            <a:lin ang="10800000" scaled="1"/>
          </a:gra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>
              <a:latin typeface="Arial" charset="0"/>
            </a:endParaRPr>
          </a:p>
        </p:txBody>
      </p:sp>
      <p:pic>
        <p:nvPicPr>
          <p:cNvPr id="72" name="Picture 8" descr="Pictur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51" y="574553"/>
            <a:ext cx="7296406" cy="6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4118" y="606783"/>
            <a:ext cx="556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4"/>
                </a:solidFill>
                <a:latin typeface="+mj-lt"/>
              </a:rPr>
              <a:t>AI NHANH AI ĐÚNG</a:t>
            </a:r>
            <a:endParaRPr lang="en-US" sz="32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27530" y="4395732"/>
            <a:ext cx="5208791" cy="119776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Content Placeholder 6">
            <a:extLst/>
          </p:cNvPr>
          <p:cNvSpPr txBox="1">
            <a:spLocks/>
          </p:cNvSpPr>
          <p:nvPr/>
        </p:nvSpPr>
        <p:spPr>
          <a:xfrm>
            <a:off x="419448" y="3139156"/>
            <a:ext cx="10738882" cy="2373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noProof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AutoShape 45"/>
          <p:cNvSpPr>
            <a:spLocks noChangeArrowheads="1"/>
          </p:cNvSpPr>
          <p:nvPr/>
        </p:nvSpPr>
        <p:spPr bwMode="auto">
          <a:xfrm>
            <a:off x="5029017" y="5937250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5" name="AutoShape 46"/>
          <p:cNvSpPr>
            <a:spLocks noChangeArrowheads="1"/>
          </p:cNvSpPr>
          <p:nvPr/>
        </p:nvSpPr>
        <p:spPr bwMode="auto">
          <a:xfrm>
            <a:off x="5033291" y="5943356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6" name="AutoShape 47"/>
          <p:cNvSpPr>
            <a:spLocks noChangeArrowheads="1"/>
          </p:cNvSpPr>
          <p:nvPr/>
        </p:nvSpPr>
        <p:spPr bwMode="auto">
          <a:xfrm>
            <a:off x="5004486" y="5931144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" name="AutoShape 48"/>
          <p:cNvSpPr>
            <a:spLocks noChangeArrowheads="1"/>
          </p:cNvSpPr>
          <p:nvPr/>
        </p:nvSpPr>
        <p:spPr bwMode="auto">
          <a:xfrm>
            <a:off x="5004486" y="5943967"/>
            <a:ext cx="1488587" cy="91403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8" name="AutoShape 49"/>
          <p:cNvSpPr>
            <a:spLocks noChangeArrowheads="1"/>
          </p:cNvSpPr>
          <p:nvPr/>
        </p:nvSpPr>
        <p:spPr bwMode="auto">
          <a:xfrm>
            <a:off x="5004486" y="5927481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9" name="AutoShape 50"/>
          <p:cNvSpPr>
            <a:spLocks noChangeArrowheads="1"/>
          </p:cNvSpPr>
          <p:nvPr/>
        </p:nvSpPr>
        <p:spPr bwMode="auto">
          <a:xfrm>
            <a:off x="5027733" y="5920154"/>
            <a:ext cx="1488587" cy="91403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4998928" y="5927481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AutoShape 52"/>
          <p:cNvSpPr>
            <a:spLocks noChangeArrowheads="1"/>
          </p:cNvSpPr>
          <p:nvPr/>
        </p:nvSpPr>
        <p:spPr bwMode="auto">
          <a:xfrm>
            <a:off x="4979955" y="5925344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3" name="AutoShape 53"/>
          <p:cNvSpPr>
            <a:spLocks noChangeArrowheads="1"/>
          </p:cNvSpPr>
          <p:nvPr/>
        </p:nvSpPr>
        <p:spPr bwMode="auto">
          <a:xfrm>
            <a:off x="4993370" y="5925649"/>
            <a:ext cx="1488587" cy="91403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4" name="AutoShape 54"/>
          <p:cNvSpPr>
            <a:spLocks noChangeArrowheads="1"/>
          </p:cNvSpPr>
          <p:nvPr/>
        </p:nvSpPr>
        <p:spPr bwMode="auto">
          <a:xfrm>
            <a:off x="4979954" y="5895709"/>
            <a:ext cx="1488587" cy="91464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5" name="AutoShape 55"/>
          <p:cNvSpPr>
            <a:spLocks noChangeArrowheads="1"/>
          </p:cNvSpPr>
          <p:nvPr/>
        </p:nvSpPr>
        <p:spPr bwMode="auto">
          <a:xfrm>
            <a:off x="5001065" y="5909539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36" name="AutoShape 55"/>
          <p:cNvSpPr>
            <a:spLocks noChangeArrowheads="1"/>
          </p:cNvSpPr>
          <p:nvPr/>
        </p:nvSpPr>
        <p:spPr bwMode="auto">
          <a:xfrm>
            <a:off x="5009255" y="5879921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37" name="AutoShape 55"/>
          <p:cNvSpPr>
            <a:spLocks noChangeArrowheads="1"/>
          </p:cNvSpPr>
          <p:nvPr/>
        </p:nvSpPr>
        <p:spPr bwMode="auto">
          <a:xfrm>
            <a:off x="5007971" y="5890778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38" name="AutoShape 55"/>
          <p:cNvSpPr>
            <a:spLocks noChangeArrowheads="1"/>
          </p:cNvSpPr>
          <p:nvPr/>
        </p:nvSpPr>
        <p:spPr bwMode="auto">
          <a:xfrm>
            <a:off x="4993369" y="5916826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39" name="AutoShape 55"/>
          <p:cNvSpPr>
            <a:spLocks noChangeArrowheads="1"/>
          </p:cNvSpPr>
          <p:nvPr/>
        </p:nvSpPr>
        <p:spPr bwMode="auto">
          <a:xfrm>
            <a:off x="5000212" y="5946202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40" name="AutoShape 55"/>
          <p:cNvSpPr>
            <a:spLocks noChangeArrowheads="1"/>
          </p:cNvSpPr>
          <p:nvPr/>
        </p:nvSpPr>
        <p:spPr bwMode="auto">
          <a:xfrm>
            <a:off x="5013330" y="5928908"/>
            <a:ext cx="1488587" cy="914034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7235" tIns="53617" rIns="107235" bIns="53617" anchor="ctr"/>
          <a:lstStyle>
            <a:lvl1pPr>
              <a:spcBef>
                <a:spcPct val="20000"/>
              </a:spcBef>
              <a:buChar char="•"/>
              <a:defRPr sz="9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7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154" b="1">
                <a:solidFill>
                  <a:srgbClr val="0033CC"/>
                </a:solidFill>
                <a:latin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318800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663018F5-09B4-403A-B87C-313156D9B57F}"/>
              </a:ext>
            </a:extLst>
          </p:cNvPr>
          <p:cNvSpPr/>
          <p:nvPr/>
        </p:nvSpPr>
        <p:spPr>
          <a:xfrm>
            <a:off x="154851" y="83340"/>
            <a:ext cx="11639584" cy="63881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27B2C2F-E350-433B-85C6-EE4B1C411CF2}"/>
              </a:ext>
            </a:extLst>
          </p:cNvPr>
          <p:cNvSpPr txBox="1">
            <a:spLocks/>
          </p:cNvSpPr>
          <p:nvPr/>
        </p:nvSpPr>
        <p:spPr>
          <a:xfrm>
            <a:off x="476693" y="831677"/>
            <a:ext cx="10738882" cy="23090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       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đêm,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 em đi ngủ, nhắc em học bài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chậm bước khoan thai,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chạy những bước dài thật nhanh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kumimoji="0" lang="vi-VN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vi-VN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35754A-3D57-4D77-BFE5-B66A5A9CBCD4}"/>
              </a:ext>
            </a:extLst>
          </p:cNvPr>
          <p:cNvSpPr txBox="1">
            <a:spLocks/>
          </p:cNvSpPr>
          <p:nvPr/>
        </p:nvSpPr>
        <p:spPr>
          <a:xfrm>
            <a:off x="476693" y="3182326"/>
            <a:ext cx="10515600" cy="1455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     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  <a:defRPr/>
            </a:pPr>
            <a:r>
              <a:rPr lang="vi-VN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20FE991E-86E1-4351-BDDC-80D79A3D166F}"/>
              </a:ext>
            </a:extLst>
          </p:cNvPr>
          <p:cNvSpPr txBox="1">
            <a:spLocks/>
          </p:cNvSpPr>
          <p:nvPr/>
        </p:nvSpPr>
        <p:spPr>
          <a:xfrm>
            <a:off x="365052" y="4454329"/>
            <a:ext cx="10738882" cy="2373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noProof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giầy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470992" y="596348"/>
            <a:ext cx="5645426" cy="1325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968487" y="2080591"/>
            <a:ext cx="702365" cy="265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1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9081A39-1D87-4C37-B8F4-B9ACCD8FE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6" y="-39758"/>
            <a:ext cx="11900451" cy="6639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EEC956-1686-4B0F-B57B-49657A0C41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51" y="0"/>
            <a:ext cx="1108149" cy="110287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213114" y="583096"/>
            <a:ext cx="2398643" cy="53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99652" y="609600"/>
            <a:ext cx="2438400" cy="13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9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4114800" cy="40194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4898" y="4088343"/>
            <a:ext cx="12390783" cy="225380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 algn="ctr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ctr">
              <a:buFontTx/>
              <a:buChar char="-"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6604000"/>
            <a:ext cx="95250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00" b="1">
                <a:solidFill>
                  <a:srgbClr val="FF8000"/>
                </a:solidFill>
              </a:rPr>
              <a:t>Mathenlisa dự án chuyển đổi số bài giảng liên hệ tập huấn 0365277668 hoặc 0948986486</a:t>
            </a:r>
          </a:p>
          <a:p>
            <a:pPr algn="ctr"/>
            <a:endParaRPr lang="en-US" sz="800" b="1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Pink tissue paper"/>
          <p:cNvSpPr>
            <a:spLocks noChangeArrowheads="1"/>
          </p:cNvSpPr>
          <p:nvPr/>
        </p:nvSpPr>
        <p:spPr bwMode="auto">
          <a:xfrm>
            <a:off x="2514329" y="1767227"/>
            <a:ext cx="1859551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/>
              <a:t>Thái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Bảo</a:t>
            </a:r>
            <a:endParaRPr lang="en-US" altLang="vi-VN" sz="2400" b="1" dirty="0"/>
          </a:p>
        </p:txBody>
      </p:sp>
      <p:sp>
        <p:nvSpPr>
          <p:cNvPr id="7171" name="Rectangle 3" descr="Pink tissue paper"/>
          <p:cNvSpPr>
            <a:spLocks noChangeArrowheads="1"/>
          </p:cNvSpPr>
          <p:nvPr/>
        </p:nvSpPr>
        <p:spPr bwMode="auto">
          <a:xfrm>
            <a:off x="694044" y="2782888"/>
            <a:ext cx="1680211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/>
              <a:t>N.Minh</a:t>
            </a:r>
            <a:r>
              <a:rPr lang="en-US" altLang="vi-VN" sz="2400" b="1" dirty="0"/>
              <a:t> Anh</a:t>
            </a:r>
          </a:p>
        </p:txBody>
      </p:sp>
      <p:sp>
        <p:nvSpPr>
          <p:cNvPr id="7172" name="Rectangle 4" descr="Pink tissue paper"/>
          <p:cNvSpPr>
            <a:spLocks noChangeArrowheads="1"/>
          </p:cNvSpPr>
          <p:nvPr/>
        </p:nvSpPr>
        <p:spPr bwMode="auto">
          <a:xfrm>
            <a:off x="2638425" y="2782888"/>
            <a:ext cx="1408113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altLang="vi-VN" sz="2400" b="1" dirty="0">
              <a:solidFill>
                <a:srgbClr val="003300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</a:rPr>
              <a:t>Huy</a:t>
            </a:r>
            <a:r>
              <a:rPr lang="en-US" altLang="vi-VN" sz="2400" b="1" dirty="0">
                <a:solidFill>
                  <a:srgbClr val="003300"/>
                </a:solidFill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</a:rPr>
              <a:t>Đăng</a:t>
            </a:r>
            <a:endParaRPr lang="vi-VN" altLang="vi-VN" sz="2400" b="1" dirty="0">
              <a:solidFill>
                <a:srgbClr val="003300"/>
              </a:solidFill>
            </a:endParaRPr>
          </a:p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altLang="vi-VN" sz="2400" b="1" dirty="0">
              <a:solidFill>
                <a:srgbClr val="003300"/>
              </a:solidFill>
            </a:endParaRPr>
          </a:p>
        </p:txBody>
      </p:sp>
      <p:sp>
        <p:nvSpPr>
          <p:cNvPr id="7173" name="Rectangle 5" descr="Pink tissue paper"/>
          <p:cNvSpPr>
            <a:spLocks noChangeArrowheads="1"/>
          </p:cNvSpPr>
          <p:nvPr/>
        </p:nvSpPr>
        <p:spPr bwMode="auto">
          <a:xfrm>
            <a:off x="4657651" y="1791644"/>
            <a:ext cx="1665695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/>
              <a:t>Châu</a:t>
            </a:r>
            <a:r>
              <a:rPr lang="en-US" altLang="vi-VN" sz="2400" b="1" dirty="0"/>
              <a:t> Anh</a:t>
            </a:r>
          </a:p>
        </p:txBody>
      </p:sp>
      <p:sp>
        <p:nvSpPr>
          <p:cNvPr id="7175" name="Rectangle 7" descr="Pink tissue paper"/>
          <p:cNvSpPr>
            <a:spLocks noChangeArrowheads="1"/>
          </p:cNvSpPr>
          <p:nvPr/>
        </p:nvSpPr>
        <p:spPr bwMode="auto">
          <a:xfrm>
            <a:off x="6274902" y="2795633"/>
            <a:ext cx="159161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</a:rPr>
              <a:t>Diệp</a:t>
            </a:r>
            <a:r>
              <a:rPr lang="en-US" altLang="vi-VN" sz="2400" b="1" dirty="0">
                <a:solidFill>
                  <a:srgbClr val="003300"/>
                </a:solidFill>
              </a:rPr>
              <a:t> Chi</a:t>
            </a:r>
          </a:p>
        </p:txBody>
      </p:sp>
      <p:sp>
        <p:nvSpPr>
          <p:cNvPr id="7176" name="Rectangle 8" descr="Pink tissue paper"/>
          <p:cNvSpPr>
            <a:spLocks noChangeArrowheads="1"/>
          </p:cNvSpPr>
          <p:nvPr/>
        </p:nvSpPr>
        <p:spPr bwMode="auto">
          <a:xfrm>
            <a:off x="5344093" y="3926193"/>
            <a:ext cx="162157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/>
              <a:t>Bảo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Châu</a:t>
            </a:r>
            <a:endParaRPr lang="en-US" altLang="vi-VN" sz="2400" b="1" dirty="0"/>
          </a:p>
        </p:txBody>
      </p:sp>
      <p:sp>
        <p:nvSpPr>
          <p:cNvPr id="7177" name="Rectangle 9" descr="Pink tissue paper"/>
          <p:cNvSpPr>
            <a:spLocks noChangeArrowheads="1"/>
          </p:cNvSpPr>
          <p:nvPr/>
        </p:nvSpPr>
        <p:spPr bwMode="auto">
          <a:xfrm>
            <a:off x="10314638" y="1781290"/>
            <a:ext cx="1648761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</a:rPr>
              <a:t>Đức</a:t>
            </a:r>
            <a:r>
              <a:rPr lang="en-US" altLang="vi-VN" sz="2400" b="1" dirty="0">
                <a:solidFill>
                  <a:srgbClr val="003300"/>
                </a:solidFill>
              </a:rPr>
              <a:t> Chi</a:t>
            </a:r>
          </a:p>
        </p:txBody>
      </p:sp>
      <p:sp>
        <p:nvSpPr>
          <p:cNvPr id="7178" name="Rectangle 10" descr="Pink tissue paper"/>
          <p:cNvSpPr>
            <a:spLocks noChangeArrowheads="1"/>
          </p:cNvSpPr>
          <p:nvPr/>
        </p:nvSpPr>
        <p:spPr bwMode="auto">
          <a:xfrm>
            <a:off x="456748" y="1791644"/>
            <a:ext cx="1825339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</a:rPr>
              <a:t>Vũ</a:t>
            </a:r>
            <a:r>
              <a:rPr lang="en-US" altLang="vi-VN" sz="2400" b="1" dirty="0">
                <a:solidFill>
                  <a:srgbClr val="003300"/>
                </a:solidFill>
              </a:rPr>
              <a:t> Minh Anh</a:t>
            </a:r>
          </a:p>
        </p:txBody>
      </p:sp>
      <p:sp>
        <p:nvSpPr>
          <p:cNvPr id="7179" name="Rectangle 11" descr="Pink tissue paper"/>
          <p:cNvSpPr>
            <a:spLocks noChangeArrowheads="1"/>
          </p:cNvSpPr>
          <p:nvPr/>
        </p:nvSpPr>
        <p:spPr bwMode="auto">
          <a:xfrm>
            <a:off x="1077791" y="3883446"/>
            <a:ext cx="1706608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/>
              <a:t>Minh </a:t>
            </a:r>
            <a:r>
              <a:rPr lang="en-US" altLang="vi-VN" sz="2400" b="1" dirty="0" err="1"/>
              <a:t>Hiếu</a:t>
            </a:r>
            <a:endParaRPr lang="en-US" altLang="vi-VN" sz="2400" b="1" dirty="0"/>
          </a:p>
        </p:txBody>
      </p:sp>
      <p:sp>
        <p:nvSpPr>
          <p:cNvPr id="7180" name="Rectangle 12" descr="Pink tissue paper"/>
          <p:cNvSpPr>
            <a:spLocks noChangeArrowheads="1"/>
          </p:cNvSpPr>
          <p:nvPr/>
        </p:nvSpPr>
        <p:spPr bwMode="auto">
          <a:xfrm>
            <a:off x="3181104" y="3885556"/>
            <a:ext cx="1695695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</a:rPr>
              <a:t>Thanh </a:t>
            </a:r>
            <a:r>
              <a:rPr lang="en-US" altLang="vi-VN" sz="2400" b="1" dirty="0" err="1">
                <a:solidFill>
                  <a:srgbClr val="003300"/>
                </a:solidFill>
              </a:rPr>
              <a:t>Hằng</a:t>
            </a:r>
            <a:endParaRPr lang="en-US" altLang="vi-VN" sz="2400" b="1" dirty="0">
              <a:solidFill>
                <a:srgbClr val="003300"/>
              </a:solidFill>
            </a:endParaRPr>
          </a:p>
        </p:txBody>
      </p:sp>
      <p:sp>
        <p:nvSpPr>
          <p:cNvPr id="7181" name="Rectangle 13" descr="Pink tissue paper"/>
          <p:cNvSpPr>
            <a:spLocks noChangeArrowheads="1"/>
          </p:cNvSpPr>
          <p:nvPr/>
        </p:nvSpPr>
        <p:spPr bwMode="auto">
          <a:xfrm>
            <a:off x="7394377" y="3903734"/>
            <a:ext cx="1819256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300" b="1" dirty="0">
                <a:solidFill>
                  <a:srgbClr val="003300"/>
                </a:solidFill>
              </a:rPr>
              <a:t>Q. Minh</a:t>
            </a:r>
          </a:p>
        </p:txBody>
      </p:sp>
      <p:sp>
        <p:nvSpPr>
          <p:cNvPr id="7182" name="Rectangle 14" descr="Pink tissue paper"/>
          <p:cNvSpPr>
            <a:spLocks noChangeArrowheads="1"/>
          </p:cNvSpPr>
          <p:nvPr/>
        </p:nvSpPr>
        <p:spPr bwMode="auto">
          <a:xfrm>
            <a:off x="4373880" y="2795633"/>
            <a:ext cx="1657135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</a:rPr>
              <a:t>Hải</a:t>
            </a:r>
            <a:r>
              <a:rPr lang="en-US" altLang="vi-VN" sz="2400" b="1" dirty="0">
                <a:solidFill>
                  <a:srgbClr val="003300"/>
                </a:solidFill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</a:rPr>
              <a:t>Đăng</a:t>
            </a:r>
            <a:endParaRPr lang="en-US" altLang="vi-VN" sz="2400" b="1" dirty="0">
              <a:solidFill>
                <a:srgbClr val="003300"/>
              </a:solidFill>
            </a:endParaRPr>
          </a:p>
        </p:txBody>
      </p:sp>
      <p:sp>
        <p:nvSpPr>
          <p:cNvPr id="7183" name="Rectangle 15" descr="Pink tissue paper"/>
          <p:cNvSpPr>
            <a:spLocks noChangeArrowheads="1"/>
          </p:cNvSpPr>
          <p:nvPr/>
        </p:nvSpPr>
        <p:spPr bwMode="auto">
          <a:xfrm>
            <a:off x="3883754" y="5056753"/>
            <a:ext cx="2068615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</a:rPr>
              <a:t>Thanh </a:t>
            </a:r>
            <a:r>
              <a:rPr lang="en-US" altLang="vi-VN" sz="2400" b="1" dirty="0" err="1">
                <a:solidFill>
                  <a:srgbClr val="003300"/>
                </a:solidFill>
              </a:rPr>
              <a:t>Thảo</a:t>
            </a:r>
            <a:endParaRPr lang="en-US" altLang="vi-VN" sz="2400" b="1" dirty="0">
              <a:solidFill>
                <a:srgbClr val="003300"/>
              </a:solidFill>
            </a:endParaRPr>
          </a:p>
        </p:txBody>
      </p:sp>
      <p:sp>
        <p:nvSpPr>
          <p:cNvPr id="7186" name="Rectangle 18" descr="Pink tissue paper"/>
          <p:cNvSpPr>
            <a:spLocks noChangeArrowheads="1"/>
          </p:cNvSpPr>
          <p:nvPr/>
        </p:nvSpPr>
        <p:spPr bwMode="auto">
          <a:xfrm>
            <a:off x="8089405" y="2795633"/>
            <a:ext cx="176629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</a:rPr>
              <a:t>Trọng</a:t>
            </a:r>
            <a:r>
              <a:rPr lang="en-US" altLang="vi-VN" sz="2400" b="1" dirty="0">
                <a:solidFill>
                  <a:srgbClr val="003300"/>
                </a:solidFill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</a:rPr>
              <a:t>Đạt</a:t>
            </a:r>
            <a:endParaRPr lang="en-US" altLang="vi-VN" sz="2400" b="1" dirty="0">
              <a:solidFill>
                <a:srgbClr val="003300"/>
              </a:solidFill>
            </a:endParaRPr>
          </a:p>
        </p:txBody>
      </p:sp>
      <p:sp>
        <p:nvSpPr>
          <p:cNvPr id="7188" name="Rectangle 20" descr="Pink tissue paper"/>
          <p:cNvSpPr>
            <a:spLocks noChangeArrowheads="1"/>
          </p:cNvSpPr>
          <p:nvPr/>
        </p:nvSpPr>
        <p:spPr bwMode="auto">
          <a:xfrm>
            <a:off x="6581648" y="1703319"/>
            <a:ext cx="180139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800" b="1" dirty="0"/>
              <a:t>Gia </a:t>
            </a:r>
            <a:r>
              <a:rPr lang="en-US" altLang="vi-VN" sz="2800" b="1" dirty="0" err="1"/>
              <a:t>Bảo</a:t>
            </a:r>
            <a:endParaRPr lang="en-US" altLang="vi-VN" sz="2800" b="1" dirty="0"/>
          </a:p>
        </p:txBody>
      </p:sp>
      <p:sp>
        <p:nvSpPr>
          <p:cNvPr id="7189" name="Rectangle 21" descr="Pink tissue paper"/>
          <p:cNvSpPr>
            <a:spLocks noChangeArrowheads="1"/>
          </p:cNvSpPr>
          <p:nvPr/>
        </p:nvSpPr>
        <p:spPr bwMode="auto">
          <a:xfrm>
            <a:off x="6199836" y="5092282"/>
            <a:ext cx="2157142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</a:rPr>
              <a:t>Phươnng</a:t>
            </a:r>
            <a:r>
              <a:rPr lang="en-US" altLang="vi-VN" sz="2400" b="1" dirty="0">
                <a:solidFill>
                  <a:srgbClr val="003300"/>
                </a:solidFill>
              </a:rPr>
              <a:t> </a:t>
            </a:r>
            <a:r>
              <a:rPr lang="en-US" altLang="vi-VN" sz="2400" b="1" dirty="0" err="1">
                <a:solidFill>
                  <a:srgbClr val="003300"/>
                </a:solidFill>
              </a:rPr>
              <a:t>Thảo</a:t>
            </a:r>
            <a:endParaRPr lang="en-US" altLang="vi-VN" sz="2400" b="1" dirty="0">
              <a:solidFill>
                <a:srgbClr val="003300"/>
              </a:solidFill>
            </a:endParaRPr>
          </a:p>
        </p:txBody>
      </p:sp>
      <p:sp>
        <p:nvSpPr>
          <p:cNvPr id="7190" name="Rectangle 22" descr="Pink tissue paper"/>
          <p:cNvSpPr>
            <a:spLocks noChangeArrowheads="1"/>
          </p:cNvSpPr>
          <p:nvPr/>
        </p:nvSpPr>
        <p:spPr bwMode="auto">
          <a:xfrm>
            <a:off x="8589220" y="1781290"/>
            <a:ext cx="1501949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</a:rPr>
              <a:t>Quỳnh</a:t>
            </a:r>
            <a:r>
              <a:rPr lang="en-US" altLang="vi-VN" sz="2400" b="1" dirty="0">
                <a:solidFill>
                  <a:srgbClr val="003300"/>
                </a:solidFill>
              </a:rPr>
              <a:t> Chi</a:t>
            </a:r>
          </a:p>
        </p:txBody>
      </p:sp>
      <p:sp>
        <p:nvSpPr>
          <p:cNvPr id="7193" name="Rectangle 25" descr="Pink tissue paper"/>
          <p:cNvSpPr>
            <a:spLocks noChangeArrowheads="1"/>
          </p:cNvSpPr>
          <p:nvPr/>
        </p:nvSpPr>
        <p:spPr bwMode="auto">
          <a:xfrm>
            <a:off x="8528681" y="5092282"/>
            <a:ext cx="208516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>
                <a:solidFill>
                  <a:srgbClr val="003300"/>
                </a:solidFill>
              </a:rPr>
              <a:t>Khánh</a:t>
            </a:r>
            <a:r>
              <a:rPr lang="en-US" altLang="vi-VN" sz="2400" b="1" dirty="0">
                <a:solidFill>
                  <a:srgbClr val="003300"/>
                </a:solidFill>
              </a:rPr>
              <a:t> An</a:t>
            </a:r>
          </a:p>
        </p:txBody>
      </p:sp>
      <p:pic>
        <p:nvPicPr>
          <p:cNvPr id="7194" name="FUNK1351.WA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63200" y="6553200"/>
            <a:ext cx="304800" cy="304800"/>
          </a:xfrm>
          <a:ln>
            <a:solidFill>
              <a:srgbClr val="CC33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5" name="WordArt 27"/>
          <p:cNvSpPr>
            <a:spLocks noChangeArrowheads="1" noChangeShapeType="1" noTextEdit="1"/>
          </p:cNvSpPr>
          <p:nvPr/>
        </p:nvSpPr>
        <p:spPr bwMode="auto">
          <a:xfrm>
            <a:off x="3429000" y="228601"/>
            <a:ext cx="5543550" cy="12223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sẽ được chọn 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96" name="Group 28"/>
          <p:cNvGrpSpPr>
            <a:grpSpLocks/>
          </p:cNvGrpSpPr>
          <p:nvPr/>
        </p:nvGrpSpPr>
        <p:grpSpPr bwMode="auto">
          <a:xfrm>
            <a:off x="-1781175" y="228600"/>
            <a:ext cx="4419600" cy="1600200"/>
            <a:chOff x="2352" y="2496"/>
            <a:chExt cx="2352" cy="528"/>
          </a:xfrm>
        </p:grpSpPr>
        <p:sp>
          <p:nvSpPr>
            <p:cNvPr id="2" name="Oval 29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en-US" altLang="vi-VN" sz="2400" b="1">
                  <a:solidFill>
                    <a:srgbClr val="FF0066"/>
                  </a:solidFill>
                </a:rPr>
                <a:t>    </a:t>
              </a:r>
              <a:r>
                <a:rPr lang="en-US" altLang="vi-VN" sz="2800" b="1">
                  <a:solidFill>
                    <a:srgbClr val="FF0066"/>
                  </a:solidFill>
                </a:rPr>
                <a:t>Bạn được chọn !</a:t>
              </a:r>
            </a:p>
          </p:txBody>
        </p:sp>
        <p:pic>
          <p:nvPicPr>
            <p:cNvPr id="3" name="Picture 30" descr="6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 6" descr="Pink tissue paper"/>
          <p:cNvSpPr>
            <a:spLocks noChangeArrowheads="1"/>
          </p:cNvSpPr>
          <p:nvPr/>
        </p:nvSpPr>
        <p:spPr bwMode="auto">
          <a:xfrm>
            <a:off x="9525363" y="3891578"/>
            <a:ext cx="2205848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800" b="1" dirty="0" err="1">
                <a:solidFill>
                  <a:srgbClr val="003300"/>
                </a:solidFill>
              </a:rPr>
              <a:t>Tiến</a:t>
            </a:r>
            <a:r>
              <a:rPr lang="en-US" altLang="vi-VN" sz="2800" b="1" dirty="0">
                <a:solidFill>
                  <a:srgbClr val="003300"/>
                </a:solidFill>
              </a:rPr>
              <a:t> </a:t>
            </a:r>
            <a:r>
              <a:rPr lang="en-US" altLang="vi-VN" sz="2800" b="1" dirty="0" err="1">
                <a:solidFill>
                  <a:srgbClr val="003300"/>
                </a:solidFill>
              </a:rPr>
              <a:t>Đạt</a:t>
            </a:r>
            <a:endParaRPr lang="en-US" altLang="vi-VN" b="1" dirty="0">
              <a:solidFill>
                <a:srgbClr val="003300"/>
              </a:solidFill>
            </a:endParaRPr>
          </a:p>
        </p:txBody>
      </p:sp>
      <p:sp>
        <p:nvSpPr>
          <p:cNvPr id="35" name="Rectangle 23" descr="Pink tissue paper"/>
          <p:cNvSpPr>
            <a:spLocks noChangeArrowheads="1"/>
          </p:cNvSpPr>
          <p:nvPr/>
        </p:nvSpPr>
        <p:spPr bwMode="auto">
          <a:xfrm>
            <a:off x="10099582" y="2782888"/>
            <a:ext cx="1557338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 err="1"/>
              <a:t>Hải</a:t>
            </a:r>
            <a:r>
              <a:rPr lang="en-US" altLang="vi-VN" sz="2400" b="1" dirty="0"/>
              <a:t> Nam</a:t>
            </a:r>
          </a:p>
        </p:txBody>
      </p:sp>
      <p:sp>
        <p:nvSpPr>
          <p:cNvPr id="36" name="Rectangle 15" descr="Pink tissue paper"/>
          <p:cNvSpPr>
            <a:spLocks noChangeArrowheads="1"/>
          </p:cNvSpPr>
          <p:nvPr/>
        </p:nvSpPr>
        <p:spPr bwMode="auto">
          <a:xfrm>
            <a:off x="1646270" y="5041371"/>
            <a:ext cx="1999295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28575" cap="rnd">
            <a:solidFill>
              <a:srgbClr val="CC3300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vi-VN" sz="2400" b="1" dirty="0">
                <a:solidFill>
                  <a:srgbClr val="003300"/>
                </a:solidFill>
              </a:rPr>
              <a:t>Thanh </a:t>
            </a:r>
            <a:r>
              <a:rPr lang="en-US" altLang="vi-VN" sz="2400" b="1" dirty="0" err="1">
                <a:solidFill>
                  <a:srgbClr val="003300"/>
                </a:solidFill>
              </a:rPr>
              <a:t>Tùng</a:t>
            </a:r>
            <a:endParaRPr lang="en-US" altLang="vi-VN" sz="2400" b="1" dirty="0">
              <a:solidFill>
                <a:srgbClr val="0033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825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vi-VN" altLang="vi-VN" sz="2800"/>
          </a:p>
        </p:txBody>
      </p:sp>
      <p:sp>
        <p:nvSpPr>
          <p:cNvPr id="6" name="TextBox 5"/>
          <p:cNvSpPr txBox="1"/>
          <p:nvPr/>
        </p:nvSpPr>
        <p:spPr>
          <a:xfrm>
            <a:off x="1217615" y="6334435"/>
            <a:ext cx="9525000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400" b="1">
                <a:solidFill>
                  <a:srgbClr val="FF8000"/>
                </a:solidFill>
              </a:rPr>
              <a:t>Mathenlisa dự án chuyển đổi số bài giảng liên hệ tập huấn 0365277668 hoặc 0948986486</a:t>
            </a:r>
          </a:p>
          <a:p>
            <a:pPr algn="ctr"/>
            <a:endParaRPr lang="en-US" sz="800" b="1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6698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1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2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5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5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6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7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8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8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92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6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0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10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1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2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2" dur="5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3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5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4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6" dur="5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6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7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4" dur="5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7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0" dur="5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8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6" dur="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2" dur="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94" presetID="21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0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4" dur="5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06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0" dur="5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1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6" dur="5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18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2" dur="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24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30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4" dur="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36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7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0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42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6" dur="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21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2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54" presetID="21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5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8" dur="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0" dur="2000" fill="hold"/>
                                        <p:tgtEl>
                                          <p:spTgt spid="718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93 -0.00787 C -0.32018 -0.025 -0.32904 -0.03819 -0.33867 -0.05278 C -0.34375 -0.06042 -0.34674 -0.06968 -0.35091 -0.07778 C -0.35247 -0.08032 -0.35534 -0.08102 -0.35716 -0.08287 C -0.37357 -0.10162 -0.35351 -0.08264 -0.36953 -0.09907 C -0.37148 -0.10116 -0.37383 -0.10231 -0.37565 -0.10463 C -0.38164 -0.11227 -0.3819 -0.12083 -0.38646 -0.12755 C -0.38893 -0.13148 -0.39245 -0.13449 -0.39583 -0.13819 C -0.39713 -0.14028 -0.39739 -0.14329 -0.3987 -0.14514 C -0.4026 -0.15231 -0.40312 -0.15231 -0.40794 -0.15787 C -0.41042 -0.16944 -0.41354 -0.16412 -0.41562 -0.17384 C -0.42109 -0.19815 -0.42838 -0.21991 -0.44193 -0.24005 C -0.44518 -0.25162 -0.44779 -0.26273 -0.4526 -0.27407 C -0.45547 -0.28704 -0.45976 -0.29838 -0.46341 -0.31134 C -0.46875 -0.33102 -0.47279 -0.35162 -0.47565 -0.37199 C -0.47617 -0.39028 -0.47552 -0.4088 -0.47734 -0.42731 C -0.47812 -0.43704 -0.48346 -0.45579 -0.48346 -0.45556 C -0.48164 -0.5088 -0.49219 -0.60764 -0.47109 -0.67523 C -0.4638 -0.69745 -0.45104 -0.74745 -0.42956 -0.75556 C -0.42904 -0.75556 -0.39245 -0.74537 -0.38802 -0.74329 C -0.3625 -0.73056 -0.35364 -0.72268 -0.33112 -0.70509 C -0.31784 -0.69583 -0.3056 -0.68518 -0.29245 -0.67523 C -0.28841 -0.67222 -0.28008 -0.66643 -0.28008 -0.6662 C -0.25976 -0.63704 -0.24401 -0.60324 -0.22617 -0.57176 C -0.21263 -0.54722 -0.19544 -0.52315 -0.18463 -0.49699 C -0.17161 -0.46412 -0.16367 -0.42824 -0.15716 -0.39306 C -0.15872 -0.36944 -0.15937 -0.34606 -0.16159 -0.32245 C -0.16198 -0.31829 -0.16263 -0.31389 -0.16484 -0.31134 C -0.17031 -0.30509 -0.17318 -0.2963 -0.17864 -0.28981 C -0.18984 -0.27708 -0.20612 -0.26806 -0.21875 -0.25787 C -0.22226 -0.25509 -0.22513 -0.25 -0.22943 -0.24884 C -0.25417 -0.2419 -0.27904 -0.23125 -0.30312 -0.22199 C -0.34844 -0.20486 -0.39088 -0.18704 -0.43867 -0.18287 C -0.45755 -0.18518 -0.51823 -0.17986 -0.54805 -0.20255 C -0.55521 -0.2081 -0.56341 -0.22569 -0.56667 -0.23125 C -0.57096 -0.23889 -0.5819 -0.25255 -0.5819 -0.25231 C -0.58411 -0.27106 -0.58932 -0.28796 -0.59258 -0.30602 C -0.59062 -0.3338 -0.59245 -0.3544 -0.57877 -0.37662 C -0.56198 -0.40486 -0.52682 -0.41435 -0.50039 -0.42384 C -0.47422 -0.4331 -0.45 -0.44676 -0.42344 -0.4537 C -0.39896 -0.46065 -0.37409 -0.46551 -0.34935 -0.47176 C -0.23021 -0.4662 -0.10716 -0.4875 0.00768 -0.45023 C 0.02969 -0.44352 0.04349 -0.4294 0.06159 -0.41435 C 0.07813 -0.40116 0.09544 -0.39236 0.10781 -0.37199 C 0.11354 -0.3625 0.11797 -0.35417 0.12149 -0.34352 C 0.12383 -0.33634 0.12774 -0.32245 0.12774 -0.32222 C 0.13242 -0.28472 0.13255 -0.28796 0.12774 -0.22199 C 0.12721 -0.21551 0.12318 -0.21042 0.12149 -0.20417 C 0.11719 -0.18866 0.1138 -0.17292 0.10781 -0.15787 C 0.10547 -0.14514 0.09896 -0.1375 0.09232 -0.12755 C 0.0905 -0.12477 0.08958 -0.12106 0.0875 -0.11852 C 0.07643 -0.10417 0.04779 -0.0875 0.03373 -0.08287 C 0.02448 -0.07986 0.01524 -0.07801 0.00612 -0.07407 C -0.01575 -0.06505 -0.00495 -0.06829 -0.02617 -0.06343 C -0.05612 -0.04768 -0.08945 -0.04005 -0.12174 -0.03287 C -0.13424 -0.03356 -0.30286 -0.01667 -0.34935 -0.0706 C -0.36927 -0.09352 -0.39271 -0.12685 -0.40182 -0.15787 C -0.40638 -0.17245 -0.41263 -0.19074 -0.41562 -0.20625 C -0.41706 -0.21343 -0.42018 -0.22755 -0.42018 -0.22731 C -0.41875 -0.23542 -0.41979 -0.24444 -0.41562 -0.25069 C -0.41263 -0.25509 -0.40013 -0.25787 -0.39414 -0.25949 C -0.38815 -0.26435 -0.38242 -0.26435 -0.37565 -0.26667 C -0.36745 -0.26991 -0.35924 -0.27315 -0.35091 -0.27569 C -0.33542 -0.275 -0.31536 -0.27176 -0.2987 -0.27176 " pathEditMode="relative" rAng="0" ptsTypes="AAAAAAAAAAAAAAAAAAAAAAAAAAAAAAAAAAAAAAAAAAAAAAAAAAAAAAAAAAAAAAAA">
                                      <p:cBhvr>
                                        <p:cTn id="342" dur="2000" spd="-100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3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3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400" decel="100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4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4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400" decel="100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3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64584 1.11111E-6 " pathEditMode="relative" rAng="0" ptsTypes="AA">
                                      <p:cBhvr>
                                        <p:cTn id="36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4"/>
                </p:tgtEl>
              </p:cMediaNode>
            </p:audio>
          </p:childTnLst>
        </p:cTn>
      </p:par>
    </p:tnLst>
    <p:bldLst>
      <p:bldP spid="7170" grpId="0" animBg="1"/>
      <p:bldP spid="7170" grpId="1" animBg="1"/>
      <p:bldP spid="7171" grpId="0" animBg="1"/>
      <p:bldP spid="7171" grpId="1" animBg="1"/>
      <p:bldP spid="7172" grpId="0" animBg="1"/>
      <p:bldP spid="7172" grpId="1" animBg="1"/>
      <p:bldP spid="7173" grpId="0" animBg="1"/>
      <p:bldP spid="7173" grpId="1" animBg="1"/>
      <p:bldP spid="7175" grpId="0" animBg="1"/>
      <p:bldP spid="7175" grpId="1" animBg="1"/>
      <p:bldP spid="7176" grpId="0" animBg="1"/>
      <p:bldP spid="7176" grpId="1" animBg="1"/>
      <p:bldP spid="7177" grpId="0" animBg="1"/>
      <p:bldP spid="7177" grpId="1" animBg="1"/>
      <p:bldP spid="7178" grpId="0" animBg="1"/>
      <p:bldP spid="7178" grpId="1" animBg="1"/>
      <p:bldP spid="7179" grpId="0" animBg="1"/>
      <p:bldP spid="7179" grpId="1" animBg="1"/>
      <p:bldP spid="7180" grpId="0" animBg="1"/>
      <p:bldP spid="7180" grpId="1" animBg="1"/>
      <p:bldP spid="7181" grpId="0" animBg="1"/>
      <p:bldP spid="7181" grpId="1" animBg="1"/>
      <p:bldP spid="7182" grpId="0" animBg="1"/>
      <p:bldP spid="7182" grpId="1" animBg="1"/>
      <p:bldP spid="7183" grpId="0" animBg="1"/>
      <p:bldP spid="7183" grpId="1" animBg="1"/>
      <p:bldP spid="7186" grpId="0" animBg="1"/>
      <p:bldP spid="7188" grpId="0" animBg="1"/>
      <p:bldP spid="7188" grpId="1" animBg="1"/>
      <p:bldP spid="7189" grpId="0" animBg="1"/>
      <p:bldP spid="7189" grpId="1" animBg="1"/>
      <p:bldP spid="7190" grpId="0" animBg="1"/>
      <p:bldP spid="7190" grpId="1" animBg="1"/>
      <p:bldP spid="7193" grpId="0" animBg="1"/>
      <p:bldP spid="7193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720</Words>
  <Application>Microsoft Office PowerPoint</Application>
  <PresentationFormat>Widescreen</PresentationFormat>
  <Paragraphs>157</Paragraphs>
  <Slides>13</Slides>
  <Notes>0</Notes>
  <HiddenSlides>0</HiddenSlides>
  <MMClips>17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.VnAvant</vt:lpstr>
      <vt:lpstr>Arial</vt:lpstr>
      <vt:lpstr>Arial-Rounded</vt:lpstr>
      <vt:lpstr>Calibri</vt:lpstr>
      <vt:lpstr>Calibri Light</vt:lpstr>
      <vt:lpstr>Tahoma</vt:lpstr>
      <vt:lpstr>Times New Roman</vt:lpstr>
      <vt:lpstr>UTM Avo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2025-03-13T13:41:09Z</dcterms:created>
  <dcterms:modified xsi:type="dcterms:W3CDTF">2025-03-13T13:44:46Z</dcterms:modified>
</cp:coreProperties>
</file>