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63" r:id="rId3"/>
    <p:sldId id="264" r:id="rId4"/>
    <p:sldId id="265" r:id="rId5"/>
    <p:sldId id="269" r:id="rId6"/>
    <p:sldId id="267" r:id="rId7"/>
    <p:sldId id="270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75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 dirty="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sửa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569620"/>
            <a:chOff x="1296327" y="1607872"/>
            <a:chExt cx="10426787" cy="156962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công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nhân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sửa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sửa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850m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Hai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sửa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ít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70m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Hai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sửa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bao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616765" y="2305542"/>
            <a:ext cx="472408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850 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Hai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70 m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Hai: ... m </a:t>
            </a:r>
            <a:r>
              <a:rPr lang="en-US" sz="3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Minus Sign 3"/>
          <p:cNvSpPr/>
          <p:nvPr/>
        </p:nvSpPr>
        <p:spPr>
          <a:xfrm>
            <a:off x="6340851" y="1060174"/>
            <a:ext cx="5400576" cy="132522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/>
          <p:cNvSpPr/>
          <p:nvPr/>
        </p:nvSpPr>
        <p:spPr>
          <a:xfrm flipV="1">
            <a:off x="1616765" y="1497494"/>
            <a:ext cx="9704304" cy="138481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/>
          <p:cNvSpPr/>
          <p:nvPr/>
        </p:nvSpPr>
        <p:spPr>
          <a:xfrm flipV="1">
            <a:off x="1086676" y="1980528"/>
            <a:ext cx="8560905" cy="167024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0"/>
            <a:ext cx="6705600" cy="304698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FF00"/>
                </a:solidFill>
              </a:rPr>
              <a:t>Trò</a:t>
            </a:r>
            <a:r>
              <a:rPr lang="en-US" sz="9600" dirty="0">
                <a:solidFill>
                  <a:srgbClr val="FFFF00"/>
                </a:solidFill>
              </a:rPr>
              <a:t> </a:t>
            </a:r>
            <a:r>
              <a:rPr lang="en-US" sz="9600" dirty="0" err="1">
                <a:solidFill>
                  <a:srgbClr val="FFFF00"/>
                </a:solidFill>
              </a:rPr>
              <a:t>chơi</a:t>
            </a:r>
            <a:r>
              <a:rPr lang="en-US" sz="9600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US" sz="9600" dirty="0" err="1">
                <a:solidFill>
                  <a:srgbClr val="FFFF00"/>
                </a:solidFill>
              </a:rPr>
              <a:t>Cờ</a:t>
            </a:r>
            <a:r>
              <a:rPr lang="en-US" sz="9600" dirty="0">
                <a:solidFill>
                  <a:srgbClr val="FFFF00"/>
                </a:solidFill>
              </a:rPr>
              <a:t> ca </a:t>
            </a:r>
            <a:r>
              <a:rPr lang="en-US" sz="9600" dirty="0" err="1">
                <a:solidFill>
                  <a:srgbClr val="FFFF00"/>
                </a:solidFill>
              </a:rPr>
              <a:t>rô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797827" y="0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4099" y="304683"/>
            <a:ext cx="1095554" cy="1352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53794"/>
            <a:chOff x="1592478" y="2272187"/>
            <a:chExt cx="1074978" cy="953794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225981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41358"/>
            <a:chOff x="1592478" y="2272187"/>
            <a:chExt cx="1074978" cy="941358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21354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42990"/>
            <a:chOff x="1592478" y="2272187"/>
            <a:chExt cx="1074978" cy="94299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21517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42990"/>
            <a:chOff x="1592478" y="2272187"/>
            <a:chExt cx="1074978" cy="94299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87041"/>
              <a:ext cx="728574" cy="2813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42990"/>
            <a:chOff x="1592478" y="2272187"/>
            <a:chExt cx="1074978" cy="94299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728010" y="321517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44302"/>
            <a:ext cx="1074978" cy="1016744"/>
            <a:chOff x="1592478" y="2272187"/>
            <a:chExt cx="1074978" cy="1016744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80521" y="3288931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50302"/>
            <a:chOff x="1592478" y="2272187"/>
            <a:chExt cx="1074978" cy="950302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13735" y="3222489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50301"/>
            <a:chOff x="1592478" y="2272187"/>
            <a:chExt cx="1074978" cy="950301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592478" y="3222488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57058"/>
            <a:chOff x="1592478" y="2272187"/>
            <a:chExt cx="1074978" cy="957058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22924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57058"/>
            <a:chOff x="1592478" y="2272187"/>
            <a:chExt cx="1074978" cy="957058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22924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57058"/>
            <a:chOff x="1592478" y="2272187"/>
            <a:chExt cx="1074978" cy="957058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22924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42990"/>
            <a:chOff x="1592478" y="2272187"/>
            <a:chExt cx="1074978" cy="94299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21517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7859758" y="1322147"/>
            <a:ext cx="405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3874" y="2294072"/>
            <a:ext cx="4101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1060" y="4850589"/>
            <a:ext cx="413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0087" y="1009651"/>
            <a:ext cx="23587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ach_choi_nhu_sau_choi_theo_nhom_doi_khi_f515fc56-4e27-45f9-a8e0-89a9e5eade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7076" y="-408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255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308</Words>
  <Application>Microsoft Office PowerPoint</Application>
  <PresentationFormat>Widescreen</PresentationFormat>
  <Paragraphs>101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Cookie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</cp:revision>
  <dcterms:created xsi:type="dcterms:W3CDTF">2021-06-02T01:34:28Z</dcterms:created>
  <dcterms:modified xsi:type="dcterms:W3CDTF">2025-04-19T09:46:38Z</dcterms:modified>
</cp:coreProperties>
</file>