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02" r:id="rId2"/>
    <p:sldId id="313" r:id="rId3"/>
    <p:sldId id="3209" r:id="rId4"/>
    <p:sldId id="311" r:id="rId5"/>
    <p:sldId id="3190" r:id="rId6"/>
    <p:sldId id="3206" r:id="rId7"/>
    <p:sldId id="3204" r:id="rId8"/>
    <p:sldId id="3216" r:id="rId9"/>
    <p:sldId id="3217" r:id="rId10"/>
    <p:sldId id="3214" r:id="rId11"/>
    <p:sldId id="3218" r:id="rId12"/>
    <p:sldId id="3212" r:id="rId13"/>
    <p:sldId id="3200" r:id="rId14"/>
    <p:sldId id="3196" r:id="rId15"/>
    <p:sldId id="3198" r:id="rId16"/>
    <p:sldId id="3184" r:id="rId17"/>
    <p:sldId id="258" r:id="rId18"/>
    <p:sldId id="257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27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05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17" y="-3102498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" Target="slide18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9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slide" Target="slide14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08F19DEE-0AE7-02DB-8722-55D0AB22FE17}"/>
              </a:ext>
            </a:extLst>
          </p:cNvPr>
          <p:cNvSpPr/>
          <p:nvPr/>
        </p:nvSpPr>
        <p:spPr>
          <a:xfrm>
            <a:off x="1529862" y="6359704"/>
            <a:ext cx="9144000" cy="463062"/>
          </a:xfrm>
          <a:prstGeom prst="roundRect">
            <a:avLst>
              <a:gd name="adj" fmla="val 377"/>
            </a:avLst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A5360238-C344-7B17-9231-DDDF902B65D2}"/>
              </a:ext>
            </a:extLst>
          </p:cNvPr>
          <p:cNvSpPr/>
          <p:nvPr/>
        </p:nvSpPr>
        <p:spPr>
          <a:xfrm flipV="1">
            <a:off x="4398578" y="1421751"/>
            <a:ext cx="2962897" cy="45719"/>
          </a:xfrm>
          <a:prstGeom prst="roundRect">
            <a:avLst>
              <a:gd name="adj" fmla="val 377"/>
            </a:avLst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9C5BF09-36AF-BCBE-1F12-B61DA91E1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24" y="28545"/>
            <a:ext cx="1847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C02C46-56A3-64FC-D381-5C5FF7E7F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068" y="682096"/>
            <a:ext cx="7673063" cy="7386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TIỂU HỌC THỊ TRẤN TIÊN LÃNG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663B118-ABBC-2BDF-C426-73CB804F9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909" y="2299297"/>
            <a:ext cx="8936182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2024-2025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8AB69B9-D162-4366-B0AD-9547FAF23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494" y="4438958"/>
            <a:ext cx="7848600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ÉN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A65F4C-0E2C-BA46-1E1C-74002F9B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1227" y="95870"/>
            <a:ext cx="2247698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C068F-F01C-5EAA-2BA3-AD71FF0FB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2702"/>
            <a:ext cx="12305589" cy="1670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0A02F7-1F14-33C6-8C7E-B1ABAE036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7" y="4568179"/>
            <a:ext cx="1839418" cy="18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5ACFE-961E-DC0A-7B38-577CBFE75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9BE14-A00D-D6E2-D3B6-5E7304E205C9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D5D18D7-F4AD-A026-5827-B2E66F21ACBE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3B8AE-F6B7-F698-B7E4-582BDE2DF66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83768D15-FE07-5656-5312-CE91F5F5B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18231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EEBF045-1DE0-A791-084B-C5F325E40222}"/>
              </a:ext>
            </a:extLst>
          </p:cNvPr>
          <p:cNvSpPr txBox="1"/>
          <p:nvPr/>
        </p:nvSpPr>
        <p:spPr>
          <a:xfrm>
            <a:off x="7070930" y="3863833"/>
            <a:ext cx="1809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1 225</a:t>
            </a:r>
          </a:p>
        </p:txBody>
      </p:sp>
    </p:spTree>
    <p:extLst>
      <p:ext uri="{BB962C8B-B14F-4D97-AF65-F5344CB8AC3E}">
        <p14:creationId xmlns:p14="http://schemas.microsoft.com/office/powerpoint/2010/main" val="1581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ED7ECB-B743-C2F2-1447-DDED2F1400D7}"/>
              </a:ext>
            </a:extLst>
          </p:cNvPr>
          <p:cNvGrpSpPr/>
          <p:nvPr/>
        </p:nvGrpSpPr>
        <p:grpSpPr>
          <a:xfrm>
            <a:off x="4449656" y="208110"/>
            <a:ext cx="6218010" cy="6371413"/>
            <a:chOff x="3775076" y="233265"/>
            <a:chExt cx="6218010" cy="6371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37A496-0E66-2C59-7416-CEC9DAA2769D}"/>
                </a:ext>
              </a:extLst>
            </p:cNvPr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FDE9BFED-05BE-8417-4CEF-C1EB16A64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087EBF1F-D0FE-5231-995E-7DB0A1676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B6E2A71D-7E44-DF36-BFCD-BBBC634CF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369F7F19-6FE4-9280-B18A-BA22163DA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A8BB014-C209-CEEB-2F4D-0CD8FB41A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5">
                <a:extLst>
                  <a:ext uri="{FF2B5EF4-FFF2-40B4-BE49-F238E27FC236}">
                    <a16:creationId xmlns:a16="http://schemas.microsoft.com/office/drawing/2014/main" id="{95667608-D63C-DEAB-B7C0-C789FD7A3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E8AD5B02-4523-FA8C-BC5A-85E29DDF7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9">
                <a:extLst>
                  <a:ext uri="{FF2B5EF4-FFF2-40B4-BE49-F238E27FC236}">
                    <a16:creationId xmlns:a16="http://schemas.microsoft.com/office/drawing/2014/main" id="{8E88AFA1-B599-A0C2-3922-57ADF7247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A5FB06ED-2F37-356B-F90E-4A6DB4408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62B9BBA4-12F4-499B-0AF5-FF5437B9D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572EACFF-DB75-F1FA-F0A0-B511ABD45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7">
                <a:extLst>
                  <a:ext uri="{FF2B5EF4-FFF2-40B4-BE49-F238E27FC236}">
                    <a16:creationId xmlns:a16="http://schemas.microsoft.com/office/drawing/2014/main" id="{1C6487B5-225D-E3AC-77B0-00016B8E6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6F87BB8A-4257-1796-401F-00E53C0BC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id="{A6715D39-6770-3F3C-BC64-10CC3E655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33">
                <a:extLst>
                  <a:ext uri="{FF2B5EF4-FFF2-40B4-BE49-F238E27FC236}">
                    <a16:creationId xmlns:a16="http://schemas.microsoft.com/office/drawing/2014/main" id="{9FE51B15-5C72-D0B0-DC55-C5EC1ADD9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35">
                <a:extLst>
                  <a:ext uri="{FF2B5EF4-FFF2-40B4-BE49-F238E27FC236}">
                    <a16:creationId xmlns:a16="http://schemas.microsoft.com/office/drawing/2014/main" id="{559E1E93-3EAE-41DC-5F49-9F6F4793A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7">
                <a:extLst>
                  <a:ext uri="{FF2B5EF4-FFF2-40B4-BE49-F238E27FC236}">
                    <a16:creationId xmlns:a16="http://schemas.microsoft.com/office/drawing/2014/main" id="{514A7A91-0D7A-0586-A4A5-D6DAC770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9">
                <a:extLst>
                  <a:ext uri="{FF2B5EF4-FFF2-40B4-BE49-F238E27FC236}">
                    <a16:creationId xmlns:a16="http://schemas.microsoft.com/office/drawing/2014/main" id="{6454D439-974F-563F-930A-296E2CDA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4149CBA5-3043-8BD2-C3CD-A565F7B96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3">
                <a:extLst>
                  <a:ext uri="{FF2B5EF4-FFF2-40B4-BE49-F238E27FC236}">
                    <a16:creationId xmlns:a16="http://schemas.microsoft.com/office/drawing/2014/main" id="{991B06E8-73FE-D70B-B683-3693211BD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45">
                <a:extLst>
                  <a:ext uri="{FF2B5EF4-FFF2-40B4-BE49-F238E27FC236}">
                    <a16:creationId xmlns:a16="http://schemas.microsoft.com/office/drawing/2014/main" id="{5FF45028-53BC-360D-140C-ADA1D9575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9E2BF742-AED2-EC0F-ACB5-3D85702E4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49">
                <a:extLst>
                  <a:ext uri="{FF2B5EF4-FFF2-40B4-BE49-F238E27FC236}">
                    <a16:creationId xmlns:a16="http://schemas.microsoft.com/office/drawing/2014/main" id="{0866EFB2-7B02-5DF0-F390-398DFEEE6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1">
                <a:extLst>
                  <a:ext uri="{FF2B5EF4-FFF2-40B4-BE49-F238E27FC236}">
                    <a16:creationId xmlns:a16="http://schemas.microsoft.com/office/drawing/2014/main" id="{1F82827A-59F4-4914-FA15-90F7B56D3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3">
                <a:extLst>
                  <a:ext uri="{FF2B5EF4-FFF2-40B4-BE49-F238E27FC236}">
                    <a16:creationId xmlns:a16="http://schemas.microsoft.com/office/drawing/2014/main" id="{FF730E4D-2BDA-A553-8E2A-C7765424E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C3D82BEA-3EA4-8A65-BF0B-E4C237957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>
                <a:extLst>
                  <a:ext uri="{FF2B5EF4-FFF2-40B4-BE49-F238E27FC236}">
                    <a16:creationId xmlns:a16="http://schemas.microsoft.com/office/drawing/2014/main" id="{D412A76D-D137-EAEC-9378-BDE2A5235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F8152109-ED9E-538C-7D43-8A0C5CB0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3E55BC2F-B1AC-C4FA-C9C9-5B42AD70A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3">
                <a:extLst>
                  <a:ext uri="{FF2B5EF4-FFF2-40B4-BE49-F238E27FC236}">
                    <a16:creationId xmlns:a16="http://schemas.microsoft.com/office/drawing/2014/main" id="{1D44E8CD-FE55-D8A4-E6BE-4D25D5EE5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5">
                <a:extLst>
                  <a:ext uri="{FF2B5EF4-FFF2-40B4-BE49-F238E27FC236}">
                    <a16:creationId xmlns:a16="http://schemas.microsoft.com/office/drawing/2014/main" id="{602EEF57-211A-830C-5E4E-B45C03E36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7">
                <a:extLst>
                  <a:ext uri="{FF2B5EF4-FFF2-40B4-BE49-F238E27FC236}">
                    <a16:creationId xmlns:a16="http://schemas.microsoft.com/office/drawing/2014/main" id="{026FC5A7-3A02-6E88-7EAF-DC4D7DA0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43456A21-71B5-CBB7-21C2-FE77F288A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1">
                <a:extLst>
                  <a:ext uri="{FF2B5EF4-FFF2-40B4-BE49-F238E27FC236}">
                    <a16:creationId xmlns:a16="http://schemas.microsoft.com/office/drawing/2014/main" id="{ADE45DFC-FEAC-AF3A-DEEF-21072C39A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3">
                <a:extLst>
                  <a:ext uri="{FF2B5EF4-FFF2-40B4-BE49-F238E27FC236}">
                    <a16:creationId xmlns:a16="http://schemas.microsoft.com/office/drawing/2014/main" id="{D037CC37-45DA-42BC-6B4E-CF1FD2F0A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5">
                <a:extLst>
                  <a:ext uri="{FF2B5EF4-FFF2-40B4-BE49-F238E27FC236}">
                    <a16:creationId xmlns:a16="http://schemas.microsoft.com/office/drawing/2014/main" id="{535E3034-FCA1-D7E4-BC51-903FE2EF6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0195EBCC-0BD7-1B75-3E3E-2B6A6AA99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>
                <a:extLst>
                  <a:ext uri="{FF2B5EF4-FFF2-40B4-BE49-F238E27FC236}">
                    <a16:creationId xmlns:a16="http://schemas.microsoft.com/office/drawing/2014/main" id="{CD61519C-A1B2-99AB-DF1D-55E6DBCFE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7173C4-2110-2F96-9EE8-766A18CD5709}"/>
                </a:ext>
              </a:extLst>
            </p:cNvPr>
            <p:cNvSpPr txBox="1"/>
            <p:nvPr/>
          </p:nvSpPr>
          <p:spPr>
            <a:xfrm rot="2743025">
              <a:off x="4571412" y="1359104"/>
              <a:ext cx="1274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Đức Trung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B93E8E-CFCB-5A92-2875-49644889024F}"/>
                </a:ext>
              </a:extLst>
            </p:cNvPr>
            <p:cNvSpPr txBox="1"/>
            <p:nvPr/>
          </p:nvSpPr>
          <p:spPr>
            <a:xfrm rot="2315560">
              <a:off x="4407774" y="1624157"/>
              <a:ext cx="1018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Minh Trí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AEBBB0-54F2-BBE3-A821-F6F6635D1386}"/>
                </a:ext>
              </a:extLst>
            </p:cNvPr>
            <p:cNvSpPr/>
            <p:nvPr/>
          </p:nvSpPr>
          <p:spPr>
            <a:xfrm rot="2000338">
              <a:off x="4054994" y="2006499"/>
              <a:ext cx="12705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solidFill>
                    <a:schemeClr val="bg1">
                      <a:lumMod val="95000"/>
                    </a:schemeClr>
                  </a:solidFill>
                </a:rPr>
                <a:t>Hữu Thịnh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46AF8D-0856-1A3C-65EC-EE517923DBF9}"/>
                </a:ext>
              </a:extLst>
            </p:cNvPr>
            <p:cNvSpPr/>
            <p:nvPr/>
          </p:nvSpPr>
          <p:spPr>
            <a:xfrm rot="1169718">
              <a:off x="4045900" y="2369460"/>
              <a:ext cx="951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Minh Tú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8ADC7-0CEE-B221-BA83-5B0F3D6C3736}"/>
                </a:ext>
              </a:extLst>
            </p:cNvPr>
            <p:cNvSpPr/>
            <p:nvPr/>
          </p:nvSpPr>
          <p:spPr>
            <a:xfrm rot="442195">
              <a:off x="3789437" y="2731339"/>
              <a:ext cx="1130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Thái Sơn</a:t>
              </a:r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6B0B8F-40BF-737A-0BB9-22EF8210A4A4}"/>
                </a:ext>
              </a:extLst>
            </p:cNvPr>
            <p:cNvSpPr/>
            <p:nvPr/>
          </p:nvSpPr>
          <p:spPr>
            <a:xfrm>
              <a:off x="3779785" y="3163333"/>
              <a:ext cx="11817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Minh Sơn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839A2F-1D39-205C-F193-BC759401A738}"/>
                </a:ext>
              </a:extLst>
            </p:cNvPr>
            <p:cNvSpPr/>
            <p:nvPr/>
          </p:nvSpPr>
          <p:spPr>
            <a:xfrm rot="21074214">
              <a:off x="3859824" y="3608815"/>
              <a:ext cx="1079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Thế Sơn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AF76C2-6304-F430-6099-DEAFB33D8257}"/>
                </a:ext>
              </a:extLst>
            </p:cNvPr>
            <p:cNvSpPr/>
            <p:nvPr/>
          </p:nvSpPr>
          <p:spPr>
            <a:xfrm rot="20371367">
              <a:off x="3870260" y="3980943"/>
              <a:ext cx="16177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Thảo Phương</a:t>
              </a: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DD1BC0-4405-503B-E5BB-5F741EB4885C}"/>
                </a:ext>
              </a:extLst>
            </p:cNvPr>
            <p:cNvSpPr/>
            <p:nvPr/>
          </p:nvSpPr>
          <p:spPr>
            <a:xfrm rot="19810765">
              <a:off x="4033126" y="4332392"/>
              <a:ext cx="1515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Nhã Phương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787A2F-FCBA-8ABA-AB26-9D4919265556}"/>
                </a:ext>
              </a:extLst>
            </p:cNvPr>
            <p:cNvSpPr/>
            <p:nvPr/>
          </p:nvSpPr>
          <p:spPr>
            <a:xfrm rot="19335717">
              <a:off x="4234294" y="4665840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Hoàng Ninh</a:t>
              </a:r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366585-E945-2997-984E-1A2F4C07F97C}"/>
                </a:ext>
              </a:extLst>
            </p:cNvPr>
            <p:cNvSpPr/>
            <p:nvPr/>
          </p:nvSpPr>
          <p:spPr>
            <a:xfrm rot="18715702">
              <a:off x="4533464" y="5040391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Khánh Nhi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232900-53B0-F6FA-91CE-00BF0339C651}"/>
                </a:ext>
              </a:extLst>
            </p:cNvPr>
            <p:cNvSpPr/>
            <p:nvPr/>
          </p:nvSpPr>
          <p:spPr>
            <a:xfrm rot="18240879">
              <a:off x="4862505" y="5401257"/>
              <a:ext cx="1120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Thảo Nhi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B22329-BF0E-5EF6-F6F3-FE2A2DF5E270}"/>
                </a:ext>
              </a:extLst>
            </p:cNvPr>
            <p:cNvSpPr/>
            <p:nvPr/>
          </p:nvSpPr>
          <p:spPr>
            <a:xfrm rot="17635105">
              <a:off x="5457820" y="5533226"/>
              <a:ext cx="8499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Bảo An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6DF930-D8A7-A74E-1F3A-D708FF63A12E}"/>
                </a:ext>
              </a:extLst>
            </p:cNvPr>
            <p:cNvSpPr/>
            <p:nvPr/>
          </p:nvSpPr>
          <p:spPr>
            <a:xfrm rot="17081983">
              <a:off x="5406767" y="5329826"/>
              <a:ext cx="1860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N. Thảo Nguyên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92E0E8-D4D6-A387-B9D1-1B6D37FD5AA7}"/>
                </a:ext>
              </a:extLst>
            </p:cNvPr>
            <p:cNvSpPr/>
            <p:nvPr/>
          </p:nvSpPr>
          <p:spPr>
            <a:xfrm rot="16674872">
              <a:off x="5870163" y="555019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Thảo Nguyên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0C62FA-0DE4-15FD-6597-63118B039E3A}"/>
                </a:ext>
              </a:extLst>
            </p:cNvPr>
            <p:cNvSpPr/>
            <p:nvPr/>
          </p:nvSpPr>
          <p:spPr>
            <a:xfrm rot="15672824">
              <a:off x="6522999" y="5821130"/>
              <a:ext cx="1197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Bảo Ngọc</a:t>
              </a:r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A707F7-247B-E2CC-7764-A35C5F41C716}"/>
                </a:ext>
              </a:extLst>
            </p:cNvPr>
            <p:cNvSpPr/>
            <p:nvPr/>
          </p:nvSpPr>
          <p:spPr>
            <a:xfrm rot="15388490">
              <a:off x="6800291" y="5612268"/>
              <a:ext cx="1445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Trung Nghĩa</a:t>
              </a:r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CEBCB-DA26-FDDB-6AE9-0539FEEB01B5}"/>
                </a:ext>
              </a:extLst>
            </p:cNvPr>
            <p:cNvSpPr/>
            <p:nvPr/>
          </p:nvSpPr>
          <p:spPr>
            <a:xfrm rot="14952899">
              <a:off x="7548517" y="5627737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Hà Mi</a:t>
              </a:r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477F53-D083-C8B2-C2E2-EECE77BB0B4B}"/>
                </a:ext>
              </a:extLst>
            </p:cNvPr>
            <p:cNvSpPr/>
            <p:nvPr/>
          </p:nvSpPr>
          <p:spPr>
            <a:xfrm rot="14378777">
              <a:off x="7696447" y="5416868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Ngọc Lộc</a:t>
              </a:r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3CD9A7-9822-089C-AC3A-74A761DCF027}"/>
                </a:ext>
              </a:extLst>
            </p:cNvPr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Lộc</a:t>
              </a:r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140C53-DDC1-6EEB-4467-295DECD7D836}"/>
                </a:ext>
              </a:extLst>
            </p:cNvPr>
            <p:cNvSpPr/>
            <p:nvPr/>
          </p:nvSpPr>
          <p:spPr>
            <a:xfrm rot="13411150">
              <a:off x="8043225" y="4703241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Gia  Linh</a:t>
              </a: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572036A-7B97-5533-8506-898467DE7A8C}"/>
                </a:ext>
              </a:extLst>
            </p:cNvPr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Linh</a:t>
              </a:r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6BC797-C4B1-3804-39F9-F32021231279}"/>
                </a:ext>
              </a:extLst>
            </p:cNvPr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Trung Kiên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520CAD-D3A2-B998-AB8F-82C7ACD596C6}"/>
                </a:ext>
              </a:extLst>
            </p:cNvPr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Quốc Hưng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64F62-2E30-F2A0-8FAE-50313AB1FCE2}"/>
                </a:ext>
              </a:extLst>
            </p:cNvPr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Nhật Hạ</a:t>
              </a:r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D54B6A-5321-5CD6-9A46-4D134E9A159E}"/>
                </a:ext>
              </a:extLst>
            </p:cNvPr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Trung Hải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8C6E3E6-7975-D48E-97F6-D0B6482D3FDE}"/>
                </a:ext>
              </a:extLst>
            </p:cNvPr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Thụ Dũng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DC93EDD-772B-BDAF-149A-A508551ED316}"/>
                </a:ext>
              </a:extLst>
            </p:cNvPr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Minh Diện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A3C9A4-51AD-164B-38FC-EB6265E46978}"/>
                </a:ext>
              </a:extLst>
            </p:cNvPr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Châu</a:t>
              </a:r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7CC0757-6FEB-6C99-929F-71A78266EC47}"/>
                </a:ext>
              </a:extLst>
            </p:cNvPr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Gia Bảo</a:t>
              </a:r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4EF286-6D54-2BEC-2C25-CC70682FE4AD}"/>
                </a:ext>
              </a:extLst>
            </p:cNvPr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Huy Bảo</a:t>
              </a:r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EEA37F4-9F90-EDF5-5AD8-DD0E0372BF3D}"/>
                </a:ext>
              </a:extLst>
            </p:cNvPr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Duy Anh</a:t>
              </a:r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613709-E1B3-19A5-84B3-6F5E74E5F959}"/>
                </a:ext>
              </a:extLst>
            </p:cNvPr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Tú Anh</a:t>
              </a:r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DC8C30-D2DF-9DF2-1209-AB1AC11D4A3B}"/>
                </a:ext>
              </a:extLst>
            </p:cNvPr>
            <p:cNvSpPr/>
            <p:nvPr/>
          </p:nvSpPr>
          <p:spPr>
            <a:xfrm rot="5744907">
              <a:off x="6408007" y="783488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Mai Anh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BE90F1-CE54-D414-03D4-B04DA8BF64FB}"/>
                </a:ext>
              </a:extLst>
            </p:cNvPr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Huyền Anh</a:t>
              </a:r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9731285-9B57-2480-BF34-5E16E7371EBB}"/>
                </a:ext>
              </a:extLst>
            </p:cNvPr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Hồng Anh</a:t>
              </a:r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E8A61F-15B3-A5BD-73B1-2C2E0945BE01}"/>
                </a:ext>
              </a:extLst>
            </p:cNvPr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Hải Anh</a:t>
              </a:r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3822E5-FE47-FDE2-C832-C779AF3FCB59}"/>
                </a:ext>
              </a:extLst>
            </p:cNvPr>
            <p:cNvSpPr/>
            <p:nvPr/>
          </p:nvSpPr>
          <p:spPr>
            <a:xfrm rot="3420947">
              <a:off x="4898807" y="116446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Hoài An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35180A49-500D-043C-8242-6E715C371203}"/>
              </a:ext>
            </a:extLst>
          </p:cNvPr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EA67524-3F4A-CEDC-B082-1BB3C47BD4AB}"/>
              </a:ext>
            </a:extLst>
          </p:cNvPr>
          <p:cNvSpPr/>
          <p:nvPr/>
        </p:nvSpPr>
        <p:spPr>
          <a:xfrm>
            <a:off x="130155" y="346036"/>
            <a:ext cx="41601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/>
            <a:r>
              <a:rPr lang="en-US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54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quay dung">
            <a:extLst>
              <a:ext uri="{FF2B5EF4-FFF2-40B4-BE49-F238E27FC236}">
                <a16:creationId xmlns:a16="http://schemas.microsoft.com/office/drawing/2014/main" id="{BC3AD745-58AF-197E-046B-35516EDF7F21}"/>
              </a:ext>
            </a:extLst>
          </p:cNvPr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7779134-00A8-9173-587C-4DE7B05F0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3BE63D3-6C79-A771-6A31-A577B0921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070A7F1-EE5C-D40E-7B77-EDEBD0621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B065E92-67FB-7D40-3075-431877236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369D3E4E-8021-FCC1-3402-22F3447837B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8" name="vongquay">
            <a:hlinkClick r:id="" action="ppaction://media"/>
            <a:extLst>
              <a:ext uri="{FF2B5EF4-FFF2-40B4-BE49-F238E27FC236}">
                <a16:creationId xmlns:a16="http://schemas.microsoft.com/office/drawing/2014/main" id="{6D579AD5-7B49-84E7-8136-4593E21E1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5A0D7917-23FB-1326-0379-76C7A9FB2D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FEF13A4B-A344-31C0-CE20-644D6B0B3FD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879D6FE-52F5-F8BF-D9F5-3C5A5DC478E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626E85B-7E99-BD38-4255-7E77C43CCB6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F41E2B2E-96F5-3776-F7D9-1ED05154128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E08FA73C-290D-D8A1-5898-CB57C63EEF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106B98A3-07CC-C107-75F9-C442F7BA8E7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D9D56827-63A7-72F0-3DC2-7B4F8D3A0FB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DC601ADE-21BD-3BB6-D789-C0B93FCAED2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45A41EEB-170E-1C82-B022-E02217C9D46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F48540DB-7FAA-276E-6DE6-B0FB26DEE5A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36D52A48-90D7-61B3-0F40-A75A27464C4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5E811F75-4C27-6288-2E0D-48EB0ED4F41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0290E8F4-A4AC-8767-8373-85A5DD08C1E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DF247E72-5E67-9DA8-835D-4F89F310297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FED38FB3-DEFA-2476-D174-FF8D48A585A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0A54FA6F-6743-F78E-F142-21F1790D034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D80C281C-D10B-AF71-5F59-DA440003A34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6CB8FD40-F636-0D07-9049-66DFB163437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5A1927BC-7371-338E-A7AE-19DD43699562}"/>
              </a:ext>
            </a:extLst>
          </p:cNvPr>
          <p:cNvSpPr/>
          <p:nvPr/>
        </p:nvSpPr>
        <p:spPr>
          <a:xfrm rot="16200000">
            <a:off x="10866663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Heart 108">
            <a:hlinkClick r:id="" action="ppaction://noaction"/>
            <a:extLst>
              <a:ext uri="{FF2B5EF4-FFF2-40B4-BE49-F238E27FC236}">
                <a16:creationId xmlns:a16="http://schemas.microsoft.com/office/drawing/2014/main" id="{C24DDC2E-3323-6800-E573-872D47533EB2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24143A5B-6848-8BAD-969F-F27C5FA99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40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90" grpId="0" animBg="1"/>
      <p:bldP spid="9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2C7A4-2FF6-B869-811B-421745CD1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2399DA-6DEE-AB00-88AB-B19DE32E326F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17 010</a:t>
            </a:r>
            <a:endParaRPr lang="en-US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BDB5C6-8709-3A35-E8CC-37525A13CFA4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EAC12-CE21-D13C-97F8-F7D2E2D058B0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0278574-C455-267C-75F6-48EEFA599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410744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E4D971-D6B2-F320-2C52-FE3CE952074A}"/>
              </a:ext>
            </a:extLst>
          </p:cNvPr>
          <p:cNvSpPr txBox="1"/>
          <p:nvPr/>
        </p:nvSpPr>
        <p:spPr>
          <a:xfrm>
            <a:off x="9061655" y="4067904"/>
            <a:ext cx="180975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3 828</a:t>
            </a:r>
          </a:p>
        </p:txBody>
      </p:sp>
    </p:spTree>
    <p:extLst>
      <p:ext uri="{BB962C8B-B14F-4D97-AF65-F5344CB8AC3E}">
        <p14:creationId xmlns:p14="http://schemas.microsoft.com/office/powerpoint/2010/main" val="18942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6"/>
            <a:ext cx="11068812" cy="881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FAE2F-D119-589C-FD38-520B696E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17" y="2963734"/>
            <a:ext cx="11448510" cy="10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853" r="40477"/>
          <a:stretch/>
        </p:blipFill>
        <p:spPr>
          <a:xfrm>
            <a:off x="5650556" y="2357753"/>
            <a:ext cx="2427698" cy="1293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465541" y="1688631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550334" y="2745609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ROBOT 2">
            <a:hlinkClick r:id="" action="ppaction://media"/>
            <a:extLst>
              <a:ext uri="{FF2B5EF4-FFF2-40B4-BE49-F238E27FC236}">
                <a16:creationId xmlns:a16="http://schemas.microsoft.com/office/drawing/2014/main" id="{8B4BCADA-37FD-E425-8AFB-FB6BAD6E7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0190" y="1330824"/>
            <a:ext cx="29464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159" y="2675460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3553" y="2592440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915F068-2C7E-EB5E-7176-06B43B8FDDFB}"/>
              </a:ext>
            </a:extLst>
          </p:cNvPr>
          <p:cNvSpPr/>
          <p:nvPr/>
        </p:nvSpPr>
        <p:spPr>
          <a:xfrm>
            <a:off x="2993501" y="3691506"/>
            <a:ext cx="499533" cy="482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517342E-C560-B4E0-CC49-3CC5CE32C360}"/>
              </a:ext>
            </a:extLst>
          </p:cNvPr>
          <p:cNvSpPr/>
          <p:nvPr/>
        </p:nvSpPr>
        <p:spPr>
          <a:xfrm>
            <a:off x="8255022" y="3699932"/>
            <a:ext cx="499533" cy="482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4 680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5 830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2 340</a:t>
              </a: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234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 </a:t>
              </a:r>
              <a:r>
                <a:rPr lang="vi-VN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387C6F8-F89A-86C1-824F-E3175E1375A3}"/>
              </a:ext>
            </a:extLst>
          </p:cNvPr>
          <p:cNvSpPr/>
          <p:nvPr/>
        </p:nvSpPr>
        <p:spPr>
          <a:xfrm>
            <a:off x="884528" y="838241"/>
            <a:ext cx="461673" cy="448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69 000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34 500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345 000</a:t>
              </a: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7240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6 900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?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C27A03-2273-805D-64C2-FE758DBCC2BB}"/>
              </a:ext>
            </a:extLst>
          </p:cNvPr>
          <p:cNvSpPr/>
          <p:nvPr/>
        </p:nvSpPr>
        <p:spPr>
          <a:xfrm>
            <a:off x="503527" y="846709"/>
            <a:ext cx="330518" cy="3898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60DAE4E-9A8C-AEEF-6FD7-996ADB4DB140}"/>
              </a:ext>
            </a:extLst>
          </p:cNvPr>
          <p:cNvGrpSpPr/>
          <p:nvPr/>
        </p:nvGrpSpPr>
        <p:grpSpPr>
          <a:xfrm>
            <a:off x="640519" y="2998267"/>
            <a:ext cx="10319029" cy="1553647"/>
            <a:chOff x="6217928" y="854712"/>
            <a:chExt cx="10334924" cy="4125312"/>
          </a:xfrm>
        </p:grpSpPr>
        <p:sp>
          <p:nvSpPr>
            <p:cNvPr id="5" name="Round Diagonal Corner Rectangle 11">
              <a:extLst>
                <a:ext uri="{FF2B5EF4-FFF2-40B4-BE49-F238E27FC236}">
                  <a16:creationId xmlns:a16="http://schemas.microsoft.com/office/drawing/2014/main" id="{5F0B4F28-35F6-1923-C48D-FDFEB06280BB}"/>
                </a:ext>
              </a:extLst>
            </p:cNvPr>
            <p:cNvSpPr/>
            <p:nvPr/>
          </p:nvSpPr>
          <p:spPr>
            <a:xfrm>
              <a:off x="6217928" y="85471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E69BC2-F92D-5A7E-6D65-26E0CABA8F94}"/>
                </a:ext>
              </a:extLst>
            </p:cNvPr>
            <p:cNvSpPr/>
            <p:nvPr/>
          </p:nvSpPr>
          <p:spPr>
            <a:xfrm>
              <a:off x="7972595" y="150363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137 x 23 =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752390" y="500305"/>
            <a:ext cx="459646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519" y="2160102"/>
            <a:ext cx="4121426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97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808575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ED7ECB-B743-C2F2-1447-DDED2F1400D7}"/>
              </a:ext>
            </a:extLst>
          </p:cNvPr>
          <p:cNvGrpSpPr/>
          <p:nvPr/>
        </p:nvGrpSpPr>
        <p:grpSpPr>
          <a:xfrm>
            <a:off x="4449656" y="208110"/>
            <a:ext cx="6218010" cy="6371413"/>
            <a:chOff x="3775076" y="233265"/>
            <a:chExt cx="6218010" cy="6371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37A496-0E66-2C59-7416-CEC9DAA2769D}"/>
                </a:ext>
              </a:extLst>
            </p:cNvPr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FDE9BFED-05BE-8417-4CEF-C1EB16A64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087EBF1F-D0FE-5231-995E-7DB0A1676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B6E2A71D-7E44-DF36-BFCD-BBBC634CF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369F7F19-6FE4-9280-B18A-BA22163DA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A8BB014-C209-CEEB-2F4D-0CD8FB41A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5">
                <a:extLst>
                  <a:ext uri="{FF2B5EF4-FFF2-40B4-BE49-F238E27FC236}">
                    <a16:creationId xmlns:a16="http://schemas.microsoft.com/office/drawing/2014/main" id="{95667608-D63C-DEAB-B7C0-C789FD7A3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E8AD5B02-4523-FA8C-BC5A-85E29DDF7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9">
                <a:extLst>
                  <a:ext uri="{FF2B5EF4-FFF2-40B4-BE49-F238E27FC236}">
                    <a16:creationId xmlns:a16="http://schemas.microsoft.com/office/drawing/2014/main" id="{8E88AFA1-B599-A0C2-3922-57ADF7247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A5FB06ED-2F37-356B-F90E-4A6DB4408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62B9BBA4-12F4-499B-0AF5-FF5437B9D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572EACFF-DB75-F1FA-F0A0-B511ABD45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7">
                <a:extLst>
                  <a:ext uri="{FF2B5EF4-FFF2-40B4-BE49-F238E27FC236}">
                    <a16:creationId xmlns:a16="http://schemas.microsoft.com/office/drawing/2014/main" id="{1C6487B5-225D-E3AC-77B0-00016B8E6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6F87BB8A-4257-1796-401F-00E53C0BC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id="{A6715D39-6770-3F3C-BC64-10CC3E655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33">
                <a:extLst>
                  <a:ext uri="{FF2B5EF4-FFF2-40B4-BE49-F238E27FC236}">
                    <a16:creationId xmlns:a16="http://schemas.microsoft.com/office/drawing/2014/main" id="{9FE51B15-5C72-D0B0-DC55-C5EC1ADD9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35">
                <a:extLst>
                  <a:ext uri="{FF2B5EF4-FFF2-40B4-BE49-F238E27FC236}">
                    <a16:creationId xmlns:a16="http://schemas.microsoft.com/office/drawing/2014/main" id="{559E1E93-3EAE-41DC-5F49-9F6F4793A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7">
                <a:extLst>
                  <a:ext uri="{FF2B5EF4-FFF2-40B4-BE49-F238E27FC236}">
                    <a16:creationId xmlns:a16="http://schemas.microsoft.com/office/drawing/2014/main" id="{514A7A91-0D7A-0586-A4A5-D6DAC770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9">
                <a:extLst>
                  <a:ext uri="{FF2B5EF4-FFF2-40B4-BE49-F238E27FC236}">
                    <a16:creationId xmlns:a16="http://schemas.microsoft.com/office/drawing/2014/main" id="{6454D439-974F-563F-930A-296E2CDA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4149CBA5-3043-8BD2-C3CD-A565F7B96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3">
                <a:extLst>
                  <a:ext uri="{FF2B5EF4-FFF2-40B4-BE49-F238E27FC236}">
                    <a16:creationId xmlns:a16="http://schemas.microsoft.com/office/drawing/2014/main" id="{991B06E8-73FE-D70B-B683-3693211BD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45">
                <a:extLst>
                  <a:ext uri="{FF2B5EF4-FFF2-40B4-BE49-F238E27FC236}">
                    <a16:creationId xmlns:a16="http://schemas.microsoft.com/office/drawing/2014/main" id="{5FF45028-53BC-360D-140C-ADA1D9575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9E2BF742-AED2-EC0F-ACB5-3D85702E4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49">
                <a:extLst>
                  <a:ext uri="{FF2B5EF4-FFF2-40B4-BE49-F238E27FC236}">
                    <a16:creationId xmlns:a16="http://schemas.microsoft.com/office/drawing/2014/main" id="{0866EFB2-7B02-5DF0-F390-398DFEEE6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1">
                <a:extLst>
                  <a:ext uri="{FF2B5EF4-FFF2-40B4-BE49-F238E27FC236}">
                    <a16:creationId xmlns:a16="http://schemas.microsoft.com/office/drawing/2014/main" id="{1F82827A-59F4-4914-FA15-90F7B56D3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3">
                <a:extLst>
                  <a:ext uri="{FF2B5EF4-FFF2-40B4-BE49-F238E27FC236}">
                    <a16:creationId xmlns:a16="http://schemas.microsoft.com/office/drawing/2014/main" id="{FF730E4D-2BDA-A553-8E2A-C7765424E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C3D82BEA-3EA4-8A65-BF0B-E4C237957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>
                <a:extLst>
                  <a:ext uri="{FF2B5EF4-FFF2-40B4-BE49-F238E27FC236}">
                    <a16:creationId xmlns:a16="http://schemas.microsoft.com/office/drawing/2014/main" id="{D412A76D-D137-EAEC-9378-BDE2A5235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F8152109-ED9E-538C-7D43-8A0C5CB0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3E55BC2F-B1AC-C4FA-C9C9-5B42AD70A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3">
                <a:extLst>
                  <a:ext uri="{FF2B5EF4-FFF2-40B4-BE49-F238E27FC236}">
                    <a16:creationId xmlns:a16="http://schemas.microsoft.com/office/drawing/2014/main" id="{1D44E8CD-FE55-D8A4-E6BE-4D25D5EE5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5">
                <a:extLst>
                  <a:ext uri="{FF2B5EF4-FFF2-40B4-BE49-F238E27FC236}">
                    <a16:creationId xmlns:a16="http://schemas.microsoft.com/office/drawing/2014/main" id="{602EEF57-211A-830C-5E4E-B45C03E36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7">
                <a:extLst>
                  <a:ext uri="{FF2B5EF4-FFF2-40B4-BE49-F238E27FC236}">
                    <a16:creationId xmlns:a16="http://schemas.microsoft.com/office/drawing/2014/main" id="{026FC5A7-3A02-6E88-7EAF-DC4D7DA0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43456A21-71B5-CBB7-21C2-FE77F288A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1">
                <a:extLst>
                  <a:ext uri="{FF2B5EF4-FFF2-40B4-BE49-F238E27FC236}">
                    <a16:creationId xmlns:a16="http://schemas.microsoft.com/office/drawing/2014/main" id="{ADE45DFC-FEAC-AF3A-DEEF-21072C39A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3">
                <a:extLst>
                  <a:ext uri="{FF2B5EF4-FFF2-40B4-BE49-F238E27FC236}">
                    <a16:creationId xmlns:a16="http://schemas.microsoft.com/office/drawing/2014/main" id="{D037CC37-45DA-42BC-6B4E-CF1FD2F0A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5">
                <a:extLst>
                  <a:ext uri="{FF2B5EF4-FFF2-40B4-BE49-F238E27FC236}">
                    <a16:creationId xmlns:a16="http://schemas.microsoft.com/office/drawing/2014/main" id="{535E3034-FCA1-D7E4-BC51-903FE2EF6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0195EBCC-0BD7-1B75-3E3E-2B6A6AA99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>
                <a:extLst>
                  <a:ext uri="{FF2B5EF4-FFF2-40B4-BE49-F238E27FC236}">
                    <a16:creationId xmlns:a16="http://schemas.microsoft.com/office/drawing/2014/main" id="{CD61519C-A1B2-99AB-DF1D-55E6DBCFE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7173C4-2110-2F96-9EE8-766A18CD5709}"/>
                </a:ext>
              </a:extLst>
            </p:cNvPr>
            <p:cNvSpPr txBox="1"/>
            <p:nvPr/>
          </p:nvSpPr>
          <p:spPr>
            <a:xfrm rot="2743025">
              <a:off x="4571412" y="1359104"/>
              <a:ext cx="1274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Đức Trung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B93E8E-CFCB-5A92-2875-49644889024F}"/>
                </a:ext>
              </a:extLst>
            </p:cNvPr>
            <p:cNvSpPr txBox="1"/>
            <p:nvPr/>
          </p:nvSpPr>
          <p:spPr>
            <a:xfrm rot="2315560">
              <a:off x="4407774" y="1624157"/>
              <a:ext cx="1018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Minh Trí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AEBBB0-54F2-BBE3-A821-F6F6635D1386}"/>
                </a:ext>
              </a:extLst>
            </p:cNvPr>
            <p:cNvSpPr/>
            <p:nvPr/>
          </p:nvSpPr>
          <p:spPr>
            <a:xfrm rot="2000338">
              <a:off x="4054994" y="2006499"/>
              <a:ext cx="12705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solidFill>
                    <a:schemeClr val="bg1">
                      <a:lumMod val="95000"/>
                    </a:schemeClr>
                  </a:solidFill>
                </a:rPr>
                <a:t>Hữu Thịnh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46AF8D-0856-1A3C-65EC-EE517923DBF9}"/>
                </a:ext>
              </a:extLst>
            </p:cNvPr>
            <p:cNvSpPr/>
            <p:nvPr/>
          </p:nvSpPr>
          <p:spPr>
            <a:xfrm rot="1169718">
              <a:off x="4045900" y="2369460"/>
              <a:ext cx="951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Minh Tú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8ADC7-0CEE-B221-BA83-5B0F3D6C3736}"/>
                </a:ext>
              </a:extLst>
            </p:cNvPr>
            <p:cNvSpPr/>
            <p:nvPr/>
          </p:nvSpPr>
          <p:spPr>
            <a:xfrm rot="442195">
              <a:off x="3789437" y="2731339"/>
              <a:ext cx="1130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Thái Sơn</a:t>
              </a:r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6B0B8F-40BF-737A-0BB9-22EF8210A4A4}"/>
                </a:ext>
              </a:extLst>
            </p:cNvPr>
            <p:cNvSpPr/>
            <p:nvPr/>
          </p:nvSpPr>
          <p:spPr>
            <a:xfrm>
              <a:off x="3779785" y="3163333"/>
              <a:ext cx="11817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Minh Sơn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839A2F-1D39-205C-F193-BC759401A738}"/>
                </a:ext>
              </a:extLst>
            </p:cNvPr>
            <p:cNvSpPr/>
            <p:nvPr/>
          </p:nvSpPr>
          <p:spPr>
            <a:xfrm rot="21074214">
              <a:off x="3859824" y="3608815"/>
              <a:ext cx="1079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Thế Sơn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AF76C2-6304-F430-6099-DEAFB33D8257}"/>
                </a:ext>
              </a:extLst>
            </p:cNvPr>
            <p:cNvSpPr/>
            <p:nvPr/>
          </p:nvSpPr>
          <p:spPr>
            <a:xfrm rot="20371367">
              <a:off x="3870260" y="3980943"/>
              <a:ext cx="16177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Thảo Phương</a:t>
              </a: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DD1BC0-4405-503B-E5BB-5F741EB4885C}"/>
                </a:ext>
              </a:extLst>
            </p:cNvPr>
            <p:cNvSpPr/>
            <p:nvPr/>
          </p:nvSpPr>
          <p:spPr>
            <a:xfrm rot="19810765">
              <a:off x="4033126" y="4332392"/>
              <a:ext cx="1515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Nhã Phương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787A2F-FCBA-8ABA-AB26-9D4919265556}"/>
                </a:ext>
              </a:extLst>
            </p:cNvPr>
            <p:cNvSpPr/>
            <p:nvPr/>
          </p:nvSpPr>
          <p:spPr>
            <a:xfrm rot="19335717">
              <a:off x="4234294" y="4665840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Hoàng Ninh</a:t>
              </a:r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366585-E945-2997-984E-1A2F4C07F97C}"/>
                </a:ext>
              </a:extLst>
            </p:cNvPr>
            <p:cNvSpPr/>
            <p:nvPr/>
          </p:nvSpPr>
          <p:spPr>
            <a:xfrm rot="18715702">
              <a:off x="4533464" y="5040391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Khánh Nhi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232900-53B0-F6FA-91CE-00BF0339C651}"/>
                </a:ext>
              </a:extLst>
            </p:cNvPr>
            <p:cNvSpPr/>
            <p:nvPr/>
          </p:nvSpPr>
          <p:spPr>
            <a:xfrm rot="18240879">
              <a:off x="4862505" y="5401257"/>
              <a:ext cx="1120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Thảo Nhi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B22329-BF0E-5EF6-F6F3-FE2A2DF5E270}"/>
                </a:ext>
              </a:extLst>
            </p:cNvPr>
            <p:cNvSpPr/>
            <p:nvPr/>
          </p:nvSpPr>
          <p:spPr>
            <a:xfrm rot="17635105">
              <a:off x="5457820" y="5533226"/>
              <a:ext cx="8499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Bảo An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6DF930-D8A7-A74E-1F3A-D708FF63A12E}"/>
                </a:ext>
              </a:extLst>
            </p:cNvPr>
            <p:cNvSpPr/>
            <p:nvPr/>
          </p:nvSpPr>
          <p:spPr>
            <a:xfrm rot="17081983">
              <a:off x="5406767" y="5329826"/>
              <a:ext cx="1860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N. Thảo Nguyên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92E0E8-D4D6-A387-B9D1-1B6D37FD5AA7}"/>
                </a:ext>
              </a:extLst>
            </p:cNvPr>
            <p:cNvSpPr/>
            <p:nvPr/>
          </p:nvSpPr>
          <p:spPr>
            <a:xfrm rot="16674872">
              <a:off x="5870163" y="555019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Thảo Nguyên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0C62FA-0DE4-15FD-6597-63118B039E3A}"/>
                </a:ext>
              </a:extLst>
            </p:cNvPr>
            <p:cNvSpPr/>
            <p:nvPr/>
          </p:nvSpPr>
          <p:spPr>
            <a:xfrm rot="15672824">
              <a:off x="6522999" y="5821130"/>
              <a:ext cx="1197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Bảo Ngọc</a:t>
              </a:r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A707F7-247B-E2CC-7764-A35C5F41C716}"/>
                </a:ext>
              </a:extLst>
            </p:cNvPr>
            <p:cNvSpPr/>
            <p:nvPr/>
          </p:nvSpPr>
          <p:spPr>
            <a:xfrm rot="15388490">
              <a:off x="6800291" y="5612268"/>
              <a:ext cx="1445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Trung Nghĩa</a:t>
              </a:r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CEBCB-DA26-FDDB-6AE9-0539FEEB01B5}"/>
                </a:ext>
              </a:extLst>
            </p:cNvPr>
            <p:cNvSpPr/>
            <p:nvPr/>
          </p:nvSpPr>
          <p:spPr>
            <a:xfrm rot="14952899">
              <a:off x="7548517" y="5627737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Hà Mi</a:t>
              </a:r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477F53-D083-C8B2-C2E2-EECE77BB0B4B}"/>
                </a:ext>
              </a:extLst>
            </p:cNvPr>
            <p:cNvSpPr/>
            <p:nvPr/>
          </p:nvSpPr>
          <p:spPr>
            <a:xfrm rot="14378777">
              <a:off x="7696447" y="5416868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Ngọc Lộc</a:t>
              </a:r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3CD9A7-9822-089C-AC3A-74A761DCF027}"/>
                </a:ext>
              </a:extLst>
            </p:cNvPr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Lộc</a:t>
              </a:r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140C53-DDC1-6EEB-4467-295DECD7D836}"/>
                </a:ext>
              </a:extLst>
            </p:cNvPr>
            <p:cNvSpPr/>
            <p:nvPr/>
          </p:nvSpPr>
          <p:spPr>
            <a:xfrm rot="13411150">
              <a:off x="8043225" y="4703241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Gia  Linh</a:t>
              </a: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572036A-7B97-5533-8506-898467DE7A8C}"/>
                </a:ext>
              </a:extLst>
            </p:cNvPr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Linh</a:t>
              </a:r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6BC797-C4B1-3804-39F9-F32021231279}"/>
                </a:ext>
              </a:extLst>
            </p:cNvPr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Trung Kiên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520CAD-D3A2-B998-AB8F-82C7ACD596C6}"/>
                </a:ext>
              </a:extLst>
            </p:cNvPr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Quốc Hưng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64F62-2E30-F2A0-8FAE-50313AB1FCE2}"/>
                </a:ext>
              </a:extLst>
            </p:cNvPr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Nhật Hạ</a:t>
              </a:r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D54B6A-5321-5CD6-9A46-4D134E9A159E}"/>
                </a:ext>
              </a:extLst>
            </p:cNvPr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Trung Hải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8C6E3E6-7975-D48E-97F6-D0B6482D3FDE}"/>
                </a:ext>
              </a:extLst>
            </p:cNvPr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Thụ Dũng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DC93EDD-772B-BDAF-149A-A508551ED316}"/>
                </a:ext>
              </a:extLst>
            </p:cNvPr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Minh Diện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A3C9A4-51AD-164B-38FC-EB6265E46978}"/>
                </a:ext>
              </a:extLst>
            </p:cNvPr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Châu</a:t>
              </a:r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7CC0757-6FEB-6C99-929F-71A78266EC47}"/>
                </a:ext>
              </a:extLst>
            </p:cNvPr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Gia Bảo</a:t>
              </a:r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4EF286-6D54-2BEC-2C25-CC70682FE4AD}"/>
                </a:ext>
              </a:extLst>
            </p:cNvPr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Huy Bảo</a:t>
              </a:r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EEA37F4-9F90-EDF5-5AD8-DD0E0372BF3D}"/>
                </a:ext>
              </a:extLst>
            </p:cNvPr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Duy Anh</a:t>
              </a:r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613709-E1B3-19A5-84B3-6F5E74E5F959}"/>
                </a:ext>
              </a:extLst>
            </p:cNvPr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Tú Anh</a:t>
              </a:r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DC8C30-D2DF-9DF2-1209-AB1AC11D4A3B}"/>
                </a:ext>
              </a:extLst>
            </p:cNvPr>
            <p:cNvSpPr/>
            <p:nvPr/>
          </p:nvSpPr>
          <p:spPr>
            <a:xfrm rot="5744907">
              <a:off x="6408007" y="783488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Mai Anh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BE90F1-CE54-D414-03D4-B04DA8BF64FB}"/>
                </a:ext>
              </a:extLst>
            </p:cNvPr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Huyền Anh</a:t>
              </a:r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9731285-9B57-2480-BF34-5E16E7371EBB}"/>
                </a:ext>
              </a:extLst>
            </p:cNvPr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Hồng Anh</a:t>
              </a:r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E8A61F-15B3-A5BD-73B1-2C2E0945BE01}"/>
                </a:ext>
              </a:extLst>
            </p:cNvPr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Hải Anh</a:t>
              </a:r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3822E5-FE47-FDE2-C832-C779AF3FCB59}"/>
                </a:ext>
              </a:extLst>
            </p:cNvPr>
            <p:cNvSpPr/>
            <p:nvPr/>
          </p:nvSpPr>
          <p:spPr>
            <a:xfrm rot="3420947">
              <a:off x="4898807" y="116446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Hoài An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35180A49-500D-043C-8242-6E715C371203}"/>
              </a:ext>
            </a:extLst>
          </p:cNvPr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EA67524-3F4A-CEDC-B082-1BB3C47BD4AB}"/>
              </a:ext>
            </a:extLst>
          </p:cNvPr>
          <p:cNvSpPr/>
          <p:nvPr/>
        </p:nvSpPr>
        <p:spPr>
          <a:xfrm>
            <a:off x="130155" y="346036"/>
            <a:ext cx="41601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/>
            <a:r>
              <a:rPr lang="en-US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54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quay dung">
            <a:extLst>
              <a:ext uri="{FF2B5EF4-FFF2-40B4-BE49-F238E27FC236}">
                <a16:creationId xmlns:a16="http://schemas.microsoft.com/office/drawing/2014/main" id="{BC3AD745-58AF-197E-046B-35516EDF7F21}"/>
              </a:ext>
            </a:extLst>
          </p:cNvPr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7779134-00A8-9173-587C-4DE7B05F0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3BE63D3-6C79-A771-6A31-A577B0921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070A7F1-EE5C-D40E-7B77-EDEBD0621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B065E92-67FB-7D40-3075-431877236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369D3E4E-8021-FCC1-3402-22F3447837B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8" name="vongquay">
            <a:hlinkClick r:id="" action="ppaction://media"/>
            <a:extLst>
              <a:ext uri="{FF2B5EF4-FFF2-40B4-BE49-F238E27FC236}">
                <a16:creationId xmlns:a16="http://schemas.microsoft.com/office/drawing/2014/main" id="{6D579AD5-7B49-84E7-8136-4593E21E1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5A0D7917-23FB-1326-0379-76C7A9FB2D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FEF13A4B-A344-31C0-CE20-644D6B0B3FD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879D6FE-52F5-F8BF-D9F5-3C5A5DC478E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626E85B-7E99-BD38-4255-7E77C43CCB6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F41E2B2E-96F5-3776-F7D9-1ED05154128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E08FA73C-290D-D8A1-5898-CB57C63EEF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106B98A3-07CC-C107-75F9-C442F7BA8E7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D9D56827-63A7-72F0-3DC2-7B4F8D3A0FB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DC601ADE-21BD-3BB6-D789-C0B93FCAED2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45A41EEB-170E-1C82-B022-E02217C9D46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F48540DB-7FAA-276E-6DE6-B0FB26DEE5A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36D52A48-90D7-61B3-0F40-A75A27464C4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5E811F75-4C27-6288-2E0D-48EB0ED4F41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0290E8F4-A4AC-8767-8373-85A5DD08C1E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DF247E72-5E67-9DA8-835D-4F89F310297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FED38FB3-DEFA-2476-D174-FF8D48A585A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0A54FA6F-6743-F78E-F142-21F1790D034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D80C281C-D10B-AF71-5F59-DA440003A34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6CB8FD40-F636-0D07-9049-66DFB163437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5A1927BC-7371-338E-A7AE-19DD43699562}"/>
              </a:ext>
            </a:extLst>
          </p:cNvPr>
          <p:cNvSpPr/>
          <p:nvPr/>
        </p:nvSpPr>
        <p:spPr>
          <a:xfrm rot="16200000">
            <a:off x="10866663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Heart 108">
            <a:hlinkClick r:id="" action="ppaction://noaction"/>
            <a:extLst>
              <a:ext uri="{FF2B5EF4-FFF2-40B4-BE49-F238E27FC236}">
                <a16:creationId xmlns:a16="http://schemas.microsoft.com/office/drawing/2014/main" id="{C24DDC2E-3323-6800-E573-872D47533EB2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24143A5B-6848-8BAD-969F-F27C5FA99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40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90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46FFAE-FFC1-AA78-3E6C-E93512C3E422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FB2ADA-0451-A7CE-4364-BD40940AC402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4CA4F-1433-E50B-EF27-4367A4CC38A9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BF221E5-79CD-9CC8-5733-1848BA941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272024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0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46FFAE-FFC1-AA78-3E6C-E93512C3E422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FB2ADA-0451-A7CE-4364-BD40940AC402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4CA4F-1433-E50B-EF27-4367A4CC38A9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BF221E5-79CD-9CC8-5733-1848BA941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265207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ED7ECB-B743-C2F2-1447-DDED2F1400D7}"/>
              </a:ext>
            </a:extLst>
          </p:cNvPr>
          <p:cNvGrpSpPr/>
          <p:nvPr/>
        </p:nvGrpSpPr>
        <p:grpSpPr>
          <a:xfrm>
            <a:off x="4449656" y="208110"/>
            <a:ext cx="6218010" cy="6371413"/>
            <a:chOff x="3775076" y="233265"/>
            <a:chExt cx="6218010" cy="637141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37A496-0E66-2C59-7416-CEC9DAA2769D}"/>
                </a:ext>
              </a:extLst>
            </p:cNvPr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FDE9BFED-05BE-8417-4CEF-C1EB16A64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087EBF1F-D0FE-5231-995E-7DB0A1676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B6E2A71D-7E44-DF36-BFCD-BBBC634CF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369F7F19-6FE4-9280-B18A-BA22163DA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A8BB014-C209-CEEB-2F4D-0CD8FB41A0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5">
                <a:extLst>
                  <a:ext uri="{FF2B5EF4-FFF2-40B4-BE49-F238E27FC236}">
                    <a16:creationId xmlns:a16="http://schemas.microsoft.com/office/drawing/2014/main" id="{95667608-D63C-DEAB-B7C0-C789FD7A3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E8AD5B02-4523-FA8C-BC5A-85E29DDF7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9">
                <a:extLst>
                  <a:ext uri="{FF2B5EF4-FFF2-40B4-BE49-F238E27FC236}">
                    <a16:creationId xmlns:a16="http://schemas.microsoft.com/office/drawing/2014/main" id="{8E88AFA1-B599-A0C2-3922-57ADF7247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21">
                <a:extLst>
                  <a:ext uri="{FF2B5EF4-FFF2-40B4-BE49-F238E27FC236}">
                    <a16:creationId xmlns:a16="http://schemas.microsoft.com/office/drawing/2014/main" id="{A5FB06ED-2F37-356B-F90E-4A6DB4408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62B9BBA4-12F4-499B-0AF5-FF5437B9D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572EACFF-DB75-F1FA-F0A0-B511ABD45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7">
                <a:extLst>
                  <a:ext uri="{FF2B5EF4-FFF2-40B4-BE49-F238E27FC236}">
                    <a16:creationId xmlns:a16="http://schemas.microsoft.com/office/drawing/2014/main" id="{1C6487B5-225D-E3AC-77B0-00016B8E6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6F87BB8A-4257-1796-401F-00E53C0BC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31">
                <a:extLst>
                  <a:ext uri="{FF2B5EF4-FFF2-40B4-BE49-F238E27FC236}">
                    <a16:creationId xmlns:a16="http://schemas.microsoft.com/office/drawing/2014/main" id="{A6715D39-6770-3F3C-BC64-10CC3E655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33">
                <a:extLst>
                  <a:ext uri="{FF2B5EF4-FFF2-40B4-BE49-F238E27FC236}">
                    <a16:creationId xmlns:a16="http://schemas.microsoft.com/office/drawing/2014/main" id="{9FE51B15-5C72-D0B0-DC55-C5EC1ADD9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35">
                <a:extLst>
                  <a:ext uri="{FF2B5EF4-FFF2-40B4-BE49-F238E27FC236}">
                    <a16:creationId xmlns:a16="http://schemas.microsoft.com/office/drawing/2014/main" id="{559E1E93-3EAE-41DC-5F49-9F6F4793A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7">
                <a:extLst>
                  <a:ext uri="{FF2B5EF4-FFF2-40B4-BE49-F238E27FC236}">
                    <a16:creationId xmlns:a16="http://schemas.microsoft.com/office/drawing/2014/main" id="{514A7A91-0D7A-0586-A4A5-D6DAC770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9">
                <a:extLst>
                  <a:ext uri="{FF2B5EF4-FFF2-40B4-BE49-F238E27FC236}">
                    <a16:creationId xmlns:a16="http://schemas.microsoft.com/office/drawing/2014/main" id="{6454D439-974F-563F-930A-296E2CDA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>
                <a:extLst>
                  <a:ext uri="{FF2B5EF4-FFF2-40B4-BE49-F238E27FC236}">
                    <a16:creationId xmlns:a16="http://schemas.microsoft.com/office/drawing/2014/main" id="{4149CBA5-3043-8BD2-C3CD-A565F7B96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3">
                <a:extLst>
                  <a:ext uri="{FF2B5EF4-FFF2-40B4-BE49-F238E27FC236}">
                    <a16:creationId xmlns:a16="http://schemas.microsoft.com/office/drawing/2014/main" id="{991B06E8-73FE-D70B-B683-3693211BD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45">
                <a:extLst>
                  <a:ext uri="{FF2B5EF4-FFF2-40B4-BE49-F238E27FC236}">
                    <a16:creationId xmlns:a16="http://schemas.microsoft.com/office/drawing/2014/main" id="{5FF45028-53BC-360D-140C-ADA1D9575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9E2BF742-AED2-EC0F-ACB5-3D85702E4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49">
                <a:extLst>
                  <a:ext uri="{FF2B5EF4-FFF2-40B4-BE49-F238E27FC236}">
                    <a16:creationId xmlns:a16="http://schemas.microsoft.com/office/drawing/2014/main" id="{0866EFB2-7B02-5DF0-F390-398DFEEE6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1">
                <a:extLst>
                  <a:ext uri="{FF2B5EF4-FFF2-40B4-BE49-F238E27FC236}">
                    <a16:creationId xmlns:a16="http://schemas.microsoft.com/office/drawing/2014/main" id="{1F82827A-59F4-4914-FA15-90F7B56D3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3">
                <a:extLst>
                  <a:ext uri="{FF2B5EF4-FFF2-40B4-BE49-F238E27FC236}">
                    <a16:creationId xmlns:a16="http://schemas.microsoft.com/office/drawing/2014/main" id="{FF730E4D-2BDA-A553-8E2A-C7765424E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:a16="http://schemas.microsoft.com/office/drawing/2014/main" id="{C3D82BEA-3EA4-8A65-BF0B-E4C237957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57">
                <a:extLst>
                  <a:ext uri="{FF2B5EF4-FFF2-40B4-BE49-F238E27FC236}">
                    <a16:creationId xmlns:a16="http://schemas.microsoft.com/office/drawing/2014/main" id="{D412A76D-D137-EAEC-9378-BDE2A5235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F8152109-ED9E-538C-7D43-8A0C5CB0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3E55BC2F-B1AC-C4FA-C9C9-5B42AD70A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3">
                <a:extLst>
                  <a:ext uri="{FF2B5EF4-FFF2-40B4-BE49-F238E27FC236}">
                    <a16:creationId xmlns:a16="http://schemas.microsoft.com/office/drawing/2014/main" id="{1D44E8CD-FE55-D8A4-E6BE-4D25D5EE5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5">
                <a:extLst>
                  <a:ext uri="{FF2B5EF4-FFF2-40B4-BE49-F238E27FC236}">
                    <a16:creationId xmlns:a16="http://schemas.microsoft.com/office/drawing/2014/main" id="{602EEF57-211A-830C-5E4E-B45C03E36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7">
                <a:extLst>
                  <a:ext uri="{FF2B5EF4-FFF2-40B4-BE49-F238E27FC236}">
                    <a16:creationId xmlns:a16="http://schemas.microsoft.com/office/drawing/2014/main" id="{026FC5A7-3A02-6E88-7EAF-DC4D7DA0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43456A21-71B5-CBB7-21C2-FE77F288A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1">
                <a:extLst>
                  <a:ext uri="{FF2B5EF4-FFF2-40B4-BE49-F238E27FC236}">
                    <a16:creationId xmlns:a16="http://schemas.microsoft.com/office/drawing/2014/main" id="{ADE45DFC-FEAC-AF3A-DEEF-21072C39A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3">
                <a:extLst>
                  <a:ext uri="{FF2B5EF4-FFF2-40B4-BE49-F238E27FC236}">
                    <a16:creationId xmlns:a16="http://schemas.microsoft.com/office/drawing/2014/main" id="{D037CC37-45DA-42BC-6B4E-CF1FD2F0A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5">
                <a:extLst>
                  <a:ext uri="{FF2B5EF4-FFF2-40B4-BE49-F238E27FC236}">
                    <a16:creationId xmlns:a16="http://schemas.microsoft.com/office/drawing/2014/main" id="{535E3034-FCA1-D7E4-BC51-903FE2EF6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0195EBCC-0BD7-1B75-3E3E-2B6A6AA99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>
                <a:extLst>
                  <a:ext uri="{FF2B5EF4-FFF2-40B4-BE49-F238E27FC236}">
                    <a16:creationId xmlns:a16="http://schemas.microsoft.com/office/drawing/2014/main" id="{CD61519C-A1B2-99AB-DF1D-55E6DBCFE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7173C4-2110-2F96-9EE8-766A18CD5709}"/>
                </a:ext>
              </a:extLst>
            </p:cNvPr>
            <p:cNvSpPr txBox="1"/>
            <p:nvPr/>
          </p:nvSpPr>
          <p:spPr>
            <a:xfrm rot="2743025">
              <a:off x="4571412" y="1359104"/>
              <a:ext cx="1274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Đức Trung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B93E8E-CFCB-5A92-2875-49644889024F}"/>
                </a:ext>
              </a:extLst>
            </p:cNvPr>
            <p:cNvSpPr txBox="1"/>
            <p:nvPr/>
          </p:nvSpPr>
          <p:spPr>
            <a:xfrm rot="2315560">
              <a:off x="4407774" y="1624157"/>
              <a:ext cx="1018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dirty="0"/>
                <a:t>Minh Trí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AEBBB0-54F2-BBE3-A821-F6F6635D1386}"/>
                </a:ext>
              </a:extLst>
            </p:cNvPr>
            <p:cNvSpPr/>
            <p:nvPr/>
          </p:nvSpPr>
          <p:spPr>
            <a:xfrm rot="2000338">
              <a:off x="4054994" y="2006499"/>
              <a:ext cx="12705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>
                  <a:solidFill>
                    <a:schemeClr val="bg1">
                      <a:lumMod val="95000"/>
                    </a:schemeClr>
                  </a:solidFill>
                </a:rPr>
                <a:t>Hữu Thịnh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46AF8D-0856-1A3C-65EC-EE517923DBF9}"/>
                </a:ext>
              </a:extLst>
            </p:cNvPr>
            <p:cNvSpPr/>
            <p:nvPr/>
          </p:nvSpPr>
          <p:spPr>
            <a:xfrm rot="1169718">
              <a:off x="4045900" y="2369460"/>
              <a:ext cx="9510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Minh Tú</a:t>
              </a:r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8ADC7-0CEE-B221-BA83-5B0F3D6C3736}"/>
                </a:ext>
              </a:extLst>
            </p:cNvPr>
            <p:cNvSpPr/>
            <p:nvPr/>
          </p:nvSpPr>
          <p:spPr>
            <a:xfrm rot="442195">
              <a:off x="3789437" y="2731339"/>
              <a:ext cx="1130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Thái Sơn</a:t>
              </a:r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6B0B8F-40BF-737A-0BB9-22EF8210A4A4}"/>
                </a:ext>
              </a:extLst>
            </p:cNvPr>
            <p:cNvSpPr/>
            <p:nvPr/>
          </p:nvSpPr>
          <p:spPr>
            <a:xfrm>
              <a:off x="3779785" y="3163333"/>
              <a:ext cx="11817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Minh Sơn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839A2F-1D39-205C-F193-BC759401A738}"/>
                </a:ext>
              </a:extLst>
            </p:cNvPr>
            <p:cNvSpPr/>
            <p:nvPr/>
          </p:nvSpPr>
          <p:spPr>
            <a:xfrm rot="21074214">
              <a:off x="3859824" y="3608815"/>
              <a:ext cx="1079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Thế Sơn</a:t>
              </a:r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AF76C2-6304-F430-6099-DEAFB33D8257}"/>
                </a:ext>
              </a:extLst>
            </p:cNvPr>
            <p:cNvSpPr/>
            <p:nvPr/>
          </p:nvSpPr>
          <p:spPr>
            <a:xfrm rot="20371367">
              <a:off x="3870260" y="3980943"/>
              <a:ext cx="16177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Thảo Phương</a:t>
              </a:r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DD1BC0-4405-503B-E5BB-5F741EB4885C}"/>
                </a:ext>
              </a:extLst>
            </p:cNvPr>
            <p:cNvSpPr/>
            <p:nvPr/>
          </p:nvSpPr>
          <p:spPr>
            <a:xfrm rot="19810765">
              <a:off x="4033126" y="4332392"/>
              <a:ext cx="1515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Nhã Phương</a:t>
              </a:r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E787A2F-FCBA-8ABA-AB26-9D4919265556}"/>
                </a:ext>
              </a:extLst>
            </p:cNvPr>
            <p:cNvSpPr/>
            <p:nvPr/>
          </p:nvSpPr>
          <p:spPr>
            <a:xfrm rot="19335717">
              <a:off x="4234294" y="4665840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Hoàng Ninh</a:t>
              </a:r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366585-E945-2997-984E-1A2F4C07F97C}"/>
                </a:ext>
              </a:extLst>
            </p:cNvPr>
            <p:cNvSpPr/>
            <p:nvPr/>
          </p:nvSpPr>
          <p:spPr>
            <a:xfrm rot="18715702">
              <a:off x="4533464" y="5040391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Khánh Nhi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232900-53B0-F6FA-91CE-00BF0339C651}"/>
                </a:ext>
              </a:extLst>
            </p:cNvPr>
            <p:cNvSpPr/>
            <p:nvPr/>
          </p:nvSpPr>
          <p:spPr>
            <a:xfrm rot="18240879">
              <a:off x="4862505" y="5401257"/>
              <a:ext cx="1120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/>
                <a:t>Thảo Nhi</a:t>
              </a:r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B22329-BF0E-5EF6-F6F3-FE2A2DF5E270}"/>
                </a:ext>
              </a:extLst>
            </p:cNvPr>
            <p:cNvSpPr/>
            <p:nvPr/>
          </p:nvSpPr>
          <p:spPr>
            <a:xfrm rot="17635105">
              <a:off x="5457820" y="5533226"/>
              <a:ext cx="8499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Bảo An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6DF930-D8A7-A74E-1F3A-D708FF63A12E}"/>
                </a:ext>
              </a:extLst>
            </p:cNvPr>
            <p:cNvSpPr/>
            <p:nvPr/>
          </p:nvSpPr>
          <p:spPr>
            <a:xfrm rot="17081983">
              <a:off x="5406767" y="5329826"/>
              <a:ext cx="18604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N. Thảo Nguyên</a:t>
              </a: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92E0E8-D4D6-A387-B9D1-1B6D37FD5AA7}"/>
                </a:ext>
              </a:extLst>
            </p:cNvPr>
            <p:cNvSpPr/>
            <p:nvPr/>
          </p:nvSpPr>
          <p:spPr>
            <a:xfrm rot="16674872">
              <a:off x="5870163" y="555019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Thảo Nguyên</a:t>
              </a: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0C62FA-0DE4-15FD-6597-63118B039E3A}"/>
                </a:ext>
              </a:extLst>
            </p:cNvPr>
            <p:cNvSpPr/>
            <p:nvPr/>
          </p:nvSpPr>
          <p:spPr>
            <a:xfrm rot="15672824">
              <a:off x="6522999" y="5821130"/>
              <a:ext cx="1197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Bảo Ngọc</a:t>
              </a:r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0A707F7-247B-E2CC-7764-A35C5F41C716}"/>
                </a:ext>
              </a:extLst>
            </p:cNvPr>
            <p:cNvSpPr/>
            <p:nvPr/>
          </p:nvSpPr>
          <p:spPr>
            <a:xfrm rot="15388490">
              <a:off x="6800291" y="5612268"/>
              <a:ext cx="1445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Trung Nghĩa</a:t>
              </a:r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CEBCB-DA26-FDDB-6AE9-0539FEEB01B5}"/>
                </a:ext>
              </a:extLst>
            </p:cNvPr>
            <p:cNvSpPr/>
            <p:nvPr/>
          </p:nvSpPr>
          <p:spPr>
            <a:xfrm rot="14952899">
              <a:off x="7548517" y="5627737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Hà Mi</a:t>
              </a:r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477F53-D083-C8B2-C2E2-EECE77BB0B4B}"/>
                </a:ext>
              </a:extLst>
            </p:cNvPr>
            <p:cNvSpPr/>
            <p:nvPr/>
          </p:nvSpPr>
          <p:spPr>
            <a:xfrm rot="14378777">
              <a:off x="7696447" y="5416868"/>
              <a:ext cx="11592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Ngọc Lộc</a:t>
              </a:r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3CD9A7-9822-089C-AC3A-74A761DCF027}"/>
                </a:ext>
              </a:extLst>
            </p:cNvPr>
            <p:cNvSpPr/>
            <p:nvPr/>
          </p:nvSpPr>
          <p:spPr>
            <a:xfrm rot="14034535">
              <a:off x="7818358" y="5029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Lộc</a:t>
              </a:r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140C53-DDC1-6EEB-4467-295DECD7D836}"/>
                </a:ext>
              </a:extLst>
            </p:cNvPr>
            <p:cNvSpPr/>
            <p:nvPr/>
          </p:nvSpPr>
          <p:spPr>
            <a:xfrm rot="13411150">
              <a:off x="8043225" y="4703241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Gia  Linh</a:t>
              </a: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572036A-7B97-5533-8506-898467DE7A8C}"/>
                </a:ext>
              </a:extLst>
            </p:cNvPr>
            <p:cNvSpPr/>
            <p:nvPr/>
          </p:nvSpPr>
          <p:spPr>
            <a:xfrm rot="12531984">
              <a:off x="8245492" y="439491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Linh</a:t>
              </a:r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6BC797-C4B1-3804-39F9-F32021231279}"/>
                </a:ext>
              </a:extLst>
            </p:cNvPr>
            <p:cNvSpPr/>
            <p:nvPr/>
          </p:nvSpPr>
          <p:spPr>
            <a:xfrm rot="12177149">
              <a:off x="8458819" y="397202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Trung Kiên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9520CAD-D3A2-B998-AB8F-82C7ACD596C6}"/>
                </a:ext>
              </a:extLst>
            </p:cNvPr>
            <p:cNvSpPr/>
            <p:nvPr/>
          </p:nvSpPr>
          <p:spPr>
            <a:xfrm rot="11582443">
              <a:off x="8535767" y="359738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Quốc Hưng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64F62-2E30-F2A0-8FAE-50313AB1FCE2}"/>
                </a:ext>
              </a:extLst>
            </p:cNvPr>
            <p:cNvSpPr/>
            <p:nvPr/>
          </p:nvSpPr>
          <p:spPr>
            <a:xfrm rot="11041461">
              <a:off x="8565599" y="32163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Nhật Hạ</a:t>
              </a:r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D54B6A-5321-5CD6-9A46-4D134E9A159E}"/>
                </a:ext>
              </a:extLst>
            </p:cNvPr>
            <p:cNvSpPr/>
            <p:nvPr/>
          </p:nvSpPr>
          <p:spPr>
            <a:xfrm rot="10308523">
              <a:off x="8485892" y="2845002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Trung Hải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8C6E3E6-7975-D48E-97F6-D0B6482D3FDE}"/>
                </a:ext>
              </a:extLst>
            </p:cNvPr>
            <p:cNvSpPr/>
            <p:nvPr/>
          </p:nvSpPr>
          <p:spPr>
            <a:xfrm rot="9635059">
              <a:off x="8418341" y="237774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Thụ Dũng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DC93EDD-772B-BDAF-149A-A508551ED316}"/>
                </a:ext>
              </a:extLst>
            </p:cNvPr>
            <p:cNvSpPr/>
            <p:nvPr/>
          </p:nvSpPr>
          <p:spPr>
            <a:xfrm rot="9635059">
              <a:off x="8221838" y="2061750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Minh Diện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A3C9A4-51AD-164B-38FC-EB6265E46978}"/>
                </a:ext>
              </a:extLst>
            </p:cNvPr>
            <p:cNvSpPr/>
            <p:nvPr/>
          </p:nvSpPr>
          <p:spPr>
            <a:xfrm rot="8338032">
              <a:off x="8112232" y="163210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Bảo Châu</a:t>
              </a:r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7CC0757-6FEB-6C99-929F-71A78266EC47}"/>
                </a:ext>
              </a:extLst>
            </p:cNvPr>
            <p:cNvSpPr/>
            <p:nvPr/>
          </p:nvSpPr>
          <p:spPr>
            <a:xfrm rot="8338032">
              <a:off x="7812332" y="140027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Gia Bảo</a:t>
              </a:r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4EF286-6D54-2BEC-2C25-CC70682FE4AD}"/>
                </a:ext>
              </a:extLst>
            </p:cNvPr>
            <p:cNvSpPr/>
            <p:nvPr/>
          </p:nvSpPr>
          <p:spPr>
            <a:xfrm rot="7204373">
              <a:off x="7484289" y="123064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Huy Bảo</a:t>
              </a:r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EEA37F4-9F90-EDF5-5AD8-DD0E0372BF3D}"/>
                </a:ext>
              </a:extLst>
            </p:cNvPr>
            <p:cNvSpPr/>
            <p:nvPr/>
          </p:nvSpPr>
          <p:spPr>
            <a:xfrm rot="6839477">
              <a:off x="7152088" y="1025407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Duy Anh</a:t>
              </a:r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8613709-E1B3-19A5-84B3-6F5E74E5F959}"/>
                </a:ext>
              </a:extLst>
            </p:cNvPr>
            <p:cNvSpPr/>
            <p:nvPr/>
          </p:nvSpPr>
          <p:spPr>
            <a:xfrm rot="6142633">
              <a:off x="6732724" y="839444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Tú Anh</a:t>
              </a:r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DC8C30-D2DF-9DF2-1209-AB1AC11D4A3B}"/>
                </a:ext>
              </a:extLst>
            </p:cNvPr>
            <p:cNvSpPr/>
            <p:nvPr/>
          </p:nvSpPr>
          <p:spPr>
            <a:xfrm rot="5744907">
              <a:off x="6408007" y="783488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Mai Anh</a:t>
              </a:r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9BE90F1-CE54-D414-03D4-B04DA8BF64FB}"/>
                </a:ext>
              </a:extLst>
            </p:cNvPr>
            <p:cNvSpPr/>
            <p:nvPr/>
          </p:nvSpPr>
          <p:spPr>
            <a:xfrm rot="5400000">
              <a:off x="6008193" y="810703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Huyền Anh</a:t>
              </a:r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9731285-9B57-2480-BF34-5E16E7371EBB}"/>
                </a:ext>
              </a:extLst>
            </p:cNvPr>
            <p:cNvSpPr/>
            <p:nvPr/>
          </p:nvSpPr>
          <p:spPr>
            <a:xfrm rot="4466550">
              <a:off x="5588195" y="884389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Hồng Anh</a:t>
              </a:r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8E8A61F-15B3-A5BD-73B1-2C2E0945BE01}"/>
                </a:ext>
              </a:extLst>
            </p:cNvPr>
            <p:cNvSpPr/>
            <p:nvPr/>
          </p:nvSpPr>
          <p:spPr>
            <a:xfrm rot="4054158">
              <a:off x="5242821" y="100547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/>
                <a:t>Hải Anh</a:t>
              </a:r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3822E5-FE47-FDE2-C832-C779AF3FCB59}"/>
                </a:ext>
              </a:extLst>
            </p:cNvPr>
            <p:cNvSpPr/>
            <p:nvPr/>
          </p:nvSpPr>
          <p:spPr>
            <a:xfrm rot="3420947">
              <a:off x="4898807" y="1164466"/>
              <a:ext cx="14225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</a:rPr>
                <a:t>Hoài An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35180A49-500D-043C-8242-6E715C371203}"/>
              </a:ext>
            </a:extLst>
          </p:cNvPr>
          <p:cNvSpPr/>
          <p:nvPr/>
        </p:nvSpPr>
        <p:spPr>
          <a:xfrm>
            <a:off x="6979116" y="2790675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EA67524-3F4A-CEDC-B082-1BB3C47BD4AB}"/>
              </a:ext>
            </a:extLst>
          </p:cNvPr>
          <p:cNvSpPr/>
          <p:nvPr/>
        </p:nvSpPr>
        <p:spPr>
          <a:xfrm>
            <a:off x="130155" y="346036"/>
            <a:ext cx="41601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/>
            <a:r>
              <a:rPr lang="en-US" sz="54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54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54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quay dung">
            <a:extLst>
              <a:ext uri="{FF2B5EF4-FFF2-40B4-BE49-F238E27FC236}">
                <a16:creationId xmlns:a16="http://schemas.microsoft.com/office/drawing/2014/main" id="{BC3AD745-58AF-197E-046B-35516EDF7F21}"/>
              </a:ext>
            </a:extLst>
          </p:cNvPr>
          <p:cNvSpPr/>
          <p:nvPr/>
        </p:nvSpPr>
        <p:spPr>
          <a:xfrm>
            <a:off x="9772445" y="5914183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C7779134-00A8-9173-587C-4DE7B05F0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7"/>
            <a:ext cx="495300" cy="43815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3BE63D3-6C79-A771-6A31-A577B0921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070A7F1-EE5C-D40E-7B77-EDEBD0621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6" y="291502"/>
            <a:ext cx="826579" cy="137763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B065E92-67FB-7D40-3075-431877236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369D3E4E-8021-FCC1-3402-22F3447837B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8" name="vongquay">
            <a:hlinkClick r:id="" action="ppaction://media"/>
            <a:extLst>
              <a:ext uri="{FF2B5EF4-FFF2-40B4-BE49-F238E27FC236}">
                <a16:creationId xmlns:a16="http://schemas.microsoft.com/office/drawing/2014/main" id="{6D579AD5-7B49-84E7-8136-4593E21E1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5A0D7917-23FB-1326-0379-76C7A9FB2D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FEF13A4B-A344-31C0-CE20-644D6B0B3FD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879D6FE-52F5-F8BF-D9F5-3C5A5DC478E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626E85B-7E99-BD38-4255-7E77C43CCB6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F41E2B2E-96F5-3776-F7D9-1ED05154128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E08FA73C-290D-D8A1-5898-CB57C63EEF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106B98A3-07CC-C107-75F9-C442F7BA8E7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D9D56827-63A7-72F0-3DC2-7B4F8D3A0FB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DC601ADE-21BD-3BB6-D789-C0B93FCAED2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45A41EEB-170E-1C82-B022-E02217C9D46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F48540DB-7FAA-276E-6DE6-B0FB26DEE5A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36D52A48-90D7-61B3-0F40-A75A27464C4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5E811F75-4C27-6288-2E0D-48EB0ED4F41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0290E8F4-A4AC-8767-8373-85A5DD08C1E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DF247E72-5E67-9DA8-835D-4F89F310297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FED38FB3-DEFA-2476-D174-FF8D48A585A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5" name="Isosceles Triangle 104">
            <a:extLst>
              <a:ext uri="{FF2B5EF4-FFF2-40B4-BE49-F238E27FC236}">
                <a16:creationId xmlns:a16="http://schemas.microsoft.com/office/drawing/2014/main" id="{0A54FA6F-6743-F78E-F142-21F1790D034B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Isosceles Triangle 105">
            <a:extLst>
              <a:ext uri="{FF2B5EF4-FFF2-40B4-BE49-F238E27FC236}">
                <a16:creationId xmlns:a16="http://schemas.microsoft.com/office/drawing/2014/main" id="{D80C281C-D10B-AF71-5F59-DA440003A34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6CB8FD40-F636-0D07-9049-66DFB163437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5A1927BC-7371-338E-A7AE-19DD43699562}"/>
              </a:ext>
            </a:extLst>
          </p:cNvPr>
          <p:cNvSpPr/>
          <p:nvPr/>
        </p:nvSpPr>
        <p:spPr>
          <a:xfrm rot="16200000">
            <a:off x="10866663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Heart 108">
            <a:hlinkClick r:id="" action="ppaction://noaction"/>
            <a:extLst>
              <a:ext uri="{FF2B5EF4-FFF2-40B4-BE49-F238E27FC236}">
                <a16:creationId xmlns:a16="http://schemas.microsoft.com/office/drawing/2014/main" id="{C24DDC2E-3323-6800-E573-872D47533EB2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24143A5B-6848-8BAD-969F-F27C5FA99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949188"/>
            <a:ext cx="5869217" cy="49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40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90" grpId="0" animBg="1"/>
      <p:bldP spid="9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559</Words>
  <Application>Microsoft Office PowerPoint</Application>
  <PresentationFormat>Widescreen</PresentationFormat>
  <Paragraphs>239</Paragraphs>
  <Slides>19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#9Slide05 Angelline</vt:lpstr>
      <vt:lpstr>Arial</vt:lpstr>
      <vt:lpstr>Calibri</vt:lpstr>
      <vt:lpstr>Cambria</vt:lpstr>
      <vt:lpstr>Tahoma</vt:lpstr>
      <vt:lpstr>Times New Roman</vt:lpstr>
      <vt:lpstr>UTM Avo</vt:lpstr>
      <vt:lpstr>思源黑体 CN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35</cp:revision>
  <dcterms:created xsi:type="dcterms:W3CDTF">2023-12-04T05:49:20Z</dcterms:created>
  <dcterms:modified xsi:type="dcterms:W3CDTF">2025-03-13T07:50:53Z</dcterms:modified>
</cp:coreProperties>
</file>