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50" r:id="rId2"/>
    <p:sldMasterId id="2147483777" r:id="rId3"/>
    <p:sldMasterId id="2147483789" r:id="rId4"/>
    <p:sldMasterId id="2147483802" r:id="rId5"/>
  </p:sldMasterIdLst>
  <p:notesMasterIdLst>
    <p:notesMasterId r:id="rId36"/>
  </p:notesMasterIdLst>
  <p:sldIdLst>
    <p:sldId id="425" r:id="rId6"/>
    <p:sldId id="11698" r:id="rId7"/>
    <p:sldId id="11710" r:id="rId8"/>
    <p:sldId id="292" r:id="rId9"/>
    <p:sldId id="11711" r:id="rId10"/>
    <p:sldId id="11718" r:id="rId11"/>
    <p:sldId id="11744" r:id="rId12"/>
    <p:sldId id="11724" r:id="rId13"/>
    <p:sldId id="11693" r:id="rId14"/>
    <p:sldId id="11735" r:id="rId15"/>
    <p:sldId id="429" r:id="rId16"/>
    <p:sldId id="11736" r:id="rId17"/>
    <p:sldId id="11745" r:id="rId18"/>
    <p:sldId id="430" r:id="rId19"/>
    <p:sldId id="11727" r:id="rId20"/>
    <p:sldId id="11728" r:id="rId21"/>
    <p:sldId id="11729" r:id="rId22"/>
    <p:sldId id="11730" r:id="rId23"/>
    <p:sldId id="11740" r:id="rId24"/>
    <p:sldId id="11695" r:id="rId25"/>
    <p:sldId id="11733" r:id="rId26"/>
    <p:sldId id="437" r:id="rId27"/>
    <p:sldId id="11742" r:id="rId28"/>
    <p:sldId id="11739" r:id="rId29"/>
    <p:sldId id="11748" r:id="rId30"/>
    <p:sldId id="11741" r:id="rId31"/>
    <p:sldId id="11743" r:id="rId32"/>
    <p:sldId id="11722" r:id="rId33"/>
    <p:sldId id="11701"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B"/>
    <a:srgbClr val="FFCCFF"/>
    <a:srgbClr val="FFCCCC"/>
    <a:srgbClr val="D8F6FA"/>
    <a:srgbClr val="9FF3F5"/>
    <a:srgbClr val="FFF2CC"/>
    <a:srgbClr val="4D1CA4"/>
    <a:srgbClr val="D6E4FC"/>
    <a:srgbClr val="A6A6EE"/>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82" autoAdjust="0"/>
    <p:restoredTop sz="93818" autoAdjust="0"/>
  </p:normalViewPr>
  <p:slideViewPr>
    <p:cSldViewPr snapToGrid="0">
      <p:cViewPr varScale="1">
        <p:scale>
          <a:sx n="72" d="100"/>
          <a:sy n="72" d="100"/>
        </p:scale>
        <p:origin x="522"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20"/>
    </p:cViewPr>
  </p:sorter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54CAE6-305C-40FE-8CF9-7FE6A0D70450}" type="doc">
      <dgm:prSet loTypeId="urn:microsoft.com/office/officeart/2005/8/layout/vList4"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US"/>
        </a:p>
      </dgm:t>
    </dgm:pt>
    <dgm:pt modelId="{8F53FAF7-9F39-40E4-9C52-EF958B6B0D7A}">
      <dgm:prSet phldrT="[Text]" custT="1"/>
      <dgm:spPr>
        <a:solidFill>
          <a:srgbClr val="FFC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vi-VN" sz="2800" b="1" cap="none" spc="0" dirty="0">
              <a:ln w="10541" cmpd="sng">
                <a:solidFill>
                  <a:schemeClr val="accent1">
                    <a:shade val="88000"/>
                    <a:satMod val="110000"/>
                  </a:schemeClr>
                </a:solidFill>
                <a:prstDash val="solid"/>
              </a:ln>
              <a:solidFill>
                <a:srgbClr val="002060"/>
              </a:solidFill>
              <a:effectLst/>
              <a:latin typeface="Times New Roman" pitchFamily="18" charset="0"/>
              <a:ea typeface="Calibri" panose="020F0502020204030204" pitchFamily="34" charset="0"/>
              <a:cs typeface="Times New Roman" pitchFamily="18" charset="0"/>
            </a:rPr>
            <a:t>Giới thiệu về câu chuyện cô bé LọLem.</a:t>
          </a:r>
          <a:endParaRPr lang="en-US" sz="2800" b="1" cap="none" spc="0" dirty="0">
            <a:ln w="10541" cmpd="sng">
              <a:solidFill>
                <a:schemeClr val="accent1">
                  <a:shade val="88000"/>
                  <a:satMod val="110000"/>
                </a:schemeClr>
              </a:solidFill>
              <a:prstDash val="solid"/>
            </a:ln>
            <a:solidFill>
              <a:srgbClr val="002060"/>
            </a:solidFill>
            <a:effectLst/>
          </a:endParaRPr>
        </a:p>
      </dgm:t>
    </dgm:pt>
    <dgm:pt modelId="{56C7CC76-4CC4-4D1F-B6FF-818622AE9E21}" type="parTrans" cxnId="{5189940A-DCDD-4EFA-BBF8-2EB1750D5F2E}">
      <dgm:prSet/>
      <dgm:spPr/>
      <dgm:t>
        <a:bodyPr/>
        <a:lstStyle/>
        <a:p>
          <a:endParaRPr lang="en-US"/>
        </a:p>
      </dgm:t>
    </dgm:pt>
    <dgm:pt modelId="{EF739141-1C56-4B04-B766-4A15AD3F5B2A}" type="sibTrans" cxnId="{5189940A-DCDD-4EFA-BBF8-2EB1750D5F2E}">
      <dgm:prSet/>
      <dgm:spPr/>
      <dgm:t>
        <a:bodyPr/>
        <a:lstStyle/>
        <a:p>
          <a:endParaRPr lang="en-US"/>
        </a:p>
      </dgm:t>
    </dgm:pt>
    <dgm:pt modelId="{88DB7751-3C6F-40FA-BF4B-13D569659899}">
      <dgm:prSet phldrT="[Text]"/>
      <dgm:spPr>
        <a:solidFill>
          <a:srgbClr val="D8F6F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vi-VN" b="1" cap="none" spc="0" dirty="0">
              <a:ln w="10541" cmpd="sng">
                <a:solidFill>
                  <a:schemeClr val="accent1">
                    <a:shade val="88000"/>
                    <a:satMod val="110000"/>
                  </a:schemeClr>
                </a:solidFill>
                <a:prstDash val="solid"/>
              </a:ln>
              <a:solidFill>
                <a:srgbClr val="FF0000"/>
              </a:solidFill>
              <a:effectLst/>
              <a:latin typeface="+mj-lt"/>
              <a:ea typeface="Calibri" panose="020F0502020204030204" pitchFamily="34" charset="0"/>
              <a:cs typeface="Times New Roman" panose="02020603050405020304" pitchFamily="18" charset="0"/>
            </a:rPr>
            <a:t>Kể lại cuộc đời của cô bé Lọ Lem.</a:t>
          </a:r>
          <a:endParaRPr lang="en-US" b="1" cap="none" spc="0" dirty="0">
            <a:ln w="10541" cmpd="sng">
              <a:solidFill>
                <a:schemeClr val="accent1">
                  <a:shade val="88000"/>
                  <a:satMod val="110000"/>
                </a:schemeClr>
              </a:solidFill>
              <a:prstDash val="solid"/>
            </a:ln>
            <a:solidFill>
              <a:srgbClr val="FF0000"/>
            </a:solidFill>
            <a:effectLst/>
          </a:endParaRPr>
        </a:p>
      </dgm:t>
    </dgm:pt>
    <dgm:pt modelId="{A7E347CE-F9B6-4508-A0DA-850C6F3DD6F9}" type="parTrans" cxnId="{35C0D405-01B7-4FB7-9355-A5CC827CBFF9}">
      <dgm:prSet/>
      <dgm:spPr/>
      <dgm:t>
        <a:bodyPr/>
        <a:lstStyle/>
        <a:p>
          <a:endParaRPr lang="en-US"/>
        </a:p>
      </dgm:t>
    </dgm:pt>
    <dgm:pt modelId="{8F56150A-CB73-4207-AAD8-D1EC3C66A4AD}" type="sibTrans" cxnId="{35C0D405-01B7-4FB7-9355-A5CC827CBFF9}">
      <dgm:prSet/>
      <dgm:spPr/>
      <dgm:t>
        <a:bodyPr/>
        <a:lstStyle/>
        <a:p>
          <a:endParaRPr lang="en-US"/>
        </a:p>
      </dgm:t>
    </dgm:pt>
    <dgm:pt modelId="{F83E3C45-D7BF-427F-9480-6DFF63282C7A}">
      <dgm:prSet phldrT="[Text]"/>
      <dgm:spPr>
        <a:solidFill>
          <a:srgbClr val="FFCC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vi-VN" b="1" i="0" cap="none" spc="0" dirty="0">
              <a:ln w="10541" cmpd="sng">
                <a:solidFill>
                  <a:schemeClr val="accent1">
                    <a:shade val="88000"/>
                    <a:satMod val="110000"/>
                  </a:schemeClr>
                </a:solidFill>
                <a:prstDash val="solid"/>
              </a:ln>
              <a:solidFill>
                <a:schemeClr val="tx1"/>
              </a:solidFill>
              <a:effectLst/>
              <a:latin typeface="+mj-lt"/>
              <a:ea typeface="Calibri" panose="020F0502020204030204" pitchFamily="34" charset="0"/>
              <a:cs typeface="Times New Roman" panose="02020603050405020304" pitchFamily="18" charset="0"/>
            </a:rPr>
            <a:t>Nêu suy nghĩ, cảm xúc về câu chuyện</a:t>
          </a:r>
          <a:endParaRPr lang="en-US" b="1" i="0" cap="none" spc="0" dirty="0">
            <a:ln w="10541" cmpd="sng">
              <a:solidFill>
                <a:schemeClr val="accent1">
                  <a:shade val="88000"/>
                  <a:satMod val="110000"/>
                </a:schemeClr>
              </a:solidFill>
              <a:prstDash val="solid"/>
            </a:ln>
            <a:solidFill>
              <a:schemeClr val="tx1"/>
            </a:solidFill>
            <a:effectLst/>
          </a:endParaRPr>
        </a:p>
      </dgm:t>
    </dgm:pt>
    <dgm:pt modelId="{998B76B5-E51F-48C1-8A4A-69D43E3F48DA}" type="parTrans" cxnId="{E4A90AD4-0245-4A07-AADE-E3589A9DDDA8}">
      <dgm:prSet/>
      <dgm:spPr/>
      <dgm:t>
        <a:bodyPr/>
        <a:lstStyle/>
        <a:p>
          <a:endParaRPr lang="en-US"/>
        </a:p>
      </dgm:t>
    </dgm:pt>
    <dgm:pt modelId="{EC632842-75A3-4CEC-AB45-2EF615A68BC9}" type="sibTrans" cxnId="{E4A90AD4-0245-4A07-AADE-E3589A9DDDA8}">
      <dgm:prSet/>
      <dgm:spPr/>
      <dgm:t>
        <a:bodyPr/>
        <a:lstStyle/>
        <a:p>
          <a:endParaRPr lang="en-US"/>
        </a:p>
      </dgm:t>
    </dgm:pt>
    <dgm:pt modelId="{2FEB20B6-DAC9-40E7-A23B-35B42D024B90}" type="pres">
      <dgm:prSet presAssocID="{BA54CAE6-305C-40FE-8CF9-7FE6A0D70450}" presName="linear" presStyleCnt="0">
        <dgm:presLayoutVars>
          <dgm:dir/>
          <dgm:resizeHandles val="exact"/>
        </dgm:presLayoutVars>
      </dgm:prSet>
      <dgm:spPr/>
    </dgm:pt>
    <dgm:pt modelId="{435EB6CA-A69B-4FE9-9FC2-EF290DE42E29}" type="pres">
      <dgm:prSet presAssocID="{8F53FAF7-9F39-40E4-9C52-EF958B6B0D7A}"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B6FDE14-FB47-4FA1-817B-743DBCEDAA83}" type="pres">
      <dgm:prSet presAssocID="{8F53FAF7-9F39-40E4-9C52-EF958B6B0D7A}" presName="box" presStyleLbl="node1" presStyleIdx="0" presStyleCnt="3" custLinFactNeighborY="-1246"/>
      <dgm:spPr/>
    </dgm:pt>
    <dgm:pt modelId="{20EEAF11-0898-4023-8F96-A3BD682DFBF6}" type="pres">
      <dgm:prSet presAssocID="{8F53FAF7-9F39-40E4-9C52-EF958B6B0D7A}" presName="img" presStyleLbl="fgImgPlace1" presStyleIdx="0" presStyleCnt="3"/>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6029A42-A096-4532-93EC-97588B5DFC85}" type="pres">
      <dgm:prSet presAssocID="{8F53FAF7-9F39-40E4-9C52-EF958B6B0D7A}" presName="text" presStyleLbl="node1" presStyleIdx="0" presStyleCnt="3">
        <dgm:presLayoutVars>
          <dgm:bulletEnabled val="1"/>
        </dgm:presLayoutVars>
      </dgm:prSet>
      <dgm:spPr/>
    </dgm:pt>
    <dgm:pt modelId="{C25B9776-99FA-4F37-BA1B-51D15E4EB7C5}" type="pres">
      <dgm:prSet presAssocID="{EF739141-1C56-4B04-B766-4A15AD3F5B2A}" presName="spacer"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41D3BBF-84DD-4852-864C-2BE4EE05D9F1}" type="pres">
      <dgm:prSet presAssocID="{88DB7751-3C6F-40FA-BF4B-13D569659899}"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C2AA0E8-7DCB-4EB0-86BC-3D1602753BAB}" type="pres">
      <dgm:prSet presAssocID="{88DB7751-3C6F-40FA-BF4B-13D569659899}" presName="box" presStyleLbl="node1" presStyleIdx="1" presStyleCnt="3" custLinFactNeighborY="-3814"/>
      <dgm:spPr/>
    </dgm:pt>
    <dgm:pt modelId="{5601CA06-17A9-489B-BD28-263F5B347BBB}" type="pres">
      <dgm:prSet presAssocID="{88DB7751-3C6F-40FA-BF4B-13D569659899}" presName="img" presStyleLbl="fgImgPlace1" presStyleIdx="1" presStyleCnt="3" custLinFactNeighborX="-1852" custLinFactNeighborY="-1681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EEE05B2-8942-4A63-8954-066389B205F6}" type="pres">
      <dgm:prSet presAssocID="{88DB7751-3C6F-40FA-BF4B-13D569659899}" presName="text" presStyleLbl="node1" presStyleIdx="1" presStyleCnt="3">
        <dgm:presLayoutVars>
          <dgm:bulletEnabled val="1"/>
        </dgm:presLayoutVars>
      </dgm:prSet>
      <dgm:spPr/>
    </dgm:pt>
    <dgm:pt modelId="{2DE3F842-3C59-4DE9-A969-0CEA194E15A6}" type="pres">
      <dgm:prSet presAssocID="{8F56150A-CB73-4207-AAD8-D1EC3C66A4AD}" presName="spacer"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7B998D6-94B1-4407-8551-177D8158AD25}" type="pres">
      <dgm:prSet presAssocID="{F83E3C45-D7BF-427F-9480-6DFF63282C7A}" presName="com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6F4FDD3-D8BC-4C70-92EA-CB32E1E305DE}" type="pres">
      <dgm:prSet presAssocID="{F83E3C45-D7BF-427F-9480-6DFF63282C7A}" presName="box" presStyleLbl="node1" presStyleIdx="2" presStyleCnt="3" custLinFactNeighborX="658" custLinFactNeighborY="-8380"/>
      <dgm:spPr/>
    </dgm:pt>
    <dgm:pt modelId="{EAA13EE5-FDF0-4048-9D99-0838E7A81DA0}" type="pres">
      <dgm:prSet presAssocID="{F83E3C45-D7BF-427F-9480-6DFF63282C7A}" presName="img" presStyleLbl="fgImgPlace1" presStyleIdx="2" presStyleCnt="3" custLinFactNeighborX="1441" custLinFactNeighborY="-10964"/>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B7FB5E9E-B8DA-40DD-806A-E687033687A8}" type="pres">
      <dgm:prSet presAssocID="{F83E3C45-D7BF-427F-9480-6DFF63282C7A}" presName="text" presStyleLbl="node1" presStyleIdx="2" presStyleCnt="3">
        <dgm:presLayoutVars>
          <dgm:bulletEnabled val="1"/>
        </dgm:presLayoutVars>
      </dgm:prSet>
      <dgm:spPr/>
    </dgm:pt>
  </dgm:ptLst>
  <dgm:cxnLst>
    <dgm:cxn modelId="{09CC4FFB-7CD6-4CC1-8241-8F114DA597FA}" type="presOf" srcId="{BA54CAE6-305C-40FE-8CF9-7FE6A0D70450}" destId="{2FEB20B6-DAC9-40E7-A23B-35B42D024B90}" srcOrd="0" destOrd="0" presId="urn:microsoft.com/office/officeart/2005/8/layout/vList4"/>
    <dgm:cxn modelId="{20AD446C-C9C8-4C22-B12B-3C4F7D2EFD8D}" type="presOf" srcId="{8F53FAF7-9F39-40E4-9C52-EF958B6B0D7A}" destId="{FB6FDE14-FB47-4FA1-817B-743DBCEDAA83}" srcOrd="0" destOrd="0" presId="urn:microsoft.com/office/officeart/2005/8/layout/vList4"/>
    <dgm:cxn modelId="{6B237DEA-2E36-4F24-9837-190C6960C0FB}" type="presOf" srcId="{88DB7751-3C6F-40FA-BF4B-13D569659899}" destId="{2EEE05B2-8942-4A63-8954-066389B205F6}" srcOrd="1" destOrd="0" presId="urn:microsoft.com/office/officeart/2005/8/layout/vList4"/>
    <dgm:cxn modelId="{E4A90AD4-0245-4A07-AADE-E3589A9DDDA8}" srcId="{BA54CAE6-305C-40FE-8CF9-7FE6A0D70450}" destId="{F83E3C45-D7BF-427F-9480-6DFF63282C7A}" srcOrd="2" destOrd="0" parTransId="{998B76B5-E51F-48C1-8A4A-69D43E3F48DA}" sibTransId="{EC632842-75A3-4CEC-AB45-2EF615A68BC9}"/>
    <dgm:cxn modelId="{35C0D405-01B7-4FB7-9355-A5CC827CBFF9}" srcId="{BA54CAE6-305C-40FE-8CF9-7FE6A0D70450}" destId="{88DB7751-3C6F-40FA-BF4B-13D569659899}" srcOrd="1" destOrd="0" parTransId="{A7E347CE-F9B6-4508-A0DA-850C6F3DD6F9}" sibTransId="{8F56150A-CB73-4207-AAD8-D1EC3C66A4AD}"/>
    <dgm:cxn modelId="{75467674-64F8-4FD0-9088-99A5C4AE222F}" type="presOf" srcId="{F83E3C45-D7BF-427F-9480-6DFF63282C7A}" destId="{B7FB5E9E-B8DA-40DD-806A-E687033687A8}" srcOrd="1" destOrd="0" presId="urn:microsoft.com/office/officeart/2005/8/layout/vList4"/>
    <dgm:cxn modelId="{5189940A-DCDD-4EFA-BBF8-2EB1750D5F2E}" srcId="{BA54CAE6-305C-40FE-8CF9-7FE6A0D70450}" destId="{8F53FAF7-9F39-40E4-9C52-EF958B6B0D7A}" srcOrd="0" destOrd="0" parTransId="{56C7CC76-4CC4-4D1F-B6FF-818622AE9E21}" sibTransId="{EF739141-1C56-4B04-B766-4A15AD3F5B2A}"/>
    <dgm:cxn modelId="{3991A417-031A-43FF-8CF1-C82E3C600FDB}" type="presOf" srcId="{F83E3C45-D7BF-427F-9480-6DFF63282C7A}" destId="{26F4FDD3-D8BC-4C70-92EA-CB32E1E305DE}" srcOrd="0" destOrd="0" presId="urn:microsoft.com/office/officeart/2005/8/layout/vList4"/>
    <dgm:cxn modelId="{FD408A90-EDA0-4807-8316-20CCA8F651E4}" type="presOf" srcId="{88DB7751-3C6F-40FA-BF4B-13D569659899}" destId="{0C2AA0E8-7DCB-4EB0-86BC-3D1602753BAB}" srcOrd="0" destOrd="0" presId="urn:microsoft.com/office/officeart/2005/8/layout/vList4"/>
    <dgm:cxn modelId="{1D44B5DB-2C45-4824-954E-1FD03E54C403}" type="presOf" srcId="{8F53FAF7-9F39-40E4-9C52-EF958B6B0D7A}" destId="{26029A42-A096-4532-93EC-97588B5DFC85}" srcOrd="1" destOrd="0" presId="urn:microsoft.com/office/officeart/2005/8/layout/vList4"/>
    <dgm:cxn modelId="{66AFD9AE-67FA-4C68-8381-7C508C15B58E}" type="presParOf" srcId="{2FEB20B6-DAC9-40E7-A23B-35B42D024B90}" destId="{435EB6CA-A69B-4FE9-9FC2-EF290DE42E29}" srcOrd="0" destOrd="0" presId="urn:microsoft.com/office/officeart/2005/8/layout/vList4"/>
    <dgm:cxn modelId="{4630E31A-6057-4888-80DE-E47BE2655FA0}" type="presParOf" srcId="{435EB6CA-A69B-4FE9-9FC2-EF290DE42E29}" destId="{FB6FDE14-FB47-4FA1-817B-743DBCEDAA83}" srcOrd="0" destOrd="0" presId="urn:microsoft.com/office/officeart/2005/8/layout/vList4"/>
    <dgm:cxn modelId="{C345C283-1ADE-4A67-B1D0-E8E336CAE993}" type="presParOf" srcId="{435EB6CA-A69B-4FE9-9FC2-EF290DE42E29}" destId="{20EEAF11-0898-4023-8F96-A3BD682DFBF6}" srcOrd="1" destOrd="0" presId="urn:microsoft.com/office/officeart/2005/8/layout/vList4"/>
    <dgm:cxn modelId="{86A13C2E-3C51-4189-8860-C2733ED6B05C}" type="presParOf" srcId="{435EB6CA-A69B-4FE9-9FC2-EF290DE42E29}" destId="{26029A42-A096-4532-93EC-97588B5DFC85}" srcOrd="2" destOrd="0" presId="urn:microsoft.com/office/officeart/2005/8/layout/vList4"/>
    <dgm:cxn modelId="{FDFDF32C-36EC-4336-950E-5B2D7747E668}" type="presParOf" srcId="{2FEB20B6-DAC9-40E7-A23B-35B42D024B90}" destId="{C25B9776-99FA-4F37-BA1B-51D15E4EB7C5}" srcOrd="1" destOrd="0" presId="urn:microsoft.com/office/officeart/2005/8/layout/vList4"/>
    <dgm:cxn modelId="{BF02E2D7-6CB1-4514-936D-D9319F60EA81}" type="presParOf" srcId="{2FEB20B6-DAC9-40E7-A23B-35B42D024B90}" destId="{141D3BBF-84DD-4852-864C-2BE4EE05D9F1}" srcOrd="2" destOrd="0" presId="urn:microsoft.com/office/officeart/2005/8/layout/vList4"/>
    <dgm:cxn modelId="{E5BAF1AC-E293-4A85-8825-A318350374D4}" type="presParOf" srcId="{141D3BBF-84DD-4852-864C-2BE4EE05D9F1}" destId="{0C2AA0E8-7DCB-4EB0-86BC-3D1602753BAB}" srcOrd="0" destOrd="0" presId="urn:microsoft.com/office/officeart/2005/8/layout/vList4"/>
    <dgm:cxn modelId="{491375D0-D0E0-43CC-82FC-1A94AAEF871B}" type="presParOf" srcId="{141D3BBF-84DD-4852-864C-2BE4EE05D9F1}" destId="{5601CA06-17A9-489B-BD28-263F5B347BBB}" srcOrd="1" destOrd="0" presId="urn:microsoft.com/office/officeart/2005/8/layout/vList4"/>
    <dgm:cxn modelId="{1ABA9189-B13B-4E21-986F-E6DF86681AD4}" type="presParOf" srcId="{141D3BBF-84DD-4852-864C-2BE4EE05D9F1}" destId="{2EEE05B2-8942-4A63-8954-066389B205F6}" srcOrd="2" destOrd="0" presId="urn:microsoft.com/office/officeart/2005/8/layout/vList4"/>
    <dgm:cxn modelId="{A4123DBE-B724-44A2-971F-B5593BF8B78F}" type="presParOf" srcId="{2FEB20B6-DAC9-40E7-A23B-35B42D024B90}" destId="{2DE3F842-3C59-4DE9-A969-0CEA194E15A6}" srcOrd="3" destOrd="0" presId="urn:microsoft.com/office/officeart/2005/8/layout/vList4"/>
    <dgm:cxn modelId="{4B633222-C325-45CD-A1F8-E8FED9209B10}" type="presParOf" srcId="{2FEB20B6-DAC9-40E7-A23B-35B42D024B90}" destId="{07B998D6-94B1-4407-8551-177D8158AD25}" srcOrd="4" destOrd="0" presId="urn:microsoft.com/office/officeart/2005/8/layout/vList4"/>
    <dgm:cxn modelId="{466C8752-6DC2-494B-A79E-6D648C223039}" type="presParOf" srcId="{07B998D6-94B1-4407-8551-177D8158AD25}" destId="{26F4FDD3-D8BC-4C70-92EA-CB32E1E305DE}" srcOrd="0" destOrd="0" presId="urn:microsoft.com/office/officeart/2005/8/layout/vList4"/>
    <dgm:cxn modelId="{D1049BAA-D575-4EDB-8C36-07A7065A0FA5}" type="presParOf" srcId="{07B998D6-94B1-4407-8551-177D8158AD25}" destId="{EAA13EE5-FDF0-4048-9D99-0838E7A81DA0}" srcOrd="1" destOrd="0" presId="urn:microsoft.com/office/officeart/2005/8/layout/vList4"/>
    <dgm:cxn modelId="{42629B6D-633F-43E5-9B2B-CD6D0364A460}" type="presParOf" srcId="{07B998D6-94B1-4407-8551-177D8158AD25}" destId="{B7FB5E9E-B8DA-40DD-806A-E687033687A8}" srcOrd="2" destOrd="0" presId="urn:microsoft.com/office/officeart/2005/8/layout/vList4"/>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FDE14-FB47-4FA1-817B-743DBCEDAA83}">
      <dsp:nvSpPr>
        <dsp:cNvPr id="0" name=""/>
        <dsp:cNvSpPr/>
      </dsp:nvSpPr>
      <dsp:spPr>
        <a:xfrm>
          <a:off x="0" y="0"/>
          <a:ext cx="7973673" cy="1033617"/>
        </a:xfrm>
        <a:prstGeom prst="roundRect">
          <a:avLst>
            <a:gd name="adj" fmla="val 10000"/>
          </a:avLst>
        </a:prstGeom>
        <a:solidFill>
          <a:srgbClr val="FFCCFF"/>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vi-VN" sz="2800" b="1" kern="1200" cap="none" spc="0" dirty="0">
              <a:ln w="10541" cmpd="sng">
                <a:solidFill>
                  <a:schemeClr val="accent1">
                    <a:shade val="88000"/>
                    <a:satMod val="110000"/>
                  </a:schemeClr>
                </a:solidFill>
                <a:prstDash val="solid"/>
              </a:ln>
              <a:solidFill>
                <a:srgbClr val="002060"/>
              </a:solidFill>
              <a:effectLst/>
              <a:latin typeface="Times New Roman" pitchFamily="18" charset="0"/>
              <a:ea typeface="Calibri" panose="020F0502020204030204" pitchFamily="34" charset="0"/>
              <a:cs typeface="Times New Roman" pitchFamily="18" charset="0"/>
            </a:rPr>
            <a:t>Giới thiệu về câu chuyện cô bé LọLem.</a:t>
          </a:r>
          <a:endParaRPr lang="en-US" sz="2800" b="1" kern="1200" cap="none" spc="0" dirty="0">
            <a:ln w="10541" cmpd="sng">
              <a:solidFill>
                <a:schemeClr val="accent1">
                  <a:shade val="88000"/>
                  <a:satMod val="110000"/>
                </a:schemeClr>
              </a:solidFill>
              <a:prstDash val="solid"/>
            </a:ln>
            <a:solidFill>
              <a:srgbClr val="002060"/>
            </a:solidFill>
            <a:effectLst/>
          </a:endParaRPr>
        </a:p>
      </dsp:txBody>
      <dsp:txXfrm>
        <a:off x="1698096" y="0"/>
        <a:ext cx="6275576" cy="1033617"/>
      </dsp:txXfrm>
    </dsp:sp>
    <dsp:sp modelId="{20EEAF11-0898-4023-8F96-A3BD682DFBF6}">
      <dsp:nvSpPr>
        <dsp:cNvPr id="0" name=""/>
        <dsp:cNvSpPr/>
      </dsp:nvSpPr>
      <dsp:spPr>
        <a:xfrm>
          <a:off x="103361" y="103361"/>
          <a:ext cx="1594734" cy="826893"/>
        </a:xfrm>
        <a:prstGeom prst="roundRect">
          <a:avLst>
            <a:gd name="adj" fmla="val 10000"/>
          </a:avLst>
        </a:prstGeom>
        <a:solidFill>
          <a:schemeClr val="accent1">
            <a:tint val="5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0C2AA0E8-7DCB-4EB0-86BC-3D1602753BAB}">
      <dsp:nvSpPr>
        <dsp:cNvPr id="0" name=""/>
        <dsp:cNvSpPr/>
      </dsp:nvSpPr>
      <dsp:spPr>
        <a:xfrm>
          <a:off x="0" y="1097557"/>
          <a:ext cx="7973673" cy="1033617"/>
        </a:xfrm>
        <a:prstGeom prst="roundRect">
          <a:avLst>
            <a:gd name="adj" fmla="val 10000"/>
          </a:avLst>
        </a:prstGeom>
        <a:solidFill>
          <a:srgbClr val="D8F6FA"/>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1" kern="1200" cap="none" spc="0" dirty="0">
              <a:ln w="10541" cmpd="sng">
                <a:solidFill>
                  <a:schemeClr val="accent1">
                    <a:shade val="88000"/>
                    <a:satMod val="110000"/>
                  </a:schemeClr>
                </a:solidFill>
                <a:prstDash val="solid"/>
              </a:ln>
              <a:solidFill>
                <a:srgbClr val="FF0000"/>
              </a:solidFill>
              <a:effectLst/>
              <a:latin typeface="+mj-lt"/>
              <a:ea typeface="Calibri" panose="020F0502020204030204" pitchFamily="34" charset="0"/>
              <a:cs typeface="Times New Roman" panose="02020603050405020304" pitchFamily="18" charset="0"/>
            </a:rPr>
            <a:t>Kể lại cuộc đời của cô bé Lọ Lem.</a:t>
          </a:r>
          <a:endParaRPr lang="en-US" sz="3000" b="1" kern="1200" cap="none" spc="0" dirty="0">
            <a:ln w="10541" cmpd="sng">
              <a:solidFill>
                <a:schemeClr val="accent1">
                  <a:shade val="88000"/>
                  <a:satMod val="110000"/>
                </a:schemeClr>
              </a:solidFill>
              <a:prstDash val="solid"/>
            </a:ln>
            <a:solidFill>
              <a:srgbClr val="FF0000"/>
            </a:solidFill>
            <a:effectLst/>
          </a:endParaRPr>
        </a:p>
      </dsp:txBody>
      <dsp:txXfrm>
        <a:off x="1698096" y="1097557"/>
        <a:ext cx="6275576" cy="1033617"/>
      </dsp:txXfrm>
    </dsp:sp>
    <dsp:sp modelId="{5601CA06-17A9-489B-BD28-263F5B347BBB}">
      <dsp:nvSpPr>
        <dsp:cNvPr id="0" name=""/>
        <dsp:cNvSpPr/>
      </dsp:nvSpPr>
      <dsp:spPr>
        <a:xfrm>
          <a:off x="73827" y="1101331"/>
          <a:ext cx="1594734" cy="826893"/>
        </a:xfrm>
        <a:prstGeom prst="roundRect">
          <a:avLst>
            <a:gd name="adj" fmla="val 10000"/>
          </a:avLst>
        </a:prstGeom>
        <a:solidFill>
          <a:schemeClr val="accent1">
            <a:tint val="5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26F4FDD3-D8BC-4C70-92EA-CB32E1E305DE}">
      <dsp:nvSpPr>
        <dsp:cNvPr id="0" name=""/>
        <dsp:cNvSpPr/>
      </dsp:nvSpPr>
      <dsp:spPr>
        <a:xfrm>
          <a:off x="0" y="2187341"/>
          <a:ext cx="7973673" cy="1033617"/>
        </a:xfrm>
        <a:prstGeom prst="roundRect">
          <a:avLst>
            <a:gd name="adj" fmla="val 10000"/>
          </a:avLst>
        </a:prstGeom>
        <a:solidFill>
          <a:srgbClr val="FFCC99"/>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vi-VN" sz="3000" b="1" i="0" kern="1200" cap="none" spc="0" dirty="0">
              <a:ln w="10541" cmpd="sng">
                <a:solidFill>
                  <a:schemeClr val="accent1">
                    <a:shade val="88000"/>
                    <a:satMod val="110000"/>
                  </a:schemeClr>
                </a:solidFill>
                <a:prstDash val="solid"/>
              </a:ln>
              <a:solidFill>
                <a:schemeClr val="tx1"/>
              </a:solidFill>
              <a:effectLst/>
              <a:latin typeface="+mj-lt"/>
              <a:ea typeface="Calibri" panose="020F0502020204030204" pitchFamily="34" charset="0"/>
              <a:cs typeface="Times New Roman" panose="02020603050405020304" pitchFamily="18" charset="0"/>
            </a:rPr>
            <a:t>Nêu suy nghĩ, cảm xúc về câu chuyện</a:t>
          </a:r>
          <a:endParaRPr lang="en-US" sz="3000" b="1" i="0" kern="1200" cap="none" spc="0" dirty="0">
            <a:ln w="10541" cmpd="sng">
              <a:solidFill>
                <a:schemeClr val="accent1">
                  <a:shade val="88000"/>
                  <a:satMod val="110000"/>
                </a:schemeClr>
              </a:solidFill>
              <a:prstDash val="solid"/>
            </a:ln>
            <a:solidFill>
              <a:schemeClr val="tx1"/>
            </a:solidFill>
            <a:effectLst/>
          </a:endParaRPr>
        </a:p>
      </dsp:txBody>
      <dsp:txXfrm>
        <a:off x="1698096" y="2187341"/>
        <a:ext cx="6275576" cy="1033617"/>
      </dsp:txXfrm>
    </dsp:sp>
    <dsp:sp modelId="{EAA13EE5-FDF0-4048-9D99-0838E7A81DA0}">
      <dsp:nvSpPr>
        <dsp:cNvPr id="0" name=""/>
        <dsp:cNvSpPr/>
      </dsp:nvSpPr>
      <dsp:spPr>
        <a:xfrm>
          <a:off x="126341" y="2286659"/>
          <a:ext cx="1594734" cy="826893"/>
        </a:xfrm>
        <a:prstGeom prst="roundRect">
          <a:avLst>
            <a:gd name="adj" fmla="val 10000"/>
          </a:avLst>
        </a:prstGeom>
        <a:solidFill>
          <a:schemeClr val="accent1">
            <a:tint val="5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14/03/2025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r>
              <a:rPr lang="en-US" dirty="0"/>
              <a:t>\</a:t>
            </a:r>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9</a:t>
            </a:fld>
            <a:endParaRPr lang="en-US"/>
          </a:p>
        </p:txBody>
      </p:sp>
    </p:spTree>
    <p:extLst>
      <p:ext uri="{BB962C8B-B14F-4D97-AF65-F5344CB8AC3E}">
        <p14:creationId xmlns:p14="http://schemas.microsoft.com/office/powerpoint/2010/main" val="268500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47649036-E595-4D5F-BCF9-329A4A31DDAC}" type="slidenum">
              <a:rPr lang="en-US" altLang="en-US" smtClean="0">
                <a:solidFill>
                  <a:prstClr val="black"/>
                </a:solidFill>
              </a:rPr>
              <a:pPr/>
              <a:t>29</a:t>
            </a:fld>
            <a:endParaRPr lang="en-US" altLang="en-US">
              <a:solidFill>
                <a:prstClr val="black"/>
              </a:solidFill>
            </a:endParaRPr>
          </a:p>
        </p:txBody>
      </p:sp>
    </p:spTree>
    <p:extLst>
      <p:ext uri="{BB962C8B-B14F-4D97-AF65-F5344CB8AC3E}">
        <p14:creationId xmlns:p14="http://schemas.microsoft.com/office/powerpoint/2010/main" val="393880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30</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5"/>
            <a:ext cx="2844800" cy="365125"/>
          </a:xfrm>
          <a:prstGeom prst="rect">
            <a:avLst/>
          </a:prstGeom>
        </p:spPr>
        <p:txBody>
          <a:bodyPr/>
          <a:lstStyle/>
          <a:p>
            <a:fld id="{44E5CC29-D4C1-43AF-92DE-EAC9F1236EA8}" type="datetime1">
              <a:rPr lang="zh-CN" altLang="en-US" smtClean="0"/>
              <a:t>2025/3/14</a:t>
            </a:fld>
            <a:endParaRPr lang="zh-CN" altLang="en-US"/>
          </a:p>
        </p:txBody>
      </p:sp>
      <p:sp>
        <p:nvSpPr>
          <p:cNvPr id="5" name="页脚占位符 4"/>
          <p:cNvSpPr>
            <a:spLocks noGrp="1"/>
          </p:cNvSpPr>
          <p:nvPr>
            <p:ph type="ftr" sz="quarter" idx="11"/>
          </p:nvPr>
        </p:nvSpPr>
        <p:spPr>
          <a:xfrm>
            <a:off x="4165600" y="6356355"/>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4787672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484925"/>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5583333"/>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317792"/>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902257"/>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36962"/>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91353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94061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11245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77114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67523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317184"/>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5"/>
            <a:ext cx="2844800" cy="365125"/>
          </a:xfrm>
          <a:prstGeom prst="rect">
            <a:avLst/>
          </a:prstGeom>
        </p:spPr>
        <p:txBody>
          <a:bodyPr/>
          <a:lstStyle/>
          <a:p>
            <a:fld id="{44E5CC29-D4C1-43AF-92DE-EAC9F1236EA8}" type="datetime1">
              <a:rPr lang="zh-CN" altLang="en-US" smtClean="0">
                <a:solidFill>
                  <a:prstClr val="black">
                    <a:tint val="75000"/>
                  </a:prstClr>
                </a:solidFill>
              </a:rPr>
              <a:pPr/>
              <a:t>2025/3/14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5"/>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44818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extLst>
      <p:ext uri="{BB962C8B-B14F-4D97-AF65-F5344CB8AC3E}">
        <p14:creationId xmlns:p14="http://schemas.microsoft.com/office/powerpoint/2010/main" val="448592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94628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7FCEA-EE0D-4234-BEBE-0520F04586C0}" type="datetimeFigureOut">
              <a:rPr lang="en-US" smtClean="0"/>
              <a:t>14/03/2025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19326417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F7FCEA-EE0D-4234-BEBE-0520F04586C0}" type="datetimeFigureOut">
              <a:rPr lang="en-US" smtClean="0"/>
              <a:t>14/03/2025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36417416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F7FCEA-EE0D-4234-BEBE-0520F04586C0}" type="datetimeFigureOut">
              <a:rPr lang="en-US" smtClean="0"/>
              <a:t>14/03/2025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25633393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F7FCEA-EE0D-4234-BEBE-0520F04586C0}" type="datetimeFigureOut">
              <a:rPr lang="en-US" smtClean="0"/>
              <a:t>14/03/2025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191440621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F7FCEA-EE0D-4234-BEBE-0520F04586C0}" type="datetimeFigureOut">
              <a:rPr lang="en-US" smtClean="0"/>
              <a:t>14/03/2025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381157784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7FCEA-EE0D-4234-BEBE-0520F04586C0}" type="datetimeFigureOut">
              <a:rPr lang="en-US" smtClean="0"/>
              <a:t>14/03/2025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2132907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F7FCEA-EE0D-4234-BEBE-0520F04586C0}" type="datetimeFigureOut">
              <a:rPr lang="en-US" smtClean="0"/>
              <a:t>14/03/2025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109335089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F7FCEA-EE0D-4234-BEBE-0520F04586C0}" type="datetimeFigureOut">
              <a:rPr lang="en-US" smtClean="0"/>
              <a:t>14/03/2025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406079928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7FCEA-EE0D-4234-BEBE-0520F04586C0}" type="datetimeFigureOut">
              <a:rPr lang="en-US" smtClean="0"/>
              <a:t>14/03/2025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94121604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7FCEA-EE0D-4234-BEBE-0520F04586C0}" type="datetimeFigureOut">
              <a:rPr lang="en-US" smtClean="0"/>
              <a:t>14/03/2025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982DB2-43B7-41CF-818C-40033E0A9AF1}" type="slidenum">
              <a:rPr lang="en-US" smtClean="0"/>
              <a:t>‹#›</a:t>
            </a:fld>
            <a:endParaRPr lang="en-US"/>
          </a:p>
        </p:txBody>
      </p:sp>
    </p:spTree>
    <p:extLst>
      <p:ext uri="{BB962C8B-B14F-4D97-AF65-F5344CB8AC3E}">
        <p14:creationId xmlns:p14="http://schemas.microsoft.com/office/powerpoint/2010/main" val="89098927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25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05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511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075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250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853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189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475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59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679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4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5"/>
            <a:ext cx="2844800" cy="365125"/>
          </a:xfrm>
          <a:prstGeom prst="rect">
            <a:avLst/>
          </a:prstGeom>
        </p:spPr>
        <p:txBody>
          <a:bodyPr/>
          <a:lstStyle/>
          <a:p>
            <a:fld id="{44E5CC29-D4C1-43AF-92DE-EAC9F1236EA8}" type="datetime1">
              <a:rPr lang="zh-CN" altLang="en-US" smtClean="0">
                <a:solidFill>
                  <a:prstClr val="black">
                    <a:tint val="75000"/>
                  </a:prstClr>
                </a:solidFill>
              </a:rPr>
              <a:pPr/>
              <a:t>2025/3/14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5"/>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39051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079280"/>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455835"/>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341228"/>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719529"/>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48501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363061"/>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0799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317410"/>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720583"/>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238886"/>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5F3-BE92-4EF9-91A2-CD4E3ACA60A0}"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0EC0A4-64FE-4C07-A9B6-F81E00B602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708140"/>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5"/>
            <a:ext cx="2844800" cy="365125"/>
          </a:xfrm>
          <a:prstGeom prst="rect">
            <a:avLst/>
          </a:prstGeom>
        </p:spPr>
        <p:txBody>
          <a:bodyPr/>
          <a:lstStyle/>
          <a:p>
            <a:fld id="{44E5CC29-D4C1-43AF-92DE-EAC9F1236EA8}" type="datetime1">
              <a:rPr lang="zh-CN" altLang="en-US" smtClean="0">
                <a:solidFill>
                  <a:prstClr val="black">
                    <a:tint val="75000"/>
                  </a:prstClr>
                </a:solidFill>
              </a:rPr>
              <a:pPr/>
              <a:t>2025/3/14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5"/>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82649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extLst>
      <p:ext uri="{BB962C8B-B14F-4D97-AF65-F5344CB8AC3E}">
        <p14:creationId xmlns:p14="http://schemas.microsoft.com/office/powerpoint/2010/main" val="962358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14/03/2025</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14/03/2025</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5B9BE-01BA-4408-A019-6E23B6103031}" type="datetimeFigureOut">
              <a:rPr lang="en-US" smtClean="0"/>
              <a:t>14/03/2025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D1C24-BCA6-4A94-B2B6-83FE25BE0F67}" type="slidenum">
              <a:rPr lang="en-US" smtClean="0"/>
              <a:t>‹#›</a:t>
            </a:fld>
            <a:endParaRPr lang="en-US"/>
          </a:p>
        </p:txBody>
      </p:sp>
    </p:spTree>
    <p:extLst>
      <p:ext uri="{BB962C8B-B14F-4D97-AF65-F5344CB8AC3E}">
        <p14:creationId xmlns:p14="http://schemas.microsoft.com/office/powerpoint/2010/main" val="401169973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47" r:id="rId12"/>
    <p:sldLayoutId id="2147483748" r:id="rId13"/>
  </p:sldLayoutIdLst>
  <p:transition spd="slow">
    <p:randomBar dir="ver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7FCEA-EE0D-4234-BEBE-0520F04586C0}" type="datetimeFigureOut">
              <a:rPr lang="en-US" smtClean="0"/>
              <a:t>14/03/2025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82DB2-43B7-41CF-818C-40033E0A9AF1}" type="slidenum">
              <a:rPr lang="en-US" smtClean="0"/>
              <a:t>‹#›</a:t>
            </a:fld>
            <a:endParaRPr lang="en-US"/>
          </a:p>
        </p:txBody>
      </p:sp>
    </p:spTree>
    <p:extLst>
      <p:ext uri="{BB962C8B-B14F-4D97-AF65-F5344CB8AC3E}">
        <p14:creationId xmlns:p14="http://schemas.microsoft.com/office/powerpoint/2010/main" val="25985310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69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877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5B9BE-01BA-4408-A019-6E23B6103031}" type="datetimeFigureOut">
              <a:rPr lang="en-US" smtClean="0">
                <a:solidFill>
                  <a:prstClr val="black">
                    <a:tint val="75000"/>
                  </a:prstClr>
                </a:solidFill>
              </a:rPr>
              <a:pPr/>
              <a:t>14/03/2025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D1C24-BCA6-4A94-B2B6-83FE25BE0F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4670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ransition spd="slow">
    <p:randomBar dir="ver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1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13.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image" Target="../media/image26.png"/><Relationship Id="rId4" Type="http://schemas.openxmlformats.org/officeDocument/2006/relationships/audio" Target="../media/audio4.wav"/><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9.xml"/><Relationship Id="rId7" Type="http://schemas.openxmlformats.org/officeDocument/2006/relationships/image" Target="../media/image3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9.jpeg"/><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3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pic>
        <p:nvPicPr>
          <p:cNvPr id="7" name="Picture 6"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61667" y="-187389"/>
            <a:ext cx="2955023" cy="23806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85108" y="478957"/>
            <a:ext cx="7897091"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Ba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22 </a:t>
            </a:r>
            <a:r>
              <a:rPr lang="en-US" sz="2800" b="1" dirty="0" err="1">
                <a:solidFill>
                  <a:srgbClr val="002060"/>
                </a:solidFill>
                <a:latin typeface="Times New Roman" panose="02020603050405020304" pitchFamily="18" charset="0"/>
                <a:cs typeface="Times New Roman" panose="02020603050405020304" pitchFamily="18" charset="0"/>
              </a:rPr>
              <a:t>tháng</a:t>
            </a:r>
            <a:r>
              <a:rPr lang="en-US" sz="2800" b="1" dirty="0">
                <a:solidFill>
                  <a:srgbClr val="002060"/>
                </a:solidFill>
                <a:latin typeface="Times New Roman" panose="02020603050405020304" pitchFamily="18" charset="0"/>
                <a:cs typeface="Times New Roman" panose="02020603050405020304" pitchFamily="18" charset="0"/>
              </a:rPr>
              <a:t> 8 </a:t>
            </a: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2023</a:t>
            </a:r>
          </a:p>
          <a:p>
            <a:pPr algn="ctr"/>
            <a:r>
              <a:rPr lang="en-US" sz="2800" b="1" dirty="0" err="1">
                <a:solidFill>
                  <a:srgbClr val="002060"/>
                </a:solidFill>
                <a:latin typeface="Times New Roman" panose="02020603050405020304" pitchFamily="18" charset="0"/>
                <a:cs typeface="Times New Roman" panose="02020603050405020304" pitchFamily="18" charset="0"/>
              </a:rPr>
              <a:t>Tiếng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085108" y="1256479"/>
            <a:ext cx="8465123"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Bài</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12: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Nhà</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phát</a:t>
            </a:r>
            <a:r>
              <a:rPr lang="en-US" sz="2800" b="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minh 6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tuổi</a:t>
            </a:r>
            <a:endPar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Viết</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Tìm</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hiểu</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cách</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viết</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bài</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văn</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kể</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lại</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một</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câu</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chuyện</a:t>
            </a:r>
            <a:endPar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2625" y="331882"/>
            <a:ext cx="1486757" cy="1082079"/>
          </a:xfrm>
          <a:prstGeom prst="rect">
            <a:avLst/>
          </a:prstGeom>
          <a:solidFill>
            <a:srgbClr val="9FF3F5"/>
          </a:solidFill>
          <a:ln>
            <a:solidFill>
              <a:srgbClr val="FFCCCC"/>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61262" y="611311"/>
            <a:ext cx="1440873" cy="523220"/>
          </a:xfrm>
          <a:prstGeom prst="rect">
            <a:avLst/>
          </a:prstGeom>
          <a:noFill/>
        </p:spPr>
        <p:txBody>
          <a:bodyPr wrap="square" rtlCol="0">
            <a:spAutoFit/>
          </a:bodyPr>
          <a:lstStyle/>
          <a:p>
            <a:r>
              <a:rPr lang="en-US"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SGK/52</a:t>
            </a:r>
          </a:p>
        </p:txBody>
      </p:sp>
      <p:sp>
        <p:nvSpPr>
          <p:cNvPr id="9" name="TextBox 8">
            <a:extLst>
              <a:ext uri="{FF2B5EF4-FFF2-40B4-BE49-F238E27FC236}">
                <a16:creationId xmlns:a16="http://schemas.microsoft.com/office/drawing/2014/main" id="{BF3A1046-F115-C47A-9523-7655132770C7}"/>
              </a:ext>
            </a:extLst>
          </p:cNvPr>
          <p:cNvSpPr txBox="1"/>
          <p:nvPr/>
        </p:nvSpPr>
        <p:spPr>
          <a:xfrm>
            <a:off x="442363" y="2111638"/>
            <a:ext cx="11401067" cy="954107"/>
          </a:xfrm>
          <a:prstGeom prst="rect">
            <a:avLst/>
          </a:prstGeom>
          <a:noFill/>
        </p:spPr>
        <p:txBody>
          <a:bodyPr wrap="square" rtlCol="0">
            <a:spAutoFit/>
          </a:bodyPr>
          <a:lstStyle/>
          <a:p>
            <a:pPr algn="just"/>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1a.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Tìm</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phần</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mở</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thân</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kết</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trên</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nội</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dung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chính</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mỗi</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phần</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a:t>
            </a:r>
          </a:p>
        </p:txBody>
      </p:sp>
      <p:sp>
        <p:nvSpPr>
          <p:cNvPr id="8" name="AutoShape 4" descr="TLTH - Bộ SGK Lớp 6 - Kết nối tri thức với cuộc sống - Công ty Cổ phần Đầu  tư và Phát triển Giáo dục Phương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6489" y="5666282"/>
            <a:ext cx="1595545" cy="10965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graphicFrame>
        <p:nvGraphicFramePr>
          <p:cNvPr id="11" name="Diagram 10"/>
          <p:cNvGraphicFramePr/>
          <p:nvPr>
            <p:extLst>
              <p:ext uri="{D42A27DB-BD31-4B8C-83A1-F6EECF244321}">
                <p14:modId xmlns:p14="http://schemas.microsoft.com/office/powerpoint/2010/main" val="3232286082"/>
              </p:ext>
            </p:extLst>
          </p:nvPr>
        </p:nvGraphicFramePr>
        <p:xfrm>
          <a:off x="2524128" y="3050456"/>
          <a:ext cx="7973673" cy="3307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2694903" y="3324616"/>
            <a:ext cx="1473790" cy="523220"/>
          </a:xfrm>
          <a:prstGeom prst="rect">
            <a:avLst/>
          </a:prstGeom>
          <a:noFill/>
        </p:spPr>
        <p:txBody>
          <a:bodyPr wrap="square" rtlCol="0">
            <a:spAutoFit/>
          </a:bodyPr>
          <a:lstStyle/>
          <a:p>
            <a:r>
              <a:rPr lang="vi-VN" sz="2800" b="1" dirty="0">
                <a:ln w="1905"/>
                <a:solidFill>
                  <a:srgbClr val="002060"/>
                </a:solidFill>
                <a:effectLst>
                  <a:innerShdw blurRad="69850" dist="43180" dir="5400000">
                    <a:srgbClr val="000000">
                      <a:alpha val="65000"/>
                    </a:srgbClr>
                  </a:innerShdw>
                </a:effectLst>
                <a:latin typeface="Times New Roman" pitchFamily="18" charset="0"/>
                <a:ea typeface="Calibri" panose="020F0502020204030204" pitchFamily="34" charset="0"/>
                <a:cs typeface="Times New Roman" pitchFamily="18" charset="0"/>
              </a:rPr>
              <a:t>Mở bài</a:t>
            </a:r>
            <a:endParaRPr lang="en-US" sz="2800" b="1" dirty="0">
              <a:ln w="1905"/>
              <a:solidFill>
                <a:srgbClr val="002060"/>
              </a:solidFill>
              <a:effectLst>
                <a:innerShdw blurRad="69850" dist="43180" dir="5400000">
                  <a:srgbClr val="000000">
                    <a:alpha val="65000"/>
                  </a:srgbClr>
                </a:innerShdw>
              </a:effectLst>
            </a:endParaRPr>
          </a:p>
        </p:txBody>
      </p:sp>
      <p:sp>
        <p:nvSpPr>
          <p:cNvPr id="15" name="Vertical Scroll 14"/>
          <p:cNvSpPr/>
          <p:nvPr/>
        </p:nvSpPr>
        <p:spPr>
          <a:xfrm>
            <a:off x="307975" y="3034870"/>
            <a:ext cx="1935095" cy="3246383"/>
          </a:xfrm>
          <a:prstGeom prst="verticalScroll">
            <a:avLst/>
          </a:prstGeom>
          <a:solidFill>
            <a:srgbClr val="FFFF00"/>
          </a:solidFill>
          <a:ln w="12700">
            <a:solidFill>
              <a:srgbClr val="00B0F0"/>
            </a:solidFill>
          </a:ln>
          <a:effectLst>
            <a:innerShdw blurRad="63500" dist="50800" dir="10800000">
              <a:prstClr val="black">
                <a:alpha val="50000"/>
              </a:prstClr>
            </a:innerShdw>
          </a:effectLst>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23817" y="3418618"/>
            <a:ext cx="1303410" cy="2677656"/>
          </a:xfrm>
          <a:prstGeom prst="rect">
            <a:avLst/>
          </a:prstGeom>
          <a:noFill/>
        </p:spPr>
        <p:txBody>
          <a:bodyPr wrap="square" rtlCol="0">
            <a:spAutoFit/>
          </a:bodyPr>
          <a:lstStyle/>
          <a:p>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Bố</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cục</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bài</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văn</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kể</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lại</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một</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câu</a:t>
            </a:r>
            <a:r>
              <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chuyện</a:t>
            </a:r>
            <a:endParaRPr lang="en-US" sz="28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18" name="TextBox 17"/>
          <p:cNvSpPr txBox="1"/>
          <p:nvPr/>
        </p:nvSpPr>
        <p:spPr>
          <a:xfrm>
            <a:off x="2588654" y="4278560"/>
            <a:ext cx="1763563" cy="523220"/>
          </a:xfrm>
          <a:prstGeom prst="rect">
            <a:avLst/>
          </a:prstGeom>
          <a:noFill/>
        </p:spPr>
        <p:txBody>
          <a:bodyPr wrap="square" rtlCol="0">
            <a:spAutoFit/>
          </a:bodyPr>
          <a:lstStyle/>
          <a:p>
            <a:pPr lvl="0"/>
            <a:r>
              <a:rPr lang="vi-VN" sz="2800" b="1" dirty="0">
                <a:ln w="10541" cmpd="sng">
                  <a:solidFill>
                    <a:schemeClr val="accent1">
                      <a:shade val="88000"/>
                      <a:satMod val="110000"/>
                    </a:schemeClr>
                  </a:solidFill>
                  <a:prstDash val="solid"/>
                </a:ln>
                <a:solidFill>
                  <a:srgbClr val="FF0000"/>
                </a:solidFill>
                <a:latin typeface="+mj-lt"/>
                <a:ea typeface="Calibri" panose="020F0502020204030204" pitchFamily="34" charset="0"/>
                <a:cs typeface="Times New Roman" panose="02020603050405020304" pitchFamily="18" charset="0"/>
              </a:rPr>
              <a:t>Thân bài</a:t>
            </a:r>
            <a:endParaRPr lang="en-US" sz="2800" b="1" dirty="0">
              <a:ln w="10541" cmpd="sng">
                <a:solidFill>
                  <a:schemeClr val="accent1">
                    <a:shade val="88000"/>
                    <a:satMod val="110000"/>
                  </a:schemeClr>
                </a:solidFill>
                <a:prstDash val="solid"/>
              </a:ln>
              <a:solidFill>
                <a:srgbClr val="FF0000"/>
              </a:solidFill>
              <a:latin typeface="+mj-lt"/>
            </a:endParaRPr>
          </a:p>
        </p:txBody>
      </p:sp>
      <p:sp>
        <p:nvSpPr>
          <p:cNvPr id="20" name="TextBox 19"/>
          <p:cNvSpPr txBox="1"/>
          <p:nvPr/>
        </p:nvSpPr>
        <p:spPr>
          <a:xfrm>
            <a:off x="2782677" y="5431649"/>
            <a:ext cx="1569540" cy="954107"/>
          </a:xfrm>
          <a:prstGeom prst="rect">
            <a:avLst/>
          </a:prstGeom>
          <a:noFill/>
        </p:spPr>
        <p:txBody>
          <a:bodyPr wrap="square" rtlCol="0">
            <a:spAutoFit/>
          </a:bodyPr>
          <a:lstStyle/>
          <a:p>
            <a:pPr lvl="0"/>
            <a:r>
              <a:rPr lang="vi-VN" sz="2800" b="1" dirty="0">
                <a:ln w="1905"/>
                <a:solidFill>
                  <a:srgbClr val="002060"/>
                </a:solidFill>
                <a:effectLst>
                  <a:innerShdw blurRad="69850" dist="43180" dir="5400000">
                    <a:srgbClr val="000000">
                      <a:alpha val="65000"/>
                    </a:srgbClr>
                  </a:innerShdw>
                </a:effectLst>
                <a:latin typeface="Times New Roman" pitchFamily="18" charset="0"/>
                <a:ea typeface="Calibri" panose="020F0502020204030204" pitchFamily="34" charset="0"/>
                <a:cs typeface="Times New Roman" pitchFamily="18" charset="0"/>
              </a:rPr>
              <a:t>Kết bài</a:t>
            </a:r>
            <a:endParaRPr lang="en-US" sz="2800" b="1"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endParaRPr>
          </a:p>
          <a:p>
            <a:endParaRPr lang="en-US" sz="2800" b="1"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9703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486596" y="109143"/>
            <a:ext cx="6238256" cy="67488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55420" y="1212280"/>
            <a:ext cx="6431176" cy="5046852"/>
          </a:xfrm>
          <a:prstGeom prst="rect">
            <a:avLst/>
          </a:prstGeom>
          <a:ln w="28575">
            <a:solidFill>
              <a:srgbClr val="00B0F0"/>
            </a:solidFill>
          </a:ln>
          <a:effectLst>
            <a:outerShdw blurRad="149987" dist="250190" dir="8460000" algn="ctr">
              <a:srgbClr val="000000">
                <a:alpha val="28000"/>
              </a:srgbClr>
            </a:outerShdw>
          </a:effectLst>
        </p:spPr>
      </p:pic>
      <p:sp>
        <p:nvSpPr>
          <p:cNvPr id="12" name="TextBox 11">
            <a:extLst>
              <a:ext uri="{FF2B5EF4-FFF2-40B4-BE49-F238E27FC236}">
                <a16:creationId xmlns:a16="http://schemas.microsoft.com/office/drawing/2014/main" id="{BF3A1046-F115-C47A-9523-7655132770C7}"/>
              </a:ext>
            </a:extLst>
          </p:cNvPr>
          <p:cNvSpPr txBox="1"/>
          <p:nvPr/>
        </p:nvSpPr>
        <p:spPr>
          <a:xfrm>
            <a:off x="7202849" y="812420"/>
            <a:ext cx="4476750" cy="1938992"/>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lvl="0" algn="just"/>
            <a:r>
              <a:rPr lang="vi-VN" sz="3000" b="1" dirty="0">
                <a:ln/>
                <a:solidFill>
                  <a:srgbClr val="FF0000"/>
                </a:solidFill>
                <a:latin typeface="+mj-lt"/>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3000" b="1" i="0" u="none" strike="noStrike" kern="1200" normalizeH="0" baseline="0" noProof="0" dirty="0">
              <a:ln/>
              <a:solidFill>
                <a:srgbClr val="FF0000"/>
              </a:solidFill>
              <a:uLnTx/>
              <a:uFillTx/>
              <a:latin typeface="+mj-lt"/>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41968" y="1809755"/>
            <a:ext cx="6444628" cy="3219449"/>
          </a:xfrm>
          <a:prstGeom prst="rect">
            <a:avLst/>
          </a:prstGeom>
          <a:solidFill>
            <a:srgbClr val="FF0000">
              <a:alpha val="19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1205" y="5390853"/>
            <a:ext cx="1694197" cy="11157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596871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976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8137" y="428544"/>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AEB">
              <a:alpha val="94902"/>
            </a:srgbClr>
          </a:solidFill>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609585" algn="just" defTabSz="1219170">
              <a:spcBef>
                <a:spcPts val="1600"/>
              </a:spcBef>
              <a:buClr>
                <a:srgbClr val="000000"/>
              </a:buClr>
              <a:defRPr/>
            </a:pPr>
            <a:endParaRPr lang="vi-VN" sz="2933" b="1" kern="0" dirty="0">
              <a:solidFill>
                <a:srgbClr val="B3C3F0">
                  <a:lumMod val="10000"/>
                </a:srgbClr>
              </a:solidFill>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1218742"/>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DFFD"/>
              </a:solidFill>
            </a:endParaRPr>
          </a:p>
        </p:txBody>
      </p:sp>
      <p:grpSp>
        <p:nvGrpSpPr>
          <p:cNvPr id="5" name="Group 4">
            <a:extLst>
              <a:ext uri="{FF2B5EF4-FFF2-40B4-BE49-F238E27FC236}">
                <a16:creationId xmlns:a16="http://schemas.microsoft.com/office/drawing/2014/main" id="{94E3B6D1-466B-F5F5-8842-66B4785DCA32}"/>
              </a:ext>
            </a:extLst>
          </p:cNvPr>
          <p:cNvGrpSpPr/>
          <p:nvPr/>
        </p:nvGrpSpPr>
        <p:grpSpPr>
          <a:xfrm>
            <a:off x="672811" y="550098"/>
            <a:ext cx="1676400" cy="885825"/>
            <a:chOff x="1600200" y="561975"/>
            <a:chExt cx="1676400" cy="885825"/>
          </a:xfrm>
          <a:scene3d>
            <a:camera prst="orthographicFront">
              <a:rot lat="0" lon="0" rev="0"/>
            </a:camera>
            <a:lightRig rig="contrasting" dir="t">
              <a:rot lat="0" lon="0" rev="1500000"/>
            </a:lightRig>
          </a:scene3d>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w="76200">
              <a:solidFill>
                <a:srgbClr val="FFCCCC"/>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2DFFD">
                    <a:lumMod val="10000"/>
                  </a:srgb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739808" y="719273"/>
              <a:ext cx="1419225" cy="461665"/>
            </a:xfrm>
            <a:prstGeom prst="rect">
              <a:avLst/>
            </a:prstGeom>
            <a:noFill/>
            <a:ln w="76200">
              <a:solidFill>
                <a:srgbClr val="FFCCCC"/>
              </a:solid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solidFill>
                    <a:srgbClr val="C2DFFD">
                      <a:lumMod val="10000"/>
                    </a:srgbClr>
                  </a:solidFill>
                  <a:latin typeface="Times New Roman" panose="02020603050405020304" pitchFamily="18" charset="0"/>
                  <a:cs typeface="Times New Roman" panose="02020603050405020304" pitchFamily="18" charset="0"/>
                </a:rPr>
                <a:t>Sự</a:t>
              </a:r>
              <a:r>
                <a:rPr lang="en-US" sz="2400" b="1" dirty="0">
                  <a:solidFill>
                    <a:srgbClr val="C2DFFD">
                      <a:lumMod val="10000"/>
                    </a:srgbClr>
                  </a:solidFill>
                  <a:latin typeface="Times New Roman" panose="02020603050405020304" pitchFamily="18" charset="0"/>
                  <a:cs typeface="Times New Roman" panose="02020603050405020304" pitchFamily="18" charset="0"/>
                </a:rPr>
                <a:t> </a:t>
              </a:r>
              <a:r>
                <a:rPr lang="en-US" sz="2400" b="1" dirty="0" err="1">
                  <a:solidFill>
                    <a:srgbClr val="C2DFFD">
                      <a:lumMod val="10000"/>
                    </a:srgbClr>
                  </a:solidFill>
                  <a:latin typeface="Times New Roman" panose="02020603050405020304" pitchFamily="18" charset="0"/>
                  <a:cs typeface="Times New Roman" panose="02020603050405020304" pitchFamily="18" charset="0"/>
                </a:rPr>
                <a:t>việc</a:t>
              </a:r>
              <a:r>
                <a:rPr lang="en-US" sz="2400" b="1" dirty="0">
                  <a:solidFill>
                    <a:srgbClr val="C2DFFD">
                      <a:lumMod val="10000"/>
                    </a:srgbClr>
                  </a:solidFill>
                  <a:latin typeface="Times New Roman" panose="02020603050405020304" pitchFamily="18" charset="0"/>
                  <a:cs typeface="Times New Roman" panose="02020603050405020304" pitchFamily="18"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819150" y="1732720"/>
            <a:ext cx="3009900" cy="707886"/>
          </a:xfrm>
          <a:prstGeom prst="rect">
            <a:avLst/>
          </a:prstGeom>
          <a:noFill/>
        </p:spPr>
        <p:txBody>
          <a:bodyPr wrap="square" rtlCol="0">
            <a:spAutoFit/>
          </a:bodyPr>
          <a:lstStyle/>
          <a:p>
            <a:pPr algn="just"/>
            <a:r>
              <a:rPr lang="en-US" sz="2000" i="1" dirty="0" err="1">
                <a:latin typeface="Times New Roman" panose="02020603050405020304" pitchFamily="18" charset="0"/>
                <a:cs typeface="Times New Roman" panose="02020603050405020304" pitchFamily="18" charset="0"/>
              </a:rPr>
              <a:t>Bối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Khi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Lọ</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mất</a:t>
            </a: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819150" y="2485195"/>
            <a:ext cx="3038475" cy="1015663"/>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Diễn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biến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Bố</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Lọ</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Lem</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lấy</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vợ</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mới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Người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vợ</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mới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có</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hai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cô</a:t>
            </a:r>
            <a:r>
              <a:rPr lang="en-US" sz="2000" dirty="0">
                <a:solidFill>
                  <a:srgbClr val="C2DFFD">
                    <a:lumMod val="10000"/>
                  </a:srgbClr>
                </a:solidFill>
                <a:latin typeface="Times New Roman" panose="02020603050405020304" pitchFamily="18" charset="0"/>
                <a:cs typeface="Times New Roman" panose="02020603050405020304" pitchFamily="18" charset="0"/>
              </a:rPr>
              <a:t> con </a:t>
            </a:r>
            <a:r>
              <a:rPr lang="en-US" sz="2000" dirty="0" err="1">
                <a:solidFill>
                  <a:srgbClr val="C2DFFD">
                    <a:lumMod val="10000"/>
                  </a:srgbClr>
                </a:solidFill>
                <a:latin typeface="Times New Roman" panose="02020603050405020304" pitchFamily="18" charset="0"/>
                <a:cs typeface="Times New Roman" panose="02020603050405020304" pitchFamily="18" charset="0"/>
              </a:rPr>
              <a:t>gái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riêng</a:t>
            </a:r>
            <a:endParaRPr lang="en-US" sz="2000" dirty="0">
              <a:solidFill>
                <a:srgbClr val="C2DFFD">
                  <a:lumMod val="10000"/>
                </a:srgbClr>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1283685"/>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DFFD"/>
              </a:solidFill>
            </a:endParaRPr>
          </a:p>
        </p:txBody>
      </p:sp>
      <p:grpSp>
        <p:nvGrpSpPr>
          <p:cNvPr id="10" name="Group 9">
            <a:extLst>
              <a:ext uri="{FF2B5EF4-FFF2-40B4-BE49-F238E27FC236}">
                <a16:creationId xmlns:a16="http://schemas.microsoft.com/office/drawing/2014/main" id="{7B01C33E-135B-61C9-4AD8-BE12CAE0A6E8}"/>
              </a:ext>
            </a:extLst>
          </p:cNvPr>
          <p:cNvGrpSpPr/>
          <p:nvPr/>
        </p:nvGrpSpPr>
        <p:grpSpPr>
          <a:xfrm>
            <a:off x="4095750" y="512295"/>
            <a:ext cx="1676400" cy="885825"/>
            <a:chOff x="1600200" y="561975"/>
            <a:chExt cx="1676400" cy="885825"/>
          </a:xfrm>
          <a:scene3d>
            <a:camera prst="orthographicFront">
              <a:rot lat="0" lon="0" rev="0"/>
            </a:camera>
            <a:lightRig rig="contrasting" dir="t">
              <a:rot lat="0" lon="0" rev="1500000"/>
            </a:lightRig>
          </a:scene3d>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w="57150">
              <a:solidFill>
                <a:srgbClr val="FFCCCC"/>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2DFFD">
                    <a:lumMod val="10000"/>
                  </a:srgb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739808" y="719273"/>
              <a:ext cx="1419225" cy="461665"/>
            </a:xfrm>
            <a:prstGeom prst="rect">
              <a:avLst/>
            </a:prstGeom>
            <a:noFill/>
            <a:ln w="57150">
              <a:solidFill>
                <a:srgbClr val="FFCCCC"/>
              </a:solid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solidFill>
                    <a:srgbClr val="C2DFFD">
                      <a:lumMod val="10000"/>
                    </a:srgbClr>
                  </a:solidFill>
                  <a:latin typeface="Times New Roman" panose="02020603050405020304" pitchFamily="18" charset="0"/>
                  <a:cs typeface="Times New Roman" panose="02020603050405020304" pitchFamily="18" charset="0"/>
                </a:rPr>
                <a:t>Sự</a:t>
              </a:r>
              <a:r>
                <a:rPr lang="en-US" sz="2400" b="1" dirty="0">
                  <a:solidFill>
                    <a:srgbClr val="C2DFFD">
                      <a:lumMod val="10000"/>
                    </a:srgbClr>
                  </a:solidFill>
                  <a:latin typeface="Times New Roman" panose="02020603050405020304" pitchFamily="18" charset="0"/>
                  <a:cs typeface="Times New Roman" panose="02020603050405020304" pitchFamily="18" charset="0"/>
                </a:rPr>
                <a:t> </a:t>
              </a:r>
              <a:r>
                <a:rPr lang="en-US" sz="2400" b="1" dirty="0" err="1">
                  <a:solidFill>
                    <a:srgbClr val="C2DFFD">
                      <a:lumMod val="10000"/>
                    </a:srgbClr>
                  </a:solidFill>
                  <a:latin typeface="Times New Roman" panose="02020603050405020304" pitchFamily="18" charset="0"/>
                  <a:cs typeface="Times New Roman" panose="02020603050405020304" pitchFamily="18" charset="0"/>
                </a:rPr>
                <a:t>việc</a:t>
              </a:r>
              <a:r>
                <a:rPr lang="en-US" sz="2400" b="1" dirty="0">
                  <a:solidFill>
                    <a:srgbClr val="C2DFFD">
                      <a:lumMod val="10000"/>
                    </a:srgbClr>
                  </a:solidFill>
                  <a:latin typeface="Times New Roman" panose="02020603050405020304" pitchFamily="18" charset="0"/>
                  <a:cs typeface="Times New Roman" panose="02020603050405020304" pitchFamily="18"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400550" y="1807560"/>
            <a:ext cx="3019425" cy="707886"/>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Bối</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cảnh</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Khi </a:t>
            </a:r>
            <a:r>
              <a:rPr lang="en-US" sz="2000" dirty="0" err="1">
                <a:solidFill>
                  <a:srgbClr val="C2DFFD">
                    <a:lumMod val="10000"/>
                  </a:srgbClr>
                </a:solidFill>
                <a:latin typeface="Times New Roman" panose="02020603050405020304" pitchFamily="18" charset="0"/>
                <a:cs typeface="Times New Roman" panose="02020603050405020304" pitchFamily="18" charset="0"/>
              </a:rPr>
              <a:t>bố</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Lọ</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Lem</a:t>
            </a:r>
            <a:r>
              <a:rPr lang="en-US" sz="2000" dirty="0">
                <a:solidFill>
                  <a:srgbClr val="C2DFFD">
                    <a:lumMod val="10000"/>
                  </a:srgbClr>
                </a:solidFill>
                <a:latin typeface="Times New Roman" panose="02020603050405020304" pitchFamily="18" charset="0"/>
                <a:cs typeface="Times New Roman" panose="02020603050405020304" pitchFamily="18" charset="0"/>
              </a:rPr>
              <a:t> qua </a:t>
            </a:r>
            <a:r>
              <a:rPr lang="en-US" sz="2000" dirty="0" err="1">
                <a:solidFill>
                  <a:srgbClr val="C2DFFD">
                    <a:lumMod val="10000"/>
                  </a:srgbClr>
                </a:solidFill>
                <a:latin typeface="Times New Roman" panose="02020603050405020304" pitchFamily="18" charset="0"/>
                <a:cs typeface="Times New Roman" panose="02020603050405020304" pitchFamily="18" charset="0"/>
              </a:rPr>
              <a:t>đời</a:t>
            </a:r>
            <a:endParaRPr lang="en-US" sz="2000" dirty="0">
              <a:solidFill>
                <a:srgbClr val="C2DFFD">
                  <a:lumMod val="10000"/>
                </a:srgb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391026" y="2755980"/>
            <a:ext cx="3028950" cy="400110"/>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Diễn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biến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1158125"/>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DFFD"/>
              </a:solidFill>
            </a:endParaRPr>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7429500" y="518466"/>
            <a:ext cx="1676400" cy="885825"/>
            <a:chOff x="1600200" y="561975"/>
            <a:chExt cx="1676400" cy="885825"/>
          </a:xfrm>
          <a:scene3d>
            <a:camera prst="orthographicFront">
              <a:rot lat="0" lon="0" rev="0"/>
            </a:camera>
            <a:lightRig rig="contrasting" dir="t">
              <a:rot lat="0" lon="0" rev="1500000"/>
            </a:lightRig>
          </a:scene3d>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w="76200">
              <a:solidFill>
                <a:srgbClr val="FFCCCC"/>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2DFFD">
                    <a:lumMod val="10000"/>
                  </a:srgb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778997" y="719273"/>
              <a:ext cx="1419225" cy="461665"/>
            </a:xfrm>
            <a:prstGeom prst="rect">
              <a:avLst/>
            </a:prstGeom>
            <a:noFill/>
            <a:ln w="76200">
              <a:solidFill>
                <a:srgbClr val="FFCCCC"/>
              </a:solid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solidFill>
                    <a:srgbClr val="C2DFFD">
                      <a:lumMod val="10000"/>
                    </a:srgbClr>
                  </a:solidFill>
                  <a:latin typeface="Times New Roman" panose="02020603050405020304" pitchFamily="18" charset="0"/>
                  <a:cs typeface="Times New Roman" panose="02020603050405020304" pitchFamily="18" charset="0"/>
                </a:rPr>
                <a:t>Sự</a:t>
              </a:r>
              <a:r>
                <a:rPr lang="en-US" sz="2400" b="1" dirty="0">
                  <a:solidFill>
                    <a:srgbClr val="C2DFFD">
                      <a:lumMod val="10000"/>
                    </a:srgbClr>
                  </a:solidFill>
                  <a:latin typeface="Times New Roman" panose="02020603050405020304" pitchFamily="18" charset="0"/>
                  <a:cs typeface="Times New Roman" panose="02020603050405020304" pitchFamily="18" charset="0"/>
                </a:rPr>
                <a:t> </a:t>
              </a:r>
              <a:r>
                <a:rPr lang="en-US" sz="2400" b="1" dirty="0" err="1">
                  <a:solidFill>
                    <a:srgbClr val="C2DFFD">
                      <a:lumMod val="10000"/>
                    </a:srgbClr>
                  </a:solidFill>
                  <a:latin typeface="Times New Roman" panose="02020603050405020304" pitchFamily="18" charset="0"/>
                  <a:cs typeface="Times New Roman" panose="02020603050405020304" pitchFamily="18" charset="0"/>
                </a:rPr>
                <a:t>việc</a:t>
              </a:r>
              <a:r>
                <a:rPr lang="en-US" sz="2400" b="1" dirty="0">
                  <a:solidFill>
                    <a:srgbClr val="C2DFFD">
                      <a:lumMod val="10000"/>
                    </a:srgbClr>
                  </a:solidFill>
                  <a:latin typeface="Times New Roman" panose="02020603050405020304" pitchFamily="18" charset="0"/>
                  <a:cs typeface="Times New Roman" panose="02020603050405020304" pitchFamily="18"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010525" y="1609258"/>
            <a:ext cx="2990850" cy="707886"/>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Bối</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cảnh</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Khi </a:t>
            </a:r>
            <a:r>
              <a:rPr lang="en-US" sz="2000" dirty="0" err="1">
                <a:solidFill>
                  <a:srgbClr val="C2DFFD">
                    <a:lumMod val="10000"/>
                  </a:srgbClr>
                </a:solidFill>
                <a:latin typeface="Times New Roman" panose="02020603050405020304" pitchFamily="18" charset="0"/>
                <a:cs typeface="Times New Roman" panose="02020603050405020304" pitchFamily="18" charset="0"/>
              </a:rPr>
              <a:t>vua</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tổ</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chức</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vũ</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hội</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010525" y="2481479"/>
            <a:ext cx="3038475" cy="400110"/>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Diễn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biến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838200" y="4234707"/>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DFFD"/>
              </a:solidFill>
            </a:endParaRPr>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740335" y="3662335"/>
            <a:ext cx="1676400" cy="885825"/>
            <a:chOff x="1600200" y="506555"/>
            <a:chExt cx="1676400" cy="885825"/>
          </a:xfrm>
          <a:scene3d>
            <a:camera prst="orthographicFront">
              <a:rot lat="0" lon="0" rev="0"/>
            </a:camera>
            <a:lightRig rig="contrasting" dir="t">
              <a:rot lat="0" lon="0" rev="1500000"/>
            </a:lightRig>
          </a:scene3d>
        </p:grpSpPr>
        <p:sp>
          <p:nvSpPr>
            <p:cNvPr id="26" name="Cloud 25">
              <a:extLst>
                <a:ext uri="{FF2B5EF4-FFF2-40B4-BE49-F238E27FC236}">
                  <a16:creationId xmlns:a16="http://schemas.microsoft.com/office/drawing/2014/main" id="{E07CB2F2-8FD1-DCB4-2F89-A2A52ED048E2}"/>
                </a:ext>
              </a:extLst>
            </p:cNvPr>
            <p:cNvSpPr/>
            <p:nvPr/>
          </p:nvSpPr>
          <p:spPr>
            <a:xfrm>
              <a:off x="1600200" y="506555"/>
              <a:ext cx="1676400" cy="885825"/>
            </a:xfrm>
            <a:prstGeom prst="cloud">
              <a:avLst/>
            </a:prstGeom>
            <a:solidFill>
              <a:srgbClr val="00B0F0"/>
            </a:solidFill>
            <a:ln w="76200">
              <a:solidFill>
                <a:srgbClr val="FFCCCC"/>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2DFFD">
                    <a:lumMod val="10000"/>
                  </a:srgb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06483" y="679339"/>
              <a:ext cx="1419225" cy="461665"/>
            </a:xfrm>
            <a:prstGeom prst="rect">
              <a:avLst/>
            </a:prstGeom>
            <a:noFill/>
            <a:ln w="76200">
              <a:solidFill>
                <a:srgbClr val="FFCCCC"/>
              </a:solid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solidFill>
                    <a:srgbClr val="C2DFFD">
                      <a:lumMod val="10000"/>
                    </a:srgbClr>
                  </a:solidFill>
                  <a:latin typeface="Times New Roman" panose="02020603050405020304" pitchFamily="18" charset="0"/>
                  <a:cs typeface="Times New Roman" panose="02020603050405020304" pitchFamily="18" charset="0"/>
                </a:rPr>
                <a:t>Sự</a:t>
              </a:r>
              <a:r>
                <a:rPr lang="en-US" sz="2400" b="1" dirty="0">
                  <a:solidFill>
                    <a:srgbClr val="C2DFFD">
                      <a:lumMod val="10000"/>
                    </a:srgbClr>
                  </a:solidFill>
                  <a:latin typeface="Times New Roman" panose="02020603050405020304" pitchFamily="18" charset="0"/>
                  <a:cs typeface="Times New Roman" panose="02020603050405020304" pitchFamily="18" charset="0"/>
                </a:rPr>
                <a:t> </a:t>
              </a:r>
              <a:r>
                <a:rPr lang="en-US" sz="2400" b="1" dirty="0" err="1">
                  <a:solidFill>
                    <a:srgbClr val="C2DFFD">
                      <a:lumMod val="10000"/>
                    </a:srgbClr>
                  </a:solidFill>
                  <a:latin typeface="Times New Roman" panose="02020603050405020304" pitchFamily="18" charset="0"/>
                  <a:cs typeface="Times New Roman" panose="02020603050405020304" pitchFamily="18" charset="0"/>
                </a:rPr>
                <a:t>việc</a:t>
              </a:r>
              <a:r>
                <a:rPr lang="en-US" sz="2400" b="1" dirty="0">
                  <a:solidFill>
                    <a:srgbClr val="C2DFFD">
                      <a:lumMod val="10000"/>
                    </a:srgbClr>
                  </a:solidFill>
                  <a:latin typeface="Times New Roman" panose="02020603050405020304" pitchFamily="18" charset="0"/>
                  <a:cs typeface="Times New Roman" panose="02020603050405020304" pitchFamily="18"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800100" y="4693635"/>
            <a:ext cx="3048000" cy="1015663"/>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Bối</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cảnh</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Khi </a:t>
            </a:r>
            <a:r>
              <a:rPr lang="en-US" sz="2000" dirty="0" err="1">
                <a:solidFill>
                  <a:srgbClr val="C2DFFD">
                    <a:lumMod val="10000"/>
                  </a:srgbClr>
                </a:solidFill>
                <a:latin typeface="Times New Roman" panose="02020603050405020304" pitchFamily="18" charset="0"/>
                <a:cs typeface="Times New Roman" panose="02020603050405020304" pitchFamily="18" charset="0"/>
              </a:rPr>
              <a:t>Lọ</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Lem</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khóc</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vì</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không</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được</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đi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dự</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vũ</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hội</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819150" y="5750910"/>
            <a:ext cx="3086100" cy="400110"/>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Diễn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biến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400550" y="4234708"/>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DFFD"/>
              </a:solidFill>
            </a:endParaRPr>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352040" y="3556690"/>
            <a:ext cx="1676400" cy="885825"/>
            <a:chOff x="1600200" y="561975"/>
            <a:chExt cx="1676400" cy="885825"/>
          </a:xfrm>
          <a:scene3d>
            <a:camera prst="orthographicFront">
              <a:rot lat="0" lon="0" rev="0"/>
            </a:camera>
            <a:lightRig rig="contrasting" dir="t">
              <a:rot lat="0" lon="0" rev="1500000"/>
            </a:lightRig>
          </a:scene3d>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w="76200">
              <a:solidFill>
                <a:srgbClr val="FFCCCC"/>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2DFFD">
                    <a:lumMod val="10000"/>
                  </a:srgb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765934" y="667021"/>
              <a:ext cx="1419225" cy="461665"/>
            </a:xfrm>
            <a:prstGeom prst="rect">
              <a:avLst/>
            </a:prstGeom>
            <a:noFill/>
            <a:ln w="76200">
              <a:solidFill>
                <a:srgbClr val="FFCCCC"/>
              </a:solid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solidFill>
                    <a:srgbClr val="C2DFFD">
                      <a:lumMod val="10000"/>
                    </a:srgbClr>
                  </a:solidFill>
                  <a:latin typeface="Times New Roman" panose="02020603050405020304" pitchFamily="18" charset="0"/>
                  <a:cs typeface="Times New Roman" panose="02020603050405020304" pitchFamily="18" charset="0"/>
                </a:rPr>
                <a:t>Sự</a:t>
              </a:r>
              <a:r>
                <a:rPr lang="en-US" sz="2400" b="1" dirty="0">
                  <a:solidFill>
                    <a:srgbClr val="C2DFFD">
                      <a:lumMod val="10000"/>
                    </a:srgbClr>
                  </a:solidFill>
                  <a:latin typeface="Times New Roman" panose="02020603050405020304" pitchFamily="18" charset="0"/>
                  <a:cs typeface="Times New Roman" panose="02020603050405020304" pitchFamily="18" charset="0"/>
                </a:rPr>
                <a:t> </a:t>
              </a:r>
              <a:r>
                <a:rPr lang="en-US" sz="2400" b="1" dirty="0" err="1">
                  <a:solidFill>
                    <a:srgbClr val="C2DFFD">
                      <a:lumMod val="10000"/>
                    </a:srgbClr>
                  </a:solidFill>
                  <a:latin typeface="Times New Roman" panose="02020603050405020304" pitchFamily="18" charset="0"/>
                  <a:cs typeface="Times New Roman" panose="02020603050405020304" pitchFamily="18" charset="0"/>
                </a:rPr>
                <a:t>việc</a:t>
              </a:r>
              <a:r>
                <a:rPr lang="en-US" sz="2400" b="1" dirty="0">
                  <a:solidFill>
                    <a:srgbClr val="C2DFFD">
                      <a:lumMod val="10000"/>
                    </a:srgbClr>
                  </a:solidFill>
                  <a:latin typeface="Times New Roman" panose="02020603050405020304" pitchFamily="18" charset="0"/>
                  <a:cs typeface="Times New Roman" panose="02020603050405020304" pitchFamily="18"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371975" y="4693633"/>
            <a:ext cx="3047999" cy="707886"/>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Bối</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cảnh</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Khi </a:t>
            </a:r>
            <a:r>
              <a:rPr lang="en-US" sz="2000" dirty="0" err="1">
                <a:solidFill>
                  <a:srgbClr val="C2DFFD">
                    <a:lumMod val="10000"/>
                  </a:srgbClr>
                </a:solidFill>
                <a:latin typeface="Times New Roman" panose="02020603050405020304" pitchFamily="18" charset="0"/>
                <a:cs typeface="Times New Roman" panose="02020603050405020304" pitchFamily="18" charset="0"/>
              </a:rPr>
              <a:t>Lọ</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Lem</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đi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dự</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vũ</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hội</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25166" y="5677716"/>
            <a:ext cx="3011532" cy="400110"/>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Diễn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biến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8015490" y="4169760"/>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DFFD"/>
              </a:solidFill>
            </a:endParaRPr>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052070" y="3524650"/>
            <a:ext cx="1676400" cy="885825"/>
            <a:chOff x="1600200" y="561975"/>
            <a:chExt cx="1676400" cy="885825"/>
          </a:xfrm>
          <a:scene3d>
            <a:camera prst="orthographicFront">
              <a:rot lat="0" lon="0" rev="0"/>
            </a:camera>
            <a:lightRig rig="contrasting" dir="t">
              <a:rot lat="0" lon="0" rev="1500000"/>
            </a:lightRig>
          </a:scene3d>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w="76200">
              <a:solidFill>
                <a:srgbClr val="FFCCCC"/>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2DFFD">
                    <a:lumMod val="10000"/>
                  </a:srgb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752871" y="706210"/>
              <a:ext cx="1419225" cy="461665"/>
            </a:xfrm>
            <a:prstGeom prst="rect">
              <a:avLst/>
            </a:prstGeom>
            <a:noFill/>
            <a:ln w="76200">
              <a:solidFill>
                <a:srgbClr val="FFCCCC"/>
              </a:solid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solidFill>
                    <a:srgbClr val="C2DFFD">
                      <a:lumMod val="10000"/>
                    </a:srgbClr>
                  </a:solidFill>
                  <a:latin typeface="Times New Roman" panose="02020603050405020304" pitchFamily="18" charset="0"/>
                  <a:cs typeface="Times New Roman" panose="02020603050405020304" pitchFamily="18" charset="0"/>
                </a:rPr>
                <a:t>Sự</a:t>
              </a:r>
              <a:r>
                <a:rPr lang="en-US" sz="2400" b="1" dirty="0">
                  <a:solidFill>
                    <a:srgbClr val="C2DFFD">
                      <a:lumMod val="10000"/>
                    </a:srgbClr>
                  </a:solidFill>
                  <a:latin typeface="Times New Roman" panose="02020603050405020304" pitchFamily="18" charset="0"/>
                  <a:cs typeface="Times New Roman" panose="02020603050405020304" pitchFamily="18" charset="0"/>
                </a:rPr>
                <a:t> </a:t>
              </a:r>
              <a:r>
                <a:rPr lang="en-US" sz="2400" b="1" dirty="0" err="1">
                  <a:solidFill>
                    <a:srgbClr val="C2DFFD">
                      <a:lumMod val="10000"/>
                    </a:srgbClr>
                  </a:solidFill>
                  <a:latin typeface="Times New Roman" panose="02020603050405020304" pitchFamily="18" charset="0"/>
                  <a:cs typeface="Times New Roman" panose="02020603050405020304" pitchFamily="18" charset="0"/>
                </a:rPr>
                <a:t>việc</a:t>
              </a:r>
              <a:r>
                <a:rPr lang="en-US" sz="2400" b="1" dirty="0">
                  <a:solidFill>
                    <a:srgbClr val="C2DFFD">
                      <a:lumMod val="10000"/>
                    </a:srgbClr>
                  </a:solidFill>
                  <a:latin typeface="Times New Roman" panose="02020603050405020304" pitchFamily="18" charset="0"/>
                  <a:cs typeface="Times New Roman" panose="02020603050405020304" pitchFamily="18"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050393" y="4693635"/>
            <a:ext cx="3049632" cy="1015663"/>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Bối</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cảnh</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Khi </a:t>
            </a:r>
            <a:r>
              <a:rPr lang="en-US" sz="2000" dirty="0" err="1">
                <a:solidFill>
                  <a:srgbClr val="C2DFFD">
                    <a:lumMod val="10000"/>
                  </a:srgbClr>
                </a:solidFill>
                <a:latin typeface="Times New Roman" panose="02020603050405020304" pitchFamily="18" charset="0"/>
                <a:cs typeface="Times New Roman" panose="02020603050405020304" pitchFamily="18" charset="0"/>
              </a:rPr>
              <a:t>hoàng</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tử</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sai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người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đi</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tìm</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chủ</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nhân</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chiếc</a:t>
            </a:r>
            <a:r>
              <a:rPr lang="en-US" sz="2000" dirty="0">
                <a:solidFill>
                  <a:srgbClr val="C2DFFD">
                    <a:lumMod val="10000"/>
                  </a:srgbClr>
                </a:solidFill>
                <a:latin typeface="Times New Roman" panose="02020603050405020304" pitchFamily="18" charset="0"/>
                <a:cs typeface="Times New Roman" panose="02020603050405020304" pitchFamily="18" charset="0"/>
              </a:rPr>
              <a:t> </a:t>
            </a:r>
            <a:r>
              <a:rPr lang="en-US" sz="2000" dirty="0" err="1">
                <a:solidFill>
                  <a:srgbClr val="C2DFFD">
                    <a:lumMod val="10000"/>
                  </a:srgbClr>
                </a:solidFill>
                <a:latin typeface="Times New Roman" panose="02020603050405020304" pitchFamily="18" charset="0"/>
                <a:cs typeface="Times New Roman" panose="02020603050405020304" pitchFamily="18" charset="0"/>
              </a:rPr>
              <a:t>giày</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065555" y="5709298"/>
            <a:ext cx="3068682" cy="400110"/>
          </a:xfrm>
          <a:prstGeom prst="rect">
            <a:avLst/>
          </a:prstGeom>
          <a:noFill/>
        </p:spPr>
        <p:txBody>
          <a:bodyPr wrap="square" rtlCol="0">
            <a:spAutoFit/>
          </a:bodyPr>
          <a:lstStyle/>
          <a:p>
            <a:pPr algn="just"/>
            <a:r>
              <a:rPr lang="en-US" sz="2000" i="1" dirty="0" err="1">
                <a:solidFill>
                  <a:srgbClr val="C2DFFD">
                    <a:lumMod val="10000"/>
                  </a:srgbClr>
                </a:solidFill>
                <a:latin typeface="Times New Roman" panose="02020603050405020304" pitchFamily="18" charset="0"/>
                <a:cs typeface="Times New Roman" panose="02020603050405020304" pitchFamily="18" charset="0"/>
              </a:rPr>
              <a:t>Diễn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i="1" dirty="0" err="1">
                <a:solidFill>
                  <a:srgbClr val="C2DFFD">
                    <a:lumMod val="10000"/>
                  </a:srgbClr>
                </a:solidFill>
                <a:latin typeface="Times New Roman" panose="02020603050405020304" pitchFamily="18" charset="0"/>
                <a:cs typeface="Times New Roman" panose="02020603050405020304" pitchFamily="18" charset="0"/>
              </a:rPr>
              <a:t>biến</a:t>
            </a:r>
            <a:r>
              <a:rPr lang="en-US" sz="2000" i="1" dirty="0">
                <a:solidFill>
                  <a:srgbClr val="C2DFFD">
                    <a:lumMod val="10000"/>
                  </a:srgbClr>
                </a:solidFill>
                <a:latin typeface="Times New Roman" panose="02020603050405020304" pitchFamily="18" charset="0"/>
                <a:cs typeface="Times New Roman" panose="02020603050405020304" pitchFamily="18" charset="0"/>
              </a:rPr>
              <a:t>: </a:t>
            </a:r>
            <a:r>
              <a:rPr lang="en-US" sz="2000" dirty="0">
                <a:solidFill>
                  <a:srgbClr val="C2DFFD">
                    <a:lumMod val="1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5522295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3" name="Picture 2">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a:ln w="28575">
            <a:solidFill>
              <a:schemeClr val="tx1"/>
            </a:solidFill>
          </a:ln>
        </p:spPr>
      </p:pic>
      <p:sp>
        <p:nvSpPr>
          <p:cNvPr id="4" name="Rectangle: Rounded Corners 1">
            <a:extLst>
              <a:ext uri="{FF2B5EF4-FFF2-40B4-BE49-F238E27FC236}">
                <a16:creationId xmlns:a16="http://schemas.microsoft.com/office/drawing/2014/main" id="{6B006C53-BA06-36EF-3384-71ADEE22CA82}"/>
              </a:ext>
            </a:extLst>
          </p:cNvPr>
          <p:cNvSpPr/>
          <p:nvPr/>
        </p:nvSpPr>
        <p:spPr>
          <a:xfrm>
            <a:off x="7093527" y="1427021"/>
            <a:ext cx="4502727"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5" name="Group 4">
            <a:extLst>
              <a:ext uri="{FF2B5EF4-FFF2-40B4-BE49-F238E27FC236}">
                <a16:creationId xmlns:a16="http://schemas.microsoft.com/office/drawing/2014/main" id="{94E3B6D1-466B-F5F5-8842-66B4785DCA32}"/>
              </a:ext>
            </a:extLst>
          </p:cNvPr>
          <p:cNvGrpSpPr/>
          <p:nvPr/>
        </p:nvGrpSpPr>
        <p:grpSpPr>
          <a:xfrm>
            <a:off x="8187165" y="432088"/>
            <a:ext cx="2456376" cy="885825"/>
            <a:chOff x="1600200" y="561975"/>
            <a:chExt cx="1676400" cy="885825"/>
          </a:xfrm>
        </p:grpSpPr>
        <p:sp>
          <p:nvSpPr>
            <p:cNvPr id="6" name="Cloud 5">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lumMod val="10000"/>
                  </a:schemeClr>
                </a:solidFill>
              </a:endParaRPr>
            </a:p>
          </p:txBody>
        </p:sp>
        <p:sp>
          <p:nvSpPr>
            <p:cNvPr id="7" name="TextBox 6">
              <a:extLst>
                <a:ext uri="{FF2B5EF4-FFF2-40B4-BE49-F238E27FC236}">
                  <a16:creationId xmlns:a16="http://schemas.microsoft.com/office/drawing/2014/main" id="{9BE04DCF-7E83-443C-FEBA-69039F002888}"/>
                </a:ext>
              </a:extLst>
            </p:cNvPr>
            <p:cNvSpPr txBox="1"/>
            <p:nvPr/>
          </p:nvSpPr>
          <p:spPr>
            <a:xfrm>
              <a:off x="1786055" y="627832"/>
              <a:ext cx="1419225" cy="646331"/>
            </a:xfrm>
            <a:prstGeom prst="rect">
              <a:avLst/>
            </a:prstGeom>
            <a:noFill/>
          </p:spPr>
          <p:txBody>
            <a:bodyPr wrap="square" rtlCol="0">
              <a:spAutoFit/>
            </a:bodyPr>
            <a:lstStyle/>
            <a:p>
              <a:r>
                <a:rPr lang="en-US" sz="3600" b="1" dirty="0" err="1">
                  <a:solidFill>
                    <a:schemeClr val="bg1">
                      <a:lumMod val="10000"/>
                    </a:schemeClr>
                  </a:solidFill>
                  <a:latin typeface="Times New Roman" panose="02020603050405020304" pitchFamily="18" charset="0"/>
                  <a:cs typeface="Times New Roman" panose="02020603050405020304" pitchFamily="18" charset="0"/>
                </a:rPr>
                <a:t>Sự</a:t>
              </a:r>
              <a:r>
                <a:rPr lang="en-US" sz="3600" b="1" dirty="0">
                  <a:solidFill>
                    <a:schemeClr val="bg1">
                      <a:lumMod val="10000"/>
                    </a:schemeClr>
                  </a:solidFill>
                  <a:latin typeface="Times New Roman" panose="02020603050405020304" pitchFamily="18" charset="0"/>
                  <a:cs typeface="Times New Roman" panose="02020603050405020304" pitchFamily="18" charset="0"/>
                </a:rPr>
                <a:t> </a:t>
              </a:r>
              <a:r>
                <a:rPr lang="en-US" sz="3600" b="1" dirty="0" err="1">
                  <a:solidFill>
                    <a:schemeClr val="bg1">
                      <a:lumMod val="10000"/>
                    </a:schemeClr>
                  </a:solidFill>
                  <a:latin typeface="Times New Roman" panose="02020603050405020304" pitchFamily="18" charset="0"/>
                  <a:cs typeface="Times New Roman" panose="02020603050405020304" pitchFamily="18" charset="0"/>
                </a:rPr>
                <a:t>việc</a:t>
              </a:r>
              <a:r>
                <a:rPr lang="en-US" sz="3600" b="1" dirty="0">
                  <a:solidFill>
                    <a:schemeClr val="bg1">
                      <a:lumMod val="10000"/>
                    </a:schemeClr>
                  </a:solidFill>
                  <a:latin typeface="Times New Roman" panose="02020603050405020304" pitchFamily="18" charset="0"/>
                  <a:cs typeface="Times New Roman" panose="02020603050405020304" pitchFamily="18" charset="0"/>
                </a:rPr>
                <a:t> 1</a:t>
              </a:r>
            </a:p>
          </p:txBody>
        </p:sp>
      </p:grpSp>
      <p:sp>
        <p:nvSpPr>
          <p:cNvPr id="8" name="TextBox 7">
            <a:extLst>
              <a:ext uri="{FF2B5EF4-FFF2-40B4-BE49-F238E27FC236}">
                <a16:creationId xmlns:a16="http://schemas.microsoft.com/office/drawing/2014/main" id="{BED058D5-EDE8-45AA-45F6-A3A0E3DEEF98}"/>
              </a:ext>
            </a:extLst>
          </p:cNvPr>
          <p:cNvSpPr txBox="1"/>
          <p:nvPr/>
        </p:nvSpPr>
        <p:spPr>
          <a:xfrm>
            <a:off x="7142018" y="1396179"/>
            <a:ext cx="4405744" cy="954107"/>
          </a:xfrm>
          <a:prstGeom prst="rect">
            <a:avLst/>
          </a:prstGeom>
          <a:noFill/>
        </p:spPr>
        <p:txBody>
          <a:bodyPr wrap="square" rtlCol="0">
            <a:spAutoFit/>
          </a:bodyPr>
          <a:lstStyle/>
          <a:p>
            <a:pPr algn="just"/>
            <a:r>
              <a:rPr lang="en-US" sz="2800" i="1" dirty="0" err="1">
                <a:solidFill>
                  <a:schemeClr val="bg1">
                    <a:lumMod val="10000"/>
                  </a:schemeClr>
                </a:solidFill>
                <a:latin typeface="Times New Roman" panose="02020603050405020304" pitchFamily="18" charset="0"/>
                <a:cs typeface="Times New Roman" panose="02020603050405020304" pitchFamily="18" charset="0"/>
              </a:rPr>
              <a:t>Bối</a:t>
            </a:r>
            <a:r>
              <a:rPr lang="en-US" sz="2800" i="1" dirty="0">
                <a:solidFill>
                  <a:schemeClr val="bg1">
                    <a:lumMod val="10000"/>
                  </a:schemeClr>
                </a:solidFill>
                <a:latin typeface="Times New Roman" panose="02020603050405020304" pitchFamily="18" charset="0"/>
                <a:cs typeface="Times New Roman" panose="02020603050405020304" pitchFamily="18" charset="0"/>
              </a:rPr>
              <a:t> </a:t>
            </a:r>
            <a:r>
              <a:rPr lang="en-US" sz="2800" i="1" dirty="0" err="1">
                <a:solidFill>
                  <a:schemeClr val="bg1">
                    <a:lumMod val="10000"/>
                  </a:schemeClr>
                </a:solidFill>
                <a:latin typeface="Times New Roman" panose="02020603050405020304" pitchFamily="18" charset="0"/>
                <a:cs typeface="Times New Roman" panose="02020603050405020304" pitchFamily="18" charset="0"/>
              </a:rPr>
              <a:t>cảnh</a:t>
            </a:r>
            <a:r>
              <a:rPr lang="en-US" sz="2800" i="1"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a:solidFill>
                  <a:schemeClr val="bg1">
                    <a:lumMod val="10000"/>
                  </a:schemeClr>
                </a:solidFill>
                <a:latin typeface="Times New Roman" panose="02020603050405020304" pitchFamily="18" charset="0"/>
                <a:cs typeface="Times New Roman" panose="02020603050405020304" pitchFamily="18" charset="0"/>
              </a:rPr>
              <a:t>Khi </a:t>
            </a:r>
            <a:r>
              <a:rPr lang="en-US" sz="2800" dirty="0" err="1">
                <a:solidFill>
                  <a:schemeClr val="bg1">
                    <a:lumMod val="10000"/>
                  </a:schemeClr>
                </a:solidFill>
                <a:latin typeface="Times New Roman" panose="02020603050405020304" pitchFamily="18" charset="0"/>
                <a:cs typeface="Times New Roman" panose="02020603050405020304" pitchFamily="18" charset="0"/>
              </a:rPr>
              <a:t>mẹ</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Lọ</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Lem</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mất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C0FB42F-60C2-AF0F-DC6B-5071DE78C599}"/>
              </a:ext>
            </a:extLst>
          </p:cNvPr>
          <p:cNvSpPr txBox="1"/>
          <p:nvPr/>
        </p:nvSpPr>
        <p:spPr>
          <a:xfrm>
            <a:off x="7093528" y="2329300"/>
            <a:ext cx="4502726" cy="1384995"/>
          </a:xfrm>
          <a:prstGeom prst="rect">
            <a:avLst/>
          </a:prstGeom>
          <a:noFill/>
        </p:spPr>
        <p:txBody>
          <a:bodyPr wrap="square" rtlCol="0">
            <a:spAutoFit/>
          </a:bodyPr>
          <a:lstStyle/>
          <a:p>
            <a:pPr algn="just"/>
            <a:r>
              <a:rPr lang="en-US" sz="2800" i="1" dirty="0" err="1">
                <a:solidFill>
                  <a:schemeClr val="bg1">
                    <a:lumMod val="10000"/>
                  </a:schemeClr>
                </a:solidFill>
                <a:latin typeface="Times New Roman" panose="02020603050405020304" pitchFamily="18" charset="0"/>
                <a:cs typeface="Times New Roman" panose="02020603050405020304" pitchFamily="18" charset="0"/>
              </a:rPr>
              <a:t>Diễn</a:t>
            </a:r>
            <a:r>
              <a:rPr lang="en-US" sz="2800" i="1" dirty="0">
                <a:solidFill>
                  <a:schemeClr val="bg1">
                    <a:lumMod val="10000"/>
                  </a:schemeClr>
                </a:solidFill>
                <a:latin typeface="Times New Roman" panose="02020603050405020304" pitchFamily="18" charset="0"/>
                <a:cs typeface="Times New Roman" panose="02020603050405020304" pitchFamily="18" charset="0"/>
              </a:rPr>
              <a:t> </a:t>
            </a:r>
            <a:r>
              <a:rPr lang="en-US" sz="2800" i="1" dirty="0" err="1">
                <a:solidFill>
                  <a:schemeClr val="bg1">
                    <a:lumMod val="10000"/>
                  </a:schemeClr>
                </a:solidFill>
                <a:latin typeface="Times New Roman" panose="02020603050405020304" pitchFamily="18" charset="0"/>
                <a:cs typeface="Times New Roman" panose="02020603050405020304" pitchFamily="18" charset="0"/>
              </a:rPr>
              <a:t>biến</a:t>
            </a:r>
            <a:r>
              <a:rPr lang="en-US" sz="2800" i="1"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Bố</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Lọ</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Lem</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lấy</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vợ</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mới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vợ</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mới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có</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hai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cô</a:t>
            </a:r>
            <a:r>
              <a:rPr lang="en-US" sz="2800" dirty="0">
                <a:solidFill>
                  <a:schemeClr val="bg1">
                    <a:lumMod val="10000"/>
                  </a:schemeClr>
                </a:solidFill>
                <a:latin typeface="Times New Roman" panose="02020603050405020304" pitchFamily="18" charset="0"/>
                <a:cs typeface="Times New Roman" panose="02020603050405020304" pitchFamily="18" charset="0"/>
              </a:rPr>
              <a:t> con </a:t>
            </a:r>
            <a:r>
              <a:rPr lang="en-US" sz="2800" dirty="0" err="1">
                <a:solidFill>
                  <a:schemeClr val="bg1">
                    <a:lumMod val="10000"/>
                  </a:schemeClr>
                </a:solidFill>
                <a:latin typeface="Times New Roman" panose="02020603050405020304" pitchFamily="18" charset="0"/>
                <a:cs typeface="Times New Roman" panose="02020603050405020304" pitchFamily="18" charset="0"/>
              </a:rPr>
              <a:t>gái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riêng</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0" name="Hình chữ nhật 11">
            <a:extLst>
              <a:ext uri="{FF2B5EF4-FFF2-40B4-BE49-F238E27FC236}">
                <a16:creationId xmlns:a16="http://schemas.microsoft.com/office/drawing/2014/main" id="{12A94384-CDBB-A500-2B25-4DFE816B976B}"/>
              </a:ext>
            </a:extLst>
          </p:cNvPr>
          <p:cNvSpPr/>
          <p:nvPr/>
        </p:nvSpPr>
        <p:spPr>
          <a:xfrm>
            <a:off x="5527964" y="1715630"/>
            <a:ext cx="725638" cy="238996"/>
          </a:xfrm>
          <a:prstGeom prst="rect">
            <a:avLst/>
          </a:prstGeom>
          <a:solidFill>
            <a:srgbClr val="FFFF00">
              <a:alpha val="19000"/>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1">
            <a:extLst>
              <a:ext uri="{FF2B5EF4-FFF2-40B4-BE49-F238E27FC236}">
                <a16:creationId xmlns:a16="http://schemas.microsoft.com/office/drawing/2014/main" id="{12A94384-CDBB-A500-2B25-4DFE816B976B}"/>
              </a:ext>
            </a:extLst>
          </p:cNvPr>
          <p:cNvSpPr/>
          <p:nvPr/>
        </p:nvSpPr>
        <p:spPr>
          <a:xfrm>
            <a:off x="96981" y="1965762"/>
            <a:ext cx="6191211" cy="322126"/>
          </a:xfrm>
          <a:prstGeom prst="rect">
            <a:avLst/>
          </a:prstGeom>
          <a:solidFill>
            <a:srgbClr val="FFFF00">
              <a:alpha val="19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ình chữ nhật 11">
            <a:extLst>
              <a:ext uri="{FF2B5EF4-FFF2-40B4-BE49-F238E27FC236}">
                <a16:creationId xmlns:a16="http://schemas.microsoft.com/office/drawing/2014/main" id="{12A94384-CDBB-A500-2B25-4DFE816B976B}"/>
              </a:ext>
            </a:extLst>
          </p:cNvPr>
          <p:cNvSpPr/>
          <p:nvPr/>
        </p:nvSpPr>
        <p:spPr>
          <a:xfrm>
            <a:off x="96981" y="2287888"/>
            <a:ext cx="640080" cy="322126"/>
          </a:xfrm>
          <a:prstGeom prst="rect">
            <a:avLst/>
          </a:prstGeom>
          <a:solidFill>
            <a:srgbClr val="FFFF00">
              <a:alpha val="19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nh chữ nhật 11">
            <a:extLst>
              <a:ext uri="{FF2B5EF4-FFF2-40B4-BE49-F238E27FC236}">
                <a16:creationId xmlns:a16="http://schemas.microsoft.com/office/drawing/2014/main" id="{12A94384-CDBB-A500-2B25-4DFE816B976B}"/>
              </a:ext>
            </a:extLst>
          </p:cNvPr>
          <p:cNvSpPr/>
          <p:nvPr/>
        </p:nvSpPr>
        <p:spPr>
          <a:xfrm>
            <a:off x="7190508" y="1499588"/>
            <a:ext cx="4405744" cy="787694"/>
          </a:xfrm>
          <a:prstGeom prst="rect">
            <a:avLst/>
          </a:prstGeom>
          <a:solidFill>
            <a:srgbClr val="FFFF00">
              <a:alpha val="19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11">
            <a:extLst>
              <a:ext uri="{FF2B5EF4-FFF2-40B4-BE49-F238E27FC236}">
                <a16:creationId xmlns:a16="http://schemas.microsoft.com/office/drawing/2014/main" id="{12A94384-CDBB-A500-2B25-4DFE816B976B}"/>
              </a:ext>
            </a:extLst>
          </p:cNvPr>
          <p:cNvSpPr/>
          <p:nvPr/>
        </p:nvSpPr>
        <p:spPr>
          <a:xfrm>
            <a:off x="7139153" y="2339871"/>
            <a:ext cx="4442528" cy="1374424"/>
          </a:xfrm>
          <a:prstGeom prst="rect">
            <a:avLst/>
          </a:prstGeom>
          <a:solidFill>
            <a:srgbClr val="FF0000">
              <a:alpha val="18824"/>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6806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5" y="2186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18660" y="364919"/>
            <a:ext cx="11526983"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AEB"/>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1143792"/>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038210" y="453652"/>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w="76200">
              <a:solidFill>
                <a:srgbClr val="FFCC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02617"/>
              <a:ext cx="1419225" cy="461665"/>
            </a:xfrm>
            <a:prstGeom prst="rect">
              <a:avLst/>
            </a:prstGeom>
            <a:noFill/>
            <a:ln w="76200">
              <a:noFill/>
            </a:ln>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819150" y="1634543"/>
            <a:ext cx="3009900" cy="707886"/>
          </a:xfrm>
          <a:prstGeom prst="rect">
            <a:avLst/>
          </a:prstGeom>
          <a:solidFill>
            <a:srgbClr val="FFFAE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000" b="1" i="1" dirty="0" err="1">
                <a:solidFill>
                  <a:srgbClr val="FF0000"/>
                </a:solidFill>
                <a:latin typeface="Times New Roman" panose="02020603050405020304" pitchFamily="18" charset="0"/>
                <a:cs typeface="Times New Roman" panose="02020603050405020304" pitchFamily="18" charset="0"/>
              </a:rPr>
              <a:t>Bối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cảnh</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Khi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mẹ</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Lọ</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Lem</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mất</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819150" y="2388299"/>
            <a:ext cx="3038475" cy="1015663"/>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000" b="1" i="1" dirty="0" err="1">
                <a:solidFill>
                  <a:schemeClr val="bg1">
                    <a:lumMod val="10000"/>
                  </a:schemeClr>
                </a:solidFill>
                <a:latin typeface="Times New Roman" panose="02020603050405020304" pitchFamily="18" charset="0"/>
                <a:cs typeface="Times New Roman" panose="02020603050405020304" pitchFamily="18" charset="0"/>
              </a:rPr>
              <a:t>Diễn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biến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Bố</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Lọ</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Lem</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lấy</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vợ</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mới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vợ</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mới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có</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hai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cô</a:t>
            </a:r>
            <a:r>
              <a:rPr lang="en-US" sz="2000" b="1" dirty="0">
                <a:solidFill>
                  <a:schemeClr val="bg1">
                    <a:lumMod val="10000"/>
                  </a:schemeClr>
                </a:solidFill>
                <a:latin typeface="Times New Roman" panose="02020603050405020304" pitchFamily="18" charset="0"/>
                <a:cs typeface="Times New Roman" panose="02020603050405020304" pitchFamily="18" charset="0"/>
              </a:rPr>
              <a:t> con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gái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riêng</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1208735"/>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4518098" y="594294"/>
            <a:ext cx="1676400" cy="885825"/>
            <a:chOff x="1600200" y="561975"/>
            <a:chExt cx="1676400" cy="885825"/>
          </a:xfrm>
          <a:scene3d>
            <a:camera prst="orthographicFront">
              <a:rot lat="0" lon="0" rev="0"/>
            </a:camera>
            <a:lightRig rig="contrasting" dir="t">
              <a:rot lat="0" lon="0" rev="1500000"/>
            </a:lightRig>
          </a:scene3d>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w="76200">
              <a:solidFill>
                <a:srgbClr val="FFCCFF"/>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739808" y="719273"/>
              <a:ext cx="1419225" cy="461665"/>
            </a:xfrm>
            <a:prstGeom prst="rect">
              <a:avLst/>
            </a:prstGeom>
            <a:noFill/>
            <a:ln w="76200">
              <a:solidFill>
                <a:srgbClr val="FFCCFF"/>
              </a:solid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400550" y="1732610"/>
            <a:ext cx="3019425" cy="707886"/>
          </a:xfrm>
          <a:prstGeom prst="rect">
            <a:avLst/>
          </a:prstGeom>
          <a:noFill/>
        </p:spPr>
        <p:txBody>
          <a:bodyPr wrap="square" rtlCol="0">
            <a:spAutoFit/>
          </a:bodyPr>
          <a:lstStyle/>
          <a:p>
            <a:pPr algn="just"/>
            <a:r>
              <a:rPr lang="en-US" sz="2000" b="1" i="1" dirty="0" err="1">
                <a:solidFill>
                  <a:srgbClr val="FF0000"/>
                </a:solidFill>
                <a:latin typeface="Times New Roman" pitchFamily="18" charset="0"/>
                <a:cs typeface="Times New Roman" pitchFamily="18" charset="0"/>
              </a:rPr>
              <a:t>Bối</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cảnh</a:t>
            </a:r>
            <a:r>
              <a:rPr lang="en-US" sz="2000" b="1" i="1" dirty="0">
                <a:solidFill>
                  <a:schemeClr val="bg1">
                    <a:lumMod val="10000"/>
                  </a:schemeClr>
                </a:solidFill>
                <a:latin typeface="Times New Roman" pitchFamily="18" charset="0"/>
                <a:cs typeface="Times New Roman" pitchFamily="18" charset="0"/>
              </a:rPr>
              <a:t>: </a:t>
            </a:r>
            <a:r>
              <a:rPr lang="en-US" sz="2000" b="1" dirty="0">
                <a:solidFill>
                  <a:schemeClr val="bg1">
                    <a:lumMod val="10000"/>
                  </a:schemeClr>
                </a:solidFill>
                <a:latin typeface="Times New Roman" pitchFamily="18" charset="0"/>
                <a:cs typeface="Times New Roman" pitchFamily="18" charset="0"/>
              </a:rPr>
              <a:t>Khi </a:t>
            </a:r>
            <a:r>
              <a:rPr lang="en-US" sz="2000" b="1" dirty="0" err="1">
                <a:solidFill>
                  <a:schemeClr val="bg1">
                    <a:lumMod val="10000"/>
                  </a:schemeClr>
                </a:solidFill>
                <a:latin typeface="Times New Roman" pitchFamily="18" charset="0"/>
                <a:cs typeface="Times New Roman" pitchFamily="18" charset="0"/>
              </a:rPr>
              <a:t>bố</a:t>
            </a:r>
            <a:r>
              <a:rPr lang="en-US" sz="2000" b="1" dirty="0">
                <a:solidFill>
                  <a:schemeClr val="bg1">
                    <a:lumMod val="10000"/>
                  </a:schemeClr>
                </a:solidFill>
                <a:latin typeface="Times New Roman" pitchFamily="18" charset="0"/>
                <a:cs typeface="Times New Roman" pitchFamily="18" charset="0"/>
              </a:rPr>
              <a:t> </a:t>
            </a:r>
            <a:r>
              <a:rPr lang="en-US" sz="2000" b="1" dirty="0" err="1">
                <a:solidFill>
                  <a:schemeClr val="bg1">
                    <a:lumMod val="10000"/>
                  </a:schemeClr>
                </a:solidFill>
                <a:latin typeface="Times New Roman" pitchFamily="18" charset="0"/>
                <a:cs typeface="Times New Roman" pitchFamily="18" charset="0"/>
              </a:rPr>
              <a:t>Lọ</a:t>
            </a:r>
            <a:r>
              <a:rPr lang="en-US" sz="2000" b="1" dirty="0">
                <a:solidFill>
                  <a:schemeClr val="bg1">
                    <a:lumMod val="10000"/>
                  </a:schemeClr>
                </a:solidFill>
                <a:latin typeface="Times New Roman" pitchFamily="18" charset="0"/>
                <a:cs typeface="Times New Roman" pitchFamily="18" charset="0"/>
              </a:rPr>
              <a:t> </a:t>
            </a:r>
            <a:r>
              <a:rPr lang="en-US" sz="2000" b="1" dirty="0" err="1">
                <a:solidFill>
                  <a:schemeClr val="bg1">
                    <a:lumMod val="10000"/>
                  </a:schemeClr>
                </a:solidFill>
                <a:latin typeface="Times New Roman" pitchFamily="18" charset="0"/>
                <a:cs typeface="Times New Roman" pitchFamily="18" charset="0"/>
              </a:rPr>
              <a:t>Lem</a:t>
            </a:r>
            <a:r>
              <a:rPr lang="en-US" sz="2000" b="1" dirty="0">
                <a:solidFill>
                  <a:schemeClr val="bg1">
                    <a:lumMod val="10000"/>
                  </a:schemeClr>
                </a:solidFill>
                <a:latin typeface="Times New Roman" pitchFamily="18" charset="0"/>
                <a:cs typeface="Times New Roman" pitchFamily="18" charset="0"/>
              </a:rPr>
              <a:t> qua </a:t>
            </a:r>
            <a:r>
              <a:rPr lang="en-US" sz="2000" b="1" dirty="0" err="1">
                <a:solidFill>
                  <a:schemeClr val="bg1">
                    <a:lumMod val="10000"/>
                  </a:schemeClr>
                </a:solidFill>
                <a:latin typeface="Times New Roman" pitchFamily="18" charset="0"/>
                <a:cs typeface="Times New Roman" pitchFamily="18" charset="0"/>
              </a:rPr>
              <a:t>đời</a:t>
            </a:r>
            <a:endParaRPr lang="en-US" sz="2000" b="1" dirty="0">
              <a:solidFill>
                <a:schemeClr val="bg1">
                  <a:lumMod val="10000"/>
                </a:schemeClr>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518098" y="2502835"/>
            <a:ext cx="1709737" cy="40011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000" b="1" i="1" dirty="0" err="1">
                <a:solidFill>
                  <a:schemeClr val="bg1">
                    <a:lumMod val="10000"/>
                  </a:schemeClr>
                </a:solidFill>
                <a:latin typeface="Times New Roman" panose="02020603050405020304" pitchFamily="18" charset="0"/>
                <a:cs typeface="Times New Roman" panose="02020603050405020304" pitchFamily="18" charset="0"/>
              </a:rPr>
              <a:t>Diễn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biến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8184580" y="1180160"/>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331134" y="543914"/>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w="76200">
              <a:solidFill>
                <a:srgbClr val="FFCC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778997" y="719273"/>
              <a:ext cx="1419225" cy="461665"/>
            </a:xfrm>
            <a:prstGeom prst="rect">
              <a:avLst/>
            </a:prstGeom>
            <a:noFill/>
            <a:ln w="76200">
              <a:noFill/>
            </a:ln>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0000" y="1704035"/>
            <a:ext cx="2990850" cy="707886"/>
          </a:xfrm>
          <a:prstGeom prst="rect">
            <a:avLst/>
          </a:prstGeom>
          <a:noFill/>
        </p:spPr>
        <p:txBody>
          <a:bodyPr wrap="square" rtlCol="0">
            <a:spAutoFit/>
          </a:bodyPr>
          <a:lstStyle/>
          <a:p>
            <a:pPr algn="just"/>
            <a:r>
              <a:rPr lang="en-US" sz="2000" b="1" i="1" dirty="0" err="1">
                <a:solidFill>
                  <a:srgbClr val="FF0000"/>
                </a:solidFill>
                <a:latin typeface="Times New Roman" panose="02020603050405020304" pitchFamily="18" charset="0"/>
                <a:cs typeface="Times New Roman" panose="02020603050405020304" pitchFamily="18" charset="0"/>
              </a:rPr>
              <a:t>Bối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cảnh</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Khi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vua</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tổ</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chức</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vũ</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hội</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301319" y="2502835"/>
            <a:ext cx="1706215" cy="40011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000" b="1" i="1" dirty="0" err="1">
                <a:solidFill>
                  <a:schemeClr val="bg1">
                    <a:lumMod val="10000"/>
                  </a:schemeClr>
                </a:solidFill>
                <a:latin typeface="Times New Roman" panose="02020603050405020304" pitchFamily="18" charset="0"/>
                <a:cs typeface="Times New Roman" panose="02020603050405020304" pitchFamily="18" charset="0"/>
              </a:rPr>
              <a:t>Diễn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biến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768065" y="4094810"/>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090622" y="3464428"/>
            <a:ext cx="1676400" cy="885825"/>
            <a:chOff x="1600200" y="561975"/>
            <a:chExt cx="1676400" cy="885825"/>
          </a:xfrm>
          <a:scene3d>
            <a:camera prst="orthographicFront">
              <a:rot lat="0" lon="0" rev="0"/>
            </a:camera>
            <a:lightRig rig="contrasting" dir="t">
              <a:rot lat="0" lon="0" rev="1500000"/>
            </a:lightRig>
          </a:scene3d>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w="76200">
              <a:solidFill>
                <a:srgbClr val="FFCCFF"/>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06483" y="679339"/>
              <a:ext cx="1419225" cy="461665"/>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781920" y="4618685"/>
            <a:ext cx="3048000" cy="1015663"/>
          </a:xfrm>
          <a:prstGeom prst="rect">
            <a:avLst/>
          </a:prstGeom>
          <a:noFill/>
        </p:spPr>
        <p:txBody>
          <a:bodyPr wrap="square" rtlCol="0">
            <a:spAutoFit/>
          </a:bodyPr>
          <a:lstStyle/>
          <a:p>
            <a:pPr algn="just"/>
            <a:r>
              <a:rPr lang="en-US" sz="2000" b="1" i="1" dirty="0" err="1">
                <a:solidFill>
                  <a:srgbClr val="FF0000"/>
                </a:solidFill>
                <a:latin typeface="Times New Roman" panose="02020603050405020304" pitchFamily="18" charset="0"/>
                <a:cs typeface="Times New Roman" panose="02020603050405020304" pitchFamily="18" charset="0"/>
              </a:rPr>
              <a:t>Bối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cảnh</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Khi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Lọ</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Lem</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khóc</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vì</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không</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được</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đi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dự</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vũ</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hội</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35" y="5634348"/>
            <a:ext cx="1804987" cy="40011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000" b="1" i="1" dirty="0" err="1">
                <a:solidFill>
                  <a:schemeClr val="bg1">
                    <a:lumMod val="10000"/>
                  </a:schemeClr>
                </a:solidFill>
                <a:latin typeface="Times New Roman" panose="02020603050405020304" pitchFamily="18" charset="0"/>
                <a:cs typeface="Times New Roman" panose="02020603050405020304" pitchFamily="18" charset="0"/>
              </a:rPr>
              <a:t>Diễn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biến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431730" y="4142435"/>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682845" y="3568675"/>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w="76200">
              <a:solidFill>
                <a:srgbClr val="FFCC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765934" y="667021"/>
              <a:ext cx="1419225" cy="461665"/>
            </a:xfrm>
            <a:prstGeom prst="rect">
              <a:avLst/>
            </a:prstGeom>
            <a:noFill/>
            <a:ln w="76200">
              <a:noFill/>
            </a:ln>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17875" y="4618685"/>
            <a:ext cx="3047999" cy="707886"/>
          </a:xfrm>
          <a:prstGeom prst="rect">
            <a:avLst/>
          </a:prstGeom>
          <a:noFill/>
        </p:spPr>
        <p:txBody>
          <a:bodyPr wrap="square" rtlCol="0">
            <a:spAutoFit/>
          </a:bodyPr>
          <a:lstStyle/>
          <a:p>
            <a:pPr algn="just"/>
            <a:r>
              <a:rPr lang="en-US" sz="2000" b="1" i="1" dirty="0" err="1">
                <a:solidFill>
                  <a:srgbClr val="FF0000"/>
                </a:solidFill>
                <a:latin typeface="Times New Roman" panose="02020603050405020304" pitchFamily="18" charset="0"/>
                <a:cs typeface="Times New Roman" panose="02020603050405020304" pitchFamily="18" charset="0"/>
              </a:rPr>
              <a:t>Bối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cảnh</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Khi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Lọ</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Lem</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đi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dự</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vũ</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hội</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661170" y="5574570"/>
            <a:ext cx="1847850" cy="400110"/>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000" b="1" i="1" dirty="0" err="1">
                <a:solidFill>
                  <a:schemeClr val="bg1">
                    <a:lumMod val="10000"/>
                  </a:schemeClr>
                </a:solidFill>
                <a:latin typeface="Times New Roman" panose="02020603050405020304" pitchFamily="18" charset="0"/>
                <a:cs typeface="Times New Roman" panose="02020603050405020304" pitchFamily="18" charset="0"/>
              </a:rPr>
              <a:t>Diễn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biến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8233075" y="4094810"/>
            <a:ext cx="3048000" cy="233362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381343" y="3501662"/>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w="76200">
              <a:solidFill>
                <a:srgbClr val="FFCC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752871" y="706210"/>
              <a:ext cx="1419225" cy="461665"/>
            </a:xfrm>
            <a:prstGeom prst="rect">
              <a:avLst/>
            </a:prstGeom>
            <a:noFill/>
            <a:ln w="76200">
              <a:noFill/>
            </a:ln>
          </p:spPr>
          <p:txBody>
            <a:bodyPr wrap="square" rtlCol="0">
              <a:spAutoFit/>
            </a:bodyPr>
            <a:lstStyle/>
            <a:p>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62168" y="4618685"/>
            <a:ext cx="3049632" cy="1015663"/>
          </a:xfrm>
          <a:prstGeom prst="rect">
            <a:avLst/>
          </a:prstGeom>
          <a:noFill/>
        </p:spPr>
        <p:txBody>
          <a:bodyPr wrap="square" rtlCol="0">
            <a:spAutoFit/>
          </a:bodyPr>
          <a:lstStyle/>
          <a:p>
            <a:pPr algn="just"/>
            <a:r>
              <a:rPr lang="en-US" sz="2000" b="1" i="1" dirty="0" err="1">
                <a:solidFill>
                  <a:srgbClr val="FF0000"/>
                </a:solidFill>
                <a:latin typeface="Times New Roman" panose="02020603050405020304" pitchFamily="18" charset="0"/>
                <a:cs typeface="Times New Roman" panose="02020603050405020304" pitchFamily="18" charset="0"/>
              </a:rPr>
              <a:t>Bối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cảnh</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Khi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hoàng</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tử</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sai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đi</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tìm</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chủ</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nhân</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chiếc</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giày</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314573" y="5675960"/>
            <a:ext cx="1690141" cy="400110"/>
          </a:xfrm>
          <a:prstGeom prst="rect">
            <a:avLst/>
          </a:prstGeom>
          <a:solidFill>
            <a:schemeClr val="accent4">
              <a:lumMod val="20000"/>
              <a:lumOff val="80000"/>
            </a:schemeClr>
          </a:solidFill>
          <a:ln>
            <a:solidFill>
              <a:srgbClr val="FFCC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2000" b="1" i="1" dirty="0" err="1">
                <a:solidFill>
                  <a:schemeClr val="bg1">
                    <a:lumMod val="10000"/>
                  </a:schemeClr>
                </a:solidFill>
                <a:latin typeface="Times New Roman" panose="02020603050405020304" pitchFamily="18" charset="0"/>
                <a:cs typeface="Times New Roman" panose="02020603050405020304" pitchFamily="18" charset="0"/>
              </a:rPr>
              <a:t>Diễn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biến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a:solidFill>
                  <a:schemeClr val="bg1">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0091684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6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2986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470263"/>
            <a:ext cx="5927123" cy="6412258"/>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43086" y="1108167"/>
            <a:ext cx="6288193" cy="4953000"/>
          </a:xfrm>
          <a:prstGeom prst="rect">
            <a:avLst/>
          </a:prstGeom>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287490" y="2097822"/>
            <a:ext cx="4197927" cy="2820542"/>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7722165" y="799278"/>
            <a:ext cx="2377780" cy="1371966"/>
            <a:chOff x="1600200" y="561975"/>
            <a:chExt cx="1676400" cy="885825"/>
          </a:xfrm>
          <a:scene3d>
            <a:camera prst="orthographicFront">
              <a:rot lat="0" lon="0" rev="0"/>
            </a:camera>
            <a:lightRig rig="contrasting" dir="t">
              <a:rot lat="0" lon="0" rev="1500000"/>
            </a:lightRig>
          </a:scene3d>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chemeClr val="bg1">
                <a:lumMod val="90000"/>
              </a:schemeClr>
            </a:solidFill>
            <a:ln w="57150">
              <a:solidFill>
                <a:srgbClr val="FFCCFF"/>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21462" y="790456"/>
              <a:ext cx="1419225" cy="337823"/>
            </a:xfrm>
            <a:prstGeom prst="rect">
              <a:avLst/>
            </a:prstGeom>
            <a:noFill/>
            <a:ln w="57150">
              <a:solidFill>
                <a:srgbClr val="FFCCFF"/>
              </a:solidFill>
            </a:ln>
            <a:effectLst>
              <a:outerShdw blurRad="149987" dist="250190" dir="8460000" algn="ctr">
                <a:srgbClr val="000000">
                  <a:alpha val="28000"/>
                </a:srgbClr>
              </a:outerShdw>
            </a:effectLst>
            <a:sp3d prstMaterial="metal">
              <a:bevelT w="88900" h="88900"/>
            </a:sp3d>
          </p:spPr>
          <p:txBody>
            <a:bodyPr wrap="square" rtlCol="0">
              <a:spAutoFit/>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Sự</a:t>
              </a:r>
              <a:r>
                <a:rPr kumimoji="0" lang="en-US" sz="28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28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việc</a:t>
              </a:r>
              <a:r>
                <a:rPr kumimoji="0" lang="en-US" sz="28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53779" y="2448357"/>
            <a:ext cx="347662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normalizeH="0" baseline="0" noProof="0" dirty="0" err="1">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Bối</a:t>
            </a:r>
            <a:r>
              <a:rPr kumimoji="0" lang="en-US" sz="2800" b="1" i="1"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 </a:t>
            </a:r>
            <a:r>
              <a:rPr kumimoji="0" lang="en-US" sz="2800" b="1" i="1" u="none" strike="noStrike" kern="1200" normalizeH="0" baseline="0" noProof="0" dirty="0" err="1">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cảnh</a:t>
            </a:r>
            <a:r>
              <a:rPr kumimoji="0" lang="en-US" sz="2800" b="1" i="1"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 </a:t>
            </a:r>
            <a:r>
              <a:rPr kumimoji="0" lang="en-US" sz="2800" b="1" i="0"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Khi </a:t>
            </a:r>
            <a:r>
              <a:rPr kumimoji="0" lang="en-US" sz="2800" b="1" i="0" u="none" strike="noStrike" kern="1200" normalizeH="0" baseline="0" noProof="0" dirty="0" err="1">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bố</a:t>
            </a:r>
            <a:r>
              <a:rPr kumimoji="0" lang="en-US" sz="2800" b="1" i="0"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 </a:t>
            </a:r>
            <a:r>
              <a:rPr kumimoji="0" lang="en-US" sz="2800" b="1" i="0" u="none" strike="noStrike" kern="1200" normalizeH="0" baseline="0" noProof="0" dirty="0" err="1">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Lọ</a:t>
            </a:r>
            <a:r>
              <a:rPr kumimoji="0" lang="en-US" sz="2800" b="1" i="0"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 </a:t>
            </a:r>
            <a:r>
              <a:rPr kumimoji="0" lang="en-US" sz="2800" b="1" i="0" u="none" strike="noStrike" kern="1200" normalizeH="0" baseline="0" noProof="0" dirty="0" err="1">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Lem</a:t>
            </a:r>
            <a:r>
              <a:rPr kumimoji="0" lang="en-US" sz="2800" b="1" i="0"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 qua </a:t>
            </a:r>
            <a:r>
              <a:rPr kumimoji="0" lang="en-US" sz="2800" b="1" i="0" u="none" strike="noStrike" kern="1200" normalizeH="0" baseline="0" noProof="0" dirty="0" err="1">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rPr>
              <a:t>đời</a:t>
            </a:r>
            <a:endParaRPr kumimoji="0" lang="en-US" sz="2800" b="1" i="0"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780725" y="3565468"/>
            <a:ext cx="278130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Diễn</a:t>
            </a:r>
            <a:r>
              <a:rPr kumimoji="0" lang="en-US" sz="2800" b="1" i="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i="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biến</a:t>
            </a:r>
            <a:r>
              <a:rPr kumimoji="0" lang="en-US" sz="2800" b="1" i="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i="0"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9928"/>
            <a:ext cx="4657725" cy="415226"/>
          </a:xfrm>
          <a:prstGeom prst="rect">
            <a:avLst/>
          </a:prstGeom>
          <a:solidFill>
            <a:srgbClr val="FF0000">
              <a:alpha val="19000"/>
            </a:srgbClr>
          </a:solidFill>
          <a:ln w="38100">
            <a:solidFill>
              <a:srgbClr val="FFFA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43378" y="3490653"/>
            <a:ext cx="348615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Diễn</a:t>
            </a:r>
            <a:r>
              <a:rPr kumimoji="0" lang="en-US" sz="2800" b="1" i="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i="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biến</a:t>
            </a:r>
            <a:r>
              <a:rPr kumimoji="0" lang="en-US" sz="2800" b="1" i="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Lọ</a:t>
            </a:r>
            <a:r>
              <a:rPr kumimoji="0" lang="en-US" sz="2800" b="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Lem</a:t>
            </a:r>
            <a:r>
              <a:rPr kumimoji="0" lang="en-US" sz="2800" b="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sống</a:t>
            </a:r>
            <a:r>
              <a:rPr kumimoji="0" lang="en-US" sz="2800" b="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rất</a:t>
            </a:r>
            <a:r>
              <a:rPr kumimoji="0" lang="en-US" sz="2800" b="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khổ</a:t>
            </a:r>
            <a:r>
              <a:rPr kumimoji="0" lang="en-US" sz="2800" b="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 </a:t>
            </a:r>
            <a:r>
              <a:rPr kumimoji="0" lang="en-US" sz="2800" b="1" u="none" strike="noStrike" kern="1200" normalizeH="0" baseline="0" noProof="0" dirty="0" err="1">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cực</a:t>
            </a:r>
            <a:r>
              <a:rPr kumimoji="0" lang="en-US" sz="2800" b="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rPr>
              <a:t>.</a:t>
            </a:r>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3620" y="5385707"/>
            <a:ext cx="1694197" cy="11157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6238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477575" y="344774"/>
            <a:ext cx="6020452" cy="6513226"/>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biLevel thresh="75000"/>
          </a:blip>
          <a:stretch>
            <a:fillRect/>
          </a:stretch>
        </p:blipFill>
        <p:spPr>
          <a:xfrm>
            <a:off x="-104931" y="1050560"/>
            <a:ext cx="6477575" cy="4953000"/>
          </a:xfrm>
          <a:prstGeom prst="rect">
            <a:avLst/>
          </a:prstGeom>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pic>
      <p:sp>
        <p:nvSpPr>
          <p:cNvPr id="15" name="Hình chữ nhật 11">
            <a:extLst>
              <a:ext uri="{FF2B5EF4-FFF2-40B4-BE49-F238E27FC236}">
                <a16:creationId xmlns:a16="http://schemas.microsoft.com/office/drawing/2014/main" id="{12A94384-CDBB-A500-2B25-4DFE816B976B}"/>
              </a:ext>
            </a:extLst>
          </p:cNvPr>
          <p:cNvSpPr/>
          <p:nvPr/>
        </p:nvSpPr>
        <p:spPr>
          <a:xfrm>
            <a:off x="41566" y="2615315"/>
            <a:ext cx="6436009" cy="333375"/>
          </a:xfrm>
          <a:prstGeom prst="rect">
            <a:avLst/>
          </a:prstGeom>
          <a:solidFill>
            <a:srgbClr val="FF0000">
              <a:alpha val="19000"/>
            </a:srgbClr>
          </a:solidFill>
          <a:ln>
            <a:solidFill>
              <a:srgbClr val="FFFA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116040" y="1880889"/>
            <a:ext cx="4660324" cy="3612965"/>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C0F6DA-1235-3CF2-2D02-CE8204730F06}"/>
              </a:ext>
            </a:extLst>
          </p:cNvPr>
          <p:cNvSpPr txBox="1"/>
          <p:nvPr/>
        </p:nvSpPr>
        <p:spPr>
          <a:xfrm>
            <a:off x="7341177" y="2081706"/>
            <a:ext cx="4210049" cy="954107"/>
          </a:xfrm>
          <a:prstGeom prst="rect">
            <a:avLst/>
          </a:prstGeom>
          <a:noFill/>
        </p:spPr>
        <p:txBody>
          <a:bodyPr wrap="square" rtlCol="0">
            <a:spAutoFit/>
          </a:bodyPr>
          <a:lstStyle/>
          <a:p>
            <a:pPr algn="just"/>
            <a:r>
              <a:rPr lang="en-US" sz="2800" b="1" i="1" dirty="0" err="1">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Bối</a:t>
            </a:r>
            <a:r>
              <a:rPr lang="en-US" sz="2800" b="1" i="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cảnh</a:t>
            </a:r>
            <a:r>
              <a:rPr lang="en-US" sz="2800" b="1" i="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 </a:t>
            </a:r>
            <a:r>
              <a:rPr lang="en-US" sz="2800" b="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Khi </a:t>
            </a:r>
            <a:r>
              <a:rPr lang="en-US" sz="2800" b="1" dirty="0" err="1">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vua</a:t>
            </a:r>
            <a:r>
              <a:rPr lang="en-US" sz="2800" b="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tổ</a:t>
            </a:r>
            <a:r>
              <a:rPr lang="en-US" sz="2800" b="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chức</a:t>
            </a:r>
            <a:r>
              <a:rPr lang="en-US" sz="2800" b="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vũ</a:t>
            </a:r>
            <a:r>
              <a:rPr lang="en-US" sz="2800" b="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hội</a:t>
            </a:r>
            <a:r>
              <a:rPr lang="en-US" sz="2800" b="1" dirty="0">
                <a:ln w="10541" cmpd="sng">
                  <a:solidFill>
                    <a:schemeClr val="accent1">
                      <a:shade val="88000"/>
                      <a:satMod val="110000"/>
                    </a:schemeClr>
                  </a:solidFill>
                  <a:prstDash val="solid"/>
                </a:ln>
                <a:solidFill>
                  <a:srgbClr val="4D1CA4"/>
                </a:solidFill>
                <a:latin typeface="Times New Roman" pitchFamily="18" charset="0"/>
                <a:cs typeface="Times New Roman" pitchFamily="18" charset="0"/>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332640" y="3136827"/>
            <a:ext cx="2781300" cy="523220"/>
          </a:xfrm>
          <a:prstGeom prst="rect">
            <a:avLst/>
          </a:prstGeom>
          <a:noFill/>
        </p:spPr>
        <p:txBody>
          <a:bodyPr wrap="square" rtlCol="0">
            <a:spAutoFit/>
          </a:bodyPr>
          <a:lstStyle/>
          <a:p>
            <a:pPr algn="just"/>
            <a:r>
              <a:rPr lang="en-US" sz="2800" b="1" i="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Diễn</a:t>
            </a:r>
            <a:r>
              <a:rPr lang="en-US" sz="2800" b="1" i="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biến</a:t>
            </a:r>
            <a:r>
              <a:rPr lang="en-US" sz="2800" b="1" i="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41566" y="2913369"/>
            <a:ext cx="1047750" cy="412134"/>
          </a:xfrm>
          <a:prstGeom prst="rect">
            <a:avLst/>
          </a:prstGeom>
          <a:solidFill>
            <a:srgbClr val="FF0000">
              <a:alpha val="19000"/>
            </a:srgbClr>
          </a:solidFill>
          <a:ln>
            <a:solidFill>
              <a:srgbClr val="FFFA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328114" y="3123744"/>
            <a:ext cx="4435187" cy="2246769"/>
          </a:xfrm>
          <a:prstGeom prst="rect">
            <a:avLst/>
          </a:prstGeom>
          <a:noFill/>
        </p:spPr>
        <p:txBody>
          <a:bodyPr wrap="square" rtlCol="0">
            <a:spAutoFit/>
          </a:bodyPr>
          <a:lstStyle/>
          <a:p>
            <a:pPr lvl="0" algn="just"/>
            <a:r>
              <a:rPr lang="en-US" sz="2800" b="1" i="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Diễn</a:t>
            </a:r>
            <a:r>
              <a:rPr lang="en-US" sz="2800" b="1" i="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biến</a:t>
            </a:r>
            <a:r>
              <a:rPr lang="en-US" sz="2800" b="1" i="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Mẹ</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kế</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và</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hai</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cô</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con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gái</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đi</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dự</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hội</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bắt</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Lọ</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Lem</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ở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nhà</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nhặt</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đậu</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lẫn</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trong</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đống</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tro</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khiến</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Lọ</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Lem</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khóc</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nức</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8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nở</a:t>
            </a:r>
            <a:r>
              <a:rPr lang="en-US" sz="28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a:t>
            </a:r>
            <a:endParaRPr kumimoji="0" lang="en-US" sz="2800" b="1" u="none" strike="noStrike" kern="1200" normalizeH="0" baseline="0" noProof="0" dirty="0">
              <a:ln w="10541" cmpd="sng">
                <a:solidFill>
                  <a:schemeClr val="accent1">
                    <a:shade val="88000"/>
                    <a:satMod val="110000"/>
                  </a:schemeClr>
                </a:solidFill>
                <a:prstDash val="solid"/>
              </a:ln>
              <a:solidFill>
                <a:srgbClr val="FF0000"/>
              </a:solidFill>
              <a:uLnTx/>
              <a:uFillTx/>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478BF9E7-D062-8079-3EA8-C655511BA6A9}"/>
              </a:ext>
            </a:extLst>
          </p:cNvPr>
          <p:cNvGrpSpPr/>
          <p:nvPr/>
        </p:nvGrpSpPr>
        <p:grpSpPr>
          <a:xfrm>
            <a:off x="8331346" y="578012"/>
            <a:ext cx="2377780" cy="1371966"/>
            <a:chOff x="1600200" y="615651"/>
            <a:chExt cx="1676400" cy="885825"/>
          </a:xfrm>
          <a:scene3d>
            <a:camera prst="orthographicFront">
              <a:rot lat="0" lon="0" rev="0"/>
            </a:camera>
            <a:lightRig rig="contrasting" dir="t">
              <a:rot lat="0" lon="0" rev="1500000"/>
            </a:lightRig>
          </a:scene3d>
        </p:grpSpPr>
        <p:sp>
          <p:nvSpPr>
            <p:cNvPr id="14" name="Cloud 13">
              <a:extLst>
                <a:ext uri="{FF2B5EF4-FFF2-40B4-BE49-F238E27FC236}">
                  <a16:creationId xmlns:a16="http://schemas.microsoft.com/office/drawing/2014/main" id="{A458FD2D-639F-6BF0-5CC2-2307245FB594}"/>
                </a:ext>
              </a:extLst>
            </p:cNvPr>
            <p:cNvSpPr/>
            <p:nvPr/>
          </p:nvSpPr>
          <p:spPr>
            <a:xfrm>
              <a:off x="1600200" y="615651"/>
              <a:ext cx="1676400" cy="885825"/>
            </a:xfrm>
            <a:prstGeom prst="cloud">
              <a:avLst/>
            </a:prstGeom>
            <a:solidFill>
              <a:schemeClr val="bg1">
                <a:lumMod val="90000"/>
              </a:schemeClr>
            </a:solidFill>
            <a:ln w="57150">
              <a:solidFill>
                <a:srgbClr val="FFCCFF"/>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A1DE93-8810-715A-88AA-3D6E3D305A23}"/>
                </a:ext>
              </a:extLst>
            </p:cNvPr>
            <p:cNvSpPr txBox="1"/>
            <p:nvPr/>
          </p:nvSpPr>
          <p:spPr>
            <a:xfrm>
              <a:off x="1821462" y="790456"/>
              <a:ext cx="1419225" cy="337823"/>
            </a:xfrm>
            <a:prstGeom prst="rect">
              <a:avLst/>
            </a:prstGeom>
            <a:noFill/>
            <a:ln w="57150">
              <a:solidFill>
                <a:srgbClr val="FFCCFF"/>
              </a:solidFill>
            </a:ln>
            <a:effectLst>
              <a:outerShdw blurRad="149987" dist="250190" dir="8460000" algn="ctr">
                <a:srgbClr val="000000">
                  <a:alpha val="28000"/>
                </a:srgbClr>
              </a:outerShdw>
            </a:effectLst>
            <a:sp3d prstMaterial="metal">
              <a:bevelT w="88900" h="88900"/>
            </a:sp3d>
          </p:spPr>
          <p:txBody>
            <a:bodyPr wrap="square" rtlCol="0">
              <a:spAutoFit/>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Sự</a:t>
              </a:r>
              <a:r>
                <a:rPr kumimoji="0" lang="en-US" sz="28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28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việc</a:t>
              </a:r>
              <a:r>
                <a:rPr kumimoji="0" lang="en-US" sz="28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3</a:t>
              </a:r>
            </a:p>
          </p:txBody>
        </p:sp>
      </p:grpSp>
      <p:pic>
        <p:nvPicPr>
          <p:cNvPr id="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4630" y="5493855"/>
            <a:ext cx="1694197" cy="11157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55344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1"/>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418011"/>
            <a:ext cx="5952756" cy="6439989"/>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22966" y="1192147"/>
            <a:ext cx="6288193" cy="4953000"/>
          </a:xfrm>
          <a:prstGeom prst="rect">
            <a:avLst/>
          </a:prstGeom>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Hình chữ nhật 11">
            <a:extLst>
              <a:ext uri="{FF2B5EF4-FFF2-40B4-BE49-F238E27FC236}">
                <a16:creationId xmlns:a16="http://schemas.microsoft.com/office/drawing/2014/main" id="{12A94384-CDBB-A500-2B25-4DFE816B976B}"/>
              </a:ext>
            </a:extLst>
          </p:cNvPr>
          <p:cNvSpPr/>
          <p:nvPr/>
        </p:nvSpPr>
        <p:spPr>
          <a:xfrm>
            <a:off x="1097094" y="3110484"/>
            <a:ext cx="5162549" cy="314324"/>
          </a:xfrm>
          <a:prstGeom prst="rect">
            <a:avLst/>
          </a:prstGeom>
          <a:solidFill>
            <a:srgbClr val="FF0000">
              <a:alpha val="19000"/>
            </a:srgbClr>
          </a:solidFill>
          <a:ln w="19050">
            <a:solidFill>
              <a:srgbClr val="FFFAEB"/>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218218" y="1071562"/>
            <a:ext cx="4350327" cy="5362576"/>
          </a:xfrm>
          <a:prstGeom prst="roundRect">
            <a:avLst/>
          </a:prstGeom>
          <a:solidFill>
            <a:srgbClr val="B0E0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4" name="Hình chữ nhật 11">
            <a:extLst>
              <a:ext uri="{FF2B5EF4-FFF2-40B4-BE49-F238E27FC236}">
                <a16:creationId xmlns:a16="http://schemas.microsoft.com/office/drawing/2014/main" id="{7C47434D-7CFC-9BCA-6C40-01EF93A7AA18}"/>
              </a:ext>
            </a:extLst>
          </p:cNvPr>
          <p:cNvSpPr/>
          <p:nvPr/>
        </p:nvSpPr>
        <p:spPr>
          <a:xfrm>
            <a:off x="110385" y="3466804"/>
            <a:ext cx="6200774" cy="504825"/>
          </a:xfrm>
          <a:prstGeom prst="rect">
            <a:avLst/>
          </a:prstGeom>
          <a:solidFill>
            <a:srgbClr val="FF0000">
              <a:alpha val="19000"/>
            </a:srgbClr>
          </a:solidFill>
          <a:ln w="19050">
            <a:solidFill>
              <a:srgbClr val="FFFAEB"/>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476260" y="1356014"/>
            <a:ext cx="3829916" cy="830997"/>
          </a:xfrm>
          <a:prstGeom prst="rect">
            <a:avLst/>
          </a:prstGeom>
          <a:noFill/>
        </p:spPr>
        <p:txBody>
          <a:bodyPr wrap="square" rtlCol="0">
            <a:spAutoFit/>
          </a:bodyPr>
          <a:lstStyle/>
          <a:p>
            <a:pPr algn="just"/>
            <a:r>
              <a:rPr lang="en-US" sz="2400" b="1" i="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Bối</a:t>
            </a:r>
            <a:r>
              <a:rPr lang="en-US" sz="2400" b="1" i="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i="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cảnh</a:t>
            </a:r>
            <a:r>
              <a:rPr lang="en-US" sz="2400" b="1" i="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Khi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Lọ</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Lem</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khóc</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vì</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không</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được</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đi</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dự</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vũ</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2400" b="1"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hội</a:t>
            </a:r>
            <a:r>
              <a:rPr lang="en-US" sz="2400" b="1"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453719" y="2381250"/>
            <a:ext cx="2781300" cy="461665"/>
          </a:xfrm>
          <a:prstGeom prst="rect">
            <a:avLst/>
          </a:prstGeom>
          <a:noFill/>
        </p:spPr>
        <p:txBody>
          <a:bodyPr wrap="square" rtlCol="0">
            <a:spAutoFit/>
          </a:bodyPr>
          <a:lstStyle/>
          <a:p>
            <a:pPr algn="just"/>
            <a:r>
              <a:rPr lang="en-US" sz="24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Diễn</a:t>
            </a:r>
            <a:r>
              <a:rPr lang="en-US" sz="24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4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biến</a:t>
            </a:r>
            <a:r>
              <a:rPr lang="en-US" sz="24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400" b="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445829" y="2377933"/>
            <a:ext cx="4092286" cy="3785652"/>
          </a:xfrm>
          <a:prstGeom prst="rect">
            <a:avLst/>
          </a:prstGeom>
          <a:noFill/>
        </p:spPr>
        <p:txBody>
          <a:bodyPr wrap="square" rtlCol="0">
            <a:spAutoFit/>
          </a:bodyPr>
          <a:lstStyle/>
          <a:p>
            <a:pPr lvl="0" algn="just"/>
            <a:r>
              <a:rPr lang="en-US" sz="24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Diễn</a:t>
            </a:r>
            <a:r>
              <a:rPr lang="en-US" sz="24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en-US" sz="2400" b="1" i="1" dirty="0" err="1">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biến</a:t>
            </a:r>
            <a:r>
              <a:rPr lang="en-US" sz="2400" b="1" i="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vi-VN" sz="2400" b="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b="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endParaRPr>
          </a:p>
          <a:p>
            <a:pPr lvl="0" algn="just"/>
            <a:r>
              <a:rPr lang="en-US" sz="2400" b="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 </a:t>
            </a:r>
            <a:r>
              <a:rPr lang="vi-VN" sz="2400" b="1" dirty="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Bà tiên dặn Lọ Lem về trước 12 giờ đêm vì phép thuật sẽ tan biến sau 12 giờ.</a:t>
            </a:r>
            <a:endParaRPr kumimoji="0" lang="en-US" sz="2400" b="1" u="none" strike="noStrike" kern="1200" normalizeH="0" baseline="0" noProof="0" dirty="0">
              <a:ln w="10541" cmpd="sng">
                <a:solidFill>
                  <a:schemeClr val="accent1">
                    <a:shade val="88000"/>
                    <a:satMod val="110000"/>
                  </a:schemeClr>
                </a:solidFill>
                <a:prstDash val="solid"/>
              </a:ln>
              <a:solidFill>
                <a:srgbClr val="002060"/>
              </a:solidFill>
              <a:uLnTx/>
              <a:uFillTx/>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478BF9E7-D062-8079-3EA8-C655511BA6A9}"/>
              </a:ext>
            </a:extLst>
          </p:cNvPr>
          <p:cNvGrpSpPr/>
          <p:nvPr/>
        </p:nvGrpSpPr>
        <p:grpSpPr>
          <a:xfrm>
            <a:off x="8331346" y="304617"/>
            <a:ext cx="2377780" cy="1039274"/>
            <a:chOff x="1600200" y="615651"/>
            <a:chExt cx="1676400" cy="885825"/>
          </a:xfrm>
          <a:scene3d>
            <a:camera prst="orthographicFront">
              <a:rot lat="0" lon="0" rev="0"/>
            </a:camera>
            <a:lightRig rig="contrasting" dir="t">
              <a:rot lat="0" lon="0" rev="1500000"/>
            </a:lightRig>
          </a:scene3d>
        </p:grpSpPr>
        <p:sp>
          <p:nvSpPr>
            <p:cNvPr id="14" name="Cloud 13">
              <a:extLst>
                <a:ext uri="{FF2B5EF4-FFF2-40B4-BE49-F238E27FC236}">
                  <a16:creationId xmlns:a16="http://schemas.microsoft.com/office/drawing/2014/main" id="{A458FD2D-639F-6BF0-5CC2-2307245FB594}"/>
                </a:ext>
              </a:extLst>
            </p:cNvPr>
            <p:cNvSpPr/>
            <p:nvPr/>
          </p:nvSpPr>
          <p:spPr>
            <a:xfrm>
              <a:off x="1600200" y="615651"/>
              <a:ext cx="1676400" cy="885825"/>
            </a:xfrm>
            <a:prstGeom prst="cloud">
              <a:avLst/>
            </a:prstGeom>
            <a:solidFill>
              <a:schemeClr val="bg1">
                <a:lumMod val="90000"/>
              </a:schemeClr>
            </a:solidFill>
            <a:ln w="57150">
              <a:solidFill>
                <a:srgbClr val="FFCCFF"/>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A1DE93-8810-715A-88AA-3D6E3D305A23}"/>
                </a:ext>
              </a:extLst>
            </p:cNvPr>
            <p:cNvSpPr txBox="1"/>
            <p:nvPr/>
          </p:nvSpPr>
          <p:spPr>
            <a:xfrm>
              <a:off x="1821462" y="790456"/>
              <a:ext cx="1419225" cy="445966"/>
            </a:xfrm>
            <a:prstGeom prst="rect">
              <a:avLst/>
            </a:prstGeom>
            <a:noFill/>
            <a:ln w="57150">
              <a:solidFill>
                <a:srgbClr val="FFCCFF"/>
              </a:solidFill>
            </a:ln>
            <a:effectLst>
              <a:outerShdw blurRad="149987" dist="250190" dir="8460000" algn="ctr">
                <a:srgbClr val="000000">
                  <a:alpha val="28000"/>
                </a:srgbClr>
              </a:outerShdw>
            </a:effectLst>
            <a:sp3d prstMaterial="metal">
              <a:bevelT w="88900" h="88900"/>
            </a:sp3d>
          </p:spPr>
          <p:txBody>
            <a:bodyPr wrap="square" rtlCol="0">
              <a:spAutoFit/>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Sự</a:t>
              </a:r>
              <a:r>
                <a:rPr kumimoji="0" lang="en-US" sz="28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28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việc</a:t>
              </a:r>
              <a:r>
                <a:rPr kumimoji="0" lang="en-US" sz="28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4</a:t>
              </a:r>
            </a:p>
          </p:txBody>
        </p:sp>
      </p:grpSp>
      <p:pic>
        <p:nvPicPr>
          <p:cNvPr id="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4433"/>
            <a:ext cx="1981198" cy="11551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59510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3" grpId="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6987822" y="549868"/>
            <a:ext cx="4646435" cy="2506511"/>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112001" y="850688"/>
            <a:ext cx="4480278" cy="430887"/>
          </a:xfrm>
          <a:prstGeom prst="rect">
            <a:avLst/>
          </a:prstGeom>
          <a:noFill/>
        </p:spPr>
        <p:txBody>
          <a:bodyPr wrap="square" rtlCol="0">
            <a:spAutoFit/>
          </a:bodyPr>
          <a:lstStyle/>
          <a:p>
            <a:pPr lvl="0" algn="just"/>
            <a:r>
              <a:rPr lang="en-US" sz="2200" b="1" i="1" dirty="0" err="1">
                <a:solidFill>
                  <a:schemeClr val="accent1">
                    <a:lumMod val="50000"/>
                  </a:schemeClr>
                </a:solidFill>
                <a:latin typeface="Times New Roman" panose="02020603050405020304" pitchFamily="18" charset="0"/>
                <a:cs typeface="Times New Roman" panose="02020603050405020304" pitchFamily="18" charset="0"/>
              </a:rPr>
              <a:t>Bối</a:t>
            </a:r>
            <a:r>
              <a:rPr lang="en-US" sz="22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200" b="1" i="1" dirty="0" err="1">
                <a:solidFill>
                  <a:schemeClr val="accent1">
                    <a:lumMod val="50000"/>
                  </a:schemeClr>
                </a:solidFill>
                <a:latin typeface="Times New Roman" panose="02020603050405020304" pitchFamily="18" charset="0"/>
                <a:cs typeface="Times New Roman" panose="02020603050405020304" pitchFamily="18" charset="0"/>
              </a:rPr>
              <a:t>cảnh</a:t>
            </a:r>
            <a:r>
              <a:rPr lang="en-US" sz="22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200" b="1" dirty="0">
                <a:solidFill>
                  <a:schemeClr val="accent1">
                    <a:lumMod val="50000"/>
                  </a:schemeClr>
                </a:solidFill>
                <a:latin typeface="Times New Roman" panose="02020603050405020304" pitchFamily="18" charset="0"/>
                <a:cs typeface="Times New Roman" panose="02020603050405020304" pitchFamily="18" charset="0"/>
              </a:rPr>
              <a:t>Khi </a:t>
            </a:r>
            <a:r>
              <a:rPr lang="en-US" sz="2200" b="1" dirty="0" err="1">
                <a:solidFill>
                  <a:schemeClr val="accent1">
                    <a:lumMod val="50000"/>
                  </a:schemeClr>
                </a:solidFill>
                <a:latin typeface="Times New Roman" panose="02020603050405020304" pitchFamily="18" charset="0"/>
                <a:cs typeface="Times New Roman" panose="02020603050405020304" pitchFamily="18" charset="0"/>
              </a:rPr>
              <a:t>Lọ</a:t>
            </a:r>
            <a:r>
              <a:rPr lang="en-US" sz="2200" b="1" dirty="0">
                <a:solidFill>
                  <a:schemeClr val="accent1">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cs typeface="Times New Roman" panose="02020603050405020304" pitchFamily="18" charset="0"/>
              </a:rPr>
              <a:t>Lem</a:t>
            </a:r>
            <a:r>
              <a:rPr lang="en-US" sz="2200" b="1" dirty="0">
                <a:solidFill>
                  <a:schemeClr val="accent1">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cs typeface="Times New Roman" panose="02020603050405020304" pitchFamily="18" charset="0"/>
              </a:rPr>
              <a:t>đi</a:t>
            </a:r>
            <a:r>
              <a:rPr lang="en-US" sz="2200" b="1" dirty="0">
                <a:solidFill>
                  <a:schemeClr val="accent1">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cs typeface="Times New Roman" panose="02020603050405020304" pitchFamily="18" charset="0"/>
              </a:rPr>
              <a:t>dự</a:t>
            </a:r>
            <a:r>
              <a:rPr lang="en-US" sz="2200" b="1" dirty="0">
                <a:solidFill>
                  <a:schemeClr val="accent1">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cs typeface="Times New Roman" panose="02020603050405020304" pitchFamily="18" charset="0"/>
              </a:rPr>
              <a:t>vũ</a:t>
            </a:r>
            <a:r>
              <a:rPr lang="en-US" sz="2200" b="1" dirty="0">
                <a:solidFill>
                  <a:schemeClr val="accent1">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1">
                    <a:lumMod val="50000"/>
                  </a:schemeClr>
                </a:solidFill>
                <a:latin typeface="Times New Roman" panose="02020603050405020304" pitchFamily="18" charset="0"/>
                <a:cs typeface="Times New Roman" panose="02020603050405020304" pitchFamily="18" charset="0"/>
              </a:rPr>
              <a:t>hội</a:t>
            </a:r>
            <a:r>
              <a:rPr lang="en-US" sz="22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112001" y="1316548"/>
            <a:ext cx="27813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Diễn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biến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119742" y="1328624"/>
            <a:ext cx="4488389" cy="1785104"/>
          </a:xfrm>
          <a:prstGeom prst="rect">
            <a:avLst/>
          </a:prstGeom>
          <a:noFill/>
        </p:spPr>
        <p:txBody>
          <a:bodyPr wrap="square" rtlCol="0">
            <a:spAutoFit/>
          </a:bodyPr>
          <a:lstStyle/>
          <a:p>
            <a:pPr lvl="0" algn="just"/>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Diễn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biến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lang="vi-VN" sz="2200" b="1" i="1" dirty="0">
                <a:solidFill>
                  <a:srgbClr val="C00000"/>
                </a:solidFill>
                <a:latin typeface="Times New Roman" panose="02020603050405020304" pitchFamily="18" charset="0"/>
                <a:cs typeface="Times New Roman" panose="02020603050405020304" pitchFamily="18" charset="0"/>
              </a:rPr>
              <a:t>Hoàng tử chỉ khiêu vũ với một mình Lọ Lem vì Lọ Lem xinh đẹp.</a:t>
            </a:r>
          </a:p>
          <a:p>
            <a:pPr lvl="0" algn="just"/>
            <a:r>
              <a:rPr lang="vi-VN" sz="2200" b="1" i="1" dirty="0">
                <a:solidFill>
                  <a:srgbClr val="C00000"/>
                </a:solidFill>
                <a:latin typeface="Times New Roman" panose="02020603050405020304" pitchFamily="18" charset="0"/>
                <a:cs typeface="Times New Roman" panose="02020603050405020304" pitchFamily="18" charset="0"/>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6">
            <a:extLst>
              <a:ext uri="{FF2B5EF4-FFF2-40B4-BE49-F238E27FC236}">
                <a16:creationId xmlns:a16="http://schemas.microsoft.com/office/drawing/2014/main" id="{38B762E2-1F71-DFEC-F88A-05877ABBAD0D}"/>
              </a:ext>
            </a:extLst>
          </p:cNvPr>
          <p:cNvSpPr/>
          <p:nvPr/>
        </p:nvSpPr>
        <p:spPr>
          <a:xfrm>
            <a:off x="6897512" y="3701816"/>
            <a:ext cx="4736746" cy="2834453"/>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E27E00B-EAAA-6EB0-BD41-2ABCCA72900F}"/>
              </a:ext>
            </a:extLst>
          </p:cNvPr>
          <p:cNvSpPr txBox="1"/>
          <p:nvPr/>
        </p:nvSpPr>
        <p:spPr>
          <a:xfrm>
            <a:off x="6913848" y="3952782"/>
            <a:ext cx="4726053" cy="769441"/>
          </a:xfrm>
          <a:prstGeom prst="rect">
            <a:avLst/>
          </a:prstGeom>
          <a:noFill/>
        </p:spPr>
        <p:txBody>
          <a:bodyPr wrap="square" rtlCol="0">
            <a:spAutoFit/>
          </a:bodyPr>
          <a:lstStyle/>
          <a:p>
            <a:pPr lvl="0" algn="just"/>
            <a:r>
              <a:rPr lang="vi-VN" sz="2200" b="1" i="1" dirty="0">
                <a:solidFill>
                  <a:schemeClr val="accent1">
                    <a:lumMod val="50000"/>
                  </a:schemeClr>
                </a:solidFill>
                <a:latin typeface="+mj-lt"/>
              </a:rPr>
              <a:t>Bối cảnh: Khi hoàng tử sai người đi tìm chủ nhân chiếc giày.</a:t>
            </a:r>
          </a:p>
        </p:txBody>
      </p:sp>
      <p:sp>
        <p:nvSpPr>
          <p:cNvPr id="23" name="TextBox 22">
            <a:extLst>
              <a:ext uri="{FF2B5EF4-FFF2-40B4-BE49-F238E27FC236}">
                <a16:creationId xmlns:a16="http://schemas.microsoft.com/office/drawing/2014/main" id="{7CD2927F-0CC8-00CA-BBF8-4D836F7A1E8A}"/>
              </a:ext>
            </a:extLst>
          </p:cNvPr>
          <p:cNvSpPr txBox="1"/>
          <p:nvPr/>
        </p:nvSpPr>
        <p:spPr>
          <a:xfrm>
            <a:off x="6987822" y="4672899"/>
            <a:ext cx="4646435" cy="1785104"/>
          </a:xfrm>
          <a:prstGeom prst="rect">
            <a:avLst/>
          </a:prstGeom>
          <a:noFill/>
        </p:spPr>
        <p:txBody>
          <a:bodyPr wrap="square" rtlCol="0">
            <a:spAutoFit/>
          </a:bodyPr>
          <a:lstStyle/>
          <a:p>
            <a:pPr lvl="0" algn="just"/>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Diễn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biến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lang="vi-VN" sz="2200" b="1" i="1" dirty="0">
                <a:solidFill>
                  <a:srgbClr val="C00000"/>
                </a:solidFill>
                <a:latin typeface="Times New Roman" panose="02020603050405020304" pitchFamily="18" charset="0"/>
                <a:cs typeface="Times New Roman" panose="02020603050405020304" pitchFamily="18" charset="0"/>
              </a:rPr>
              <a:t>Hai cô chị con của người mẹ kế thử giày nhưng không vừa.</a:t>
            </a:r>
          </a:p>
          <a:p>
            <a:pPr lvl="0" algn="just"/>
            <a:r>
              <a:rPr lang="vi-VN" sz="2200" b="1" i="1" dirty="0">
                <a:solidFill>
                  <a:srgbClr val="C00000"/>
                </a:solidFill>
                <a:latin typeface="Times New Roman" panose="02020603050405020304" pitchFamily="18" charset="0"/>
                <a:cs typeface="Times New Roman" panose="02020603050405020304" pitchFamily="18" charset="0"/>
              </a:rPr>
              <a:t>+ Lọ Lem thử thì vừa như in.</a:t>
            </a:r>
          </a:p>
          <a:p>
            <a:pPr lvl="0" algn="just"/>
            <a:r>
              <a:rPr lang="vi-VN" sz="2200" b="1" i="1" dirty="0">
                <a:solidFill>
                  <a:srgbClr val="C00000"/>
                </a:solidFill>
                <a:latin typeface="Times New Roman" panose="02020603050405020304" pitchFamily="18" charset="0"/>
                <a:cs typeface="Times New Roman" panose="02020603050405020304" pitchFamily="18" charset="0"/>
              </a:rPr>
              <a:t>+ Hoàng tử đón Lọ Lem về cung,</a:t>
            </a:r>
            <a:r>
              <a:rPr lang="en-US" sz="2200" b="1" i="1" dirty="0">
                <a:solidFill>
                  <a:srgbClr val="C00000"/>
                </a:solidFill>
                <a:latin typeface="Times New Roman" panose="02020603050405020304" pitchFamily="18" charset="0"/>
                <a:cs typeface="Times New Roman" panose="02020603050405020304" pitchFamily="18" charset="0"/>
              </a:rPr>
              <a:t> </a:t>
            </a:r>
            <a:r>
              <a:rPr lang="vi-VN" sz="2200" b="1" i="1" dirty="0">
                <a:solidFill>
                  <a:srgbClr val="C00000"/>
                </a:solidFill>
                <a:latin typeface="Times New Roman" panose="02020603050405020304" pitchFamily="18" charset="0"/>
                <a:cs typeface="Times New Roman" panose="02020603050405020304" pitchFamily="18" charset="0"/>
              </a:rPr>
              <a:t>sống hạnh phúc suốt đời.</a:t>
            </a:r>
          </a:p>
        </p:txBody>
      </p:sp>
      <p:sp>
        <p:nvSpPr>
          <p:cNvPr id="24" name="TextBox 23">
            <a:extLst>
              <a:ext uri="{FF2B5EF4-FFF2-40B4-BE49-F238E27FC236}">
                <a16:creationId xmlns:a16="http://schemas.microsoft.com/office/drawing/2014/main" id="{196338CE-7719-BEDD-55EC-4CACA1C4100A}"/>
              </a:ext>
            </a:extLst>
          </p:cNvPr>
          <p:cNvSpPr txBox="1"/>
          <p:nvPr/>
        </p:nvSpPr>
        <p:spPr>
          <a:xfrm>
            <a:off x="6982179" y="4661610"/>
            <a:ext cx="27813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Diễn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1"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biến</a:t>
            </a:r>
            <a:r>
              <a:rPr kumimoji="0" lang="en-US" sz="2200" b="1"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2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C0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478BF9E7-D062-8079-3EA8-C655511BA6A9}"/>
              </a:ext>
            </a:extLst>
          </p:cNvPr>
          <p:cNvGrpSpPr/>
          <p:nvPr/>
        </p:nvGrpSpPr>
        <p:grpSpPr>
          <a:xfrm>
            <a:off x="8402048" y="261254"/>
            <a:ext cx="2016370" cy="537341"/>
            <a:chOff x="1600200" y="605129"/>
            <a:chExt cx="1676400" cy="896347"/>
          </a:xfrm>
          <a:scene3d>
            <a:camera prst="orthographicFront">
              <a:rot lat="0" lon="0" rev="0"/>
            </a:camera>
            <a:lightRig rig="contrasting" dir="t">
              <a:rot lat="0" lon="0" rev="1500000"/>
            </a:lightRig>
          </a:scene3d>
        </p:grpSpPr>
        <p:sp>
          <p:nvSpPr>
            <p:cNvPr id="29" name="Cloud 28">
              <a:extLst>
                <a:ext uri="{FF2B5EF4-FFF2-40B4-BE49-F238E27FC236}">
                  <a16:creationId xmlns:a16="http://schemas.microsoft.com/office/drawing/2014/main" id="{A458FD2D-639F-6BF0-5CC2-2307245FB594}"/>
                </a:ext>
              </a:extLst>
            </p:cNvPr>
            <p:cNvSpPr/>
            <p:nvPr/>
          </p:nvSpPr>
          <p:spPr>
            <a:xfrm>
              <a:off x="1600200" y="615651"/>
              <a:ext cx="1676400" cy="885825"/>
            </a:xfrm>
            <a:prstGeom prst="cloud">
              <a:avLst/>
            </a:prstGeom>
            <a:solidFill>
              <a:schemeClr val="bg1">
                <a:lumMod val="90000"/>
              </a:schemeClr>
            </a:solidFill>
            <a:ln w="57150">
              <a:solidFill>
                <a:srgbClr val="FFCCFF"/>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0A1DE93-8810-715A-88AA-3D6E3D305A23}"/>
                </a:ext>
              </a:extLst>
            </p:cNvPr>
            <p:cNvSpPr txBox="1"/>
            <p:nvPr/>
          </p:nvSpPr>
          <p:spPr>
            <a:xfrm>
              <a:off x="1771779" y="605129"/>
              <a:ext cx="1468908" cy="770113"/>
            </a:xfrm>
            <a:prstGeom prst="rect">
              <a:avLst/>
            </a:prstGeom>
            <a:noFill/>
            <a:ln w="57150">
              <a:solidFill>
                <a:srgbClr val="FFCCFF"/>
              </a:solidFill>
            </a:ln>
            <a:effectLst>
              <a:outerShdw blurRad="149987" dist="250190" dir="8460000" algn="ctr">
                <a:srgbClr val="000000">
                  <a:alpha val="28000"/>
                </a:srgbClr>
              </a:outerShdw>
            </a:effectLst>
            <a:sp3d prstMaterial="metal">
              <a:bevelT w="88900" h="88900"/>
            </a:sp3d>
          </p:spPr>
          <p:txBody>
            <a:bodyPr wrap="square" rtlCol="0">
              <a:spAutoFit/>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Sự</a:t>
              </a:r>
              <a:r>
                <a:rPr kumimoji="0" lang="en-US" sz="24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24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việc</a:t>
              </a:r>
              <a:r>
                <a:rPr kumimoji="0" lang="en-US" sz="24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a:t>
              </a:r>
              <a:r>
                <a:rPr lang="en-US" sz="2400" b="1" dirty="0">
                  <a:ln w="11430"/>
                  <a:effectLst>
                    <a:outerShdw blurRad="50800" dist="39000" dir="5460000" algn="tl">
                      <a:srgbClr val="000000">
                        <a:alpha val="38000"/>
                      </a:srgbClr>
                    </a:outerShdw>
                  </a:effectLst>
                  <a:latin typeface="Times New Roman" pitchFamily="18" charset="0"/>
                  <a:cs typeface="Times New Roman" pitchFamily="18" charset="0"/>
                </a:rPr>
                <a:t>5</a:t>
              </a:r>
              <a:endParaRPr kumimoji="0" lang="en-US" sz="24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endParaRPr>
            </a:p>
          </p:txBody>
        </p:sp>
      </p:grpSp>
      <p:grpSp>
        <p:nvGrpSpPr>
          <p:cNvPr id="31" name="Group 30">
            <a:extLst>
              <a:ext uri="{FF2B5EF4-FFF2-40B4-BE49-F238E27FC236}">
                <a16:creationId xmlns:a16="http://schemas.microsoft.com/office/drawing/2014/main" id="{478BF9E7-D062-8079-3EA8-C655511BA6A9}"/>
              </a:ext>
            </a:extLst>
          </p:cNvPr>
          <p:cNvGrpSpPr/>
          <p:nvPr/>
        </p:nvGrpSpPr>
        <p:grpSpPr>
          <a:xfrm>
            <a:off x="8339899" y="3031910"/>
            <a:ext cx="2016370" cy="531032"/>
            <a:chOff x="1600200" y="615651"/>
            <a:chExt cx="1676400" cy="885825"/>
          </a:xfrm>
          <a:scene3d>
            <a:camera prst="orthographicFront">
              <a:rot lat="0" lon="0" rev="0"/>
            </a:camera>
            <a:lightRig rig="contrasting" dir="t">
              <a:rot lat="0" lon="0" rev="1500000"/>
            </a:lightRig>
          </a:scene3d>
        </p:grpSpPr>
        <p:sp>
          <p:nvSpPr>
            <p:cNvPr id="32" name="Cloud 31">
              <a:extLst>
                <a:ext uri="{FF2B5EF4-FFF2-40B4-BE49-F238E27FC236}">
                  <a16:creationId xmlns:a16="http://schemas.microsoft.com/office/drawing/2014/main" id="{A458FD2D-639F-6BF0-5CC2-2307245FB594}"/>
                </a:ext>
              </a:extLst>
            </p:cNvPr>
            <p:cNvSpPr/>
            <p:nvPr/>
          </p:nvSpPr>
          <p:spPr>
            <a:xfrm>
              <a:off x="1600200" y="615651"/>
              <a:ext cx="1676400" cy="885825"/>
            </a:xfrm>
            <a:prstGeom prst="cloud">
              <a:avLst/>
            </a:prstGeom>
            <a:solidFill>
              <a:schemeClr val="bg1">
                <a:lumMod val="90000"/>
              </a:schemeClr>
            </a:solidFill>
            <a:ln w="57150">
              <a:solidFill>
                <a:srgbClr val="FFCCFF"/>
              </a:solid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0A1DE93-8810-715A-88AA-3D6E3D305A23}"/>
                </a:ext>
              </a:extLst>
            </p:cNvPr>
            <p:cNvSpPr txBox="1"/>
            <p:nvPr/>
          </p:nvSpPr>
          <p:spPr>
            <a:xfrm>
              <a:off x="1821462" y="681503"/>
              <a:ext cx="1419225" cy="770114"/>
            </a:xfrm>
            <a:prstGeom prst="rect">
              <a:avLst/>
            </a:prstGeom>
            <a:noFill/>
            <a:ln w="57150">
              <a:solidFill>
                <a:srgbClr val="FFCCFF"/>
              </a:solidFill>
            </a:ln>
            <a:effectLst>
              <a:outerShdw blurRad="149987" dist="250190" dir="8460000" algn="ctr">
                <a:srgbClr val="000000">
                  <a:alpha val="28000"/>
                </a:srgbClr>
              </a:outerShdw>
            </a:effectLst>
            <a:sp3d prstMaterial="metal">
              <a:bevelT w="88900" h="88900"/>
            </a:sp3d>
          </p:spPr>
          <p:txBody>
            <a:bodyPr wrap="square" rtlCol="0">
              <a:spAutoFit/>
              <a:sp3d extrusionH="25400" contourW="8890">
                <a:bevelT w="38100" h="31750"/>
                <a:contourClr>
                  <a:schemeClr val="accent2">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Sự</a:t>
              </a:r>
              <a:r>
                <a:rPr kumimoji="0" lang="en-US" sz="24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2400" b="1" i="0" u="none" strike="noStrike" kern="1200" normalizeH="0" baseline="0" noProof="0" dirty="0" err="1">
                  <a:ln w="11430"/>
                  <a:effectLst>
                    <a:outerShdw blurRad="50800" dist="39000" dir="5460000" algn="tl">
                      <a:srgbClr val="000000">
                        <a:alpha val="38000"/>
                      </a:srgbClr>
                    </a:outerShdw>
                  </a:effectLst>
                  <a:uLnTx/>
                  <a:uFillTx/>
                  <a:latin typeface="Times New Roman" pitchFamily="18" charset="0"/>
                  <a:cs typeface="Times New Roman" pitchFamily="18" charset="0"/>
                </a:rPr>
                <a:t>việc</a:t>
              </a:r>
              <a:r>
                <a:rPr kumimoji="0" lang="en-US" sz="24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rPr>
                <a:t> </a:t>
              </a:r>
              <a:r>
                <a:rPr lang="en-US" sz="2400" b="1" noProof="0" dirty="0">
                  <a:ln w="11430"/>
                  <a:effectLst>
                    <a:outerShdw blurRad="50800" dist="39000" dir="5460000" algn="tl">
                      <a:srgbClr val="000000">
                        <a:alpha val="38000"/>
                      </a:srgbClr>
                    </a:outerShdw>
                  </a:effectLst>
                  <a:latin typeface="Times New Roman" pitchFamily="18" charset="0"/>
                  <a:cs typeface="Times New Roman" pitchFamily="18" charset="0"/>
                </a:rPr>
                <a:t>6</a:t>
              </a:r>
              <a:endParaRPr kumimoji="0" lang="en-US" sz="2400" b="1" i="0" u="none" strike="noStrike" kern="1200" normalizeH="0" baseline="0" noProof="0" dirty="0">
                <a:ln w="11430"/>
                <a:effectLst>
                  <a:outerShdw blurRad="50800" dist="39000" dir="5460000" algn="tl">
                    <a:srgbClr val="000000">
                      <a:alpha val="38000"/>
                    </a:srgbClr>
                  </a:outerShdw>
                </a:effectLst>
                <a:uLnTx/>
                <a:uFillTx/>
                <a:latin typeface="Times New Roman" pitchFamily="18" charset="0"/>
                <a:cs typeface="Times New Roman" pitchFamily="18" charset="0"/>
              </a:endParaRPr>
            </a:p>
          </p:txBody>
        </p:sp>
      </p:grpSp>
      <p:pic>
        <p:nvPicPr>
          <p:cNvPr id="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433"/>
            <a:ext cx="1809749" cy="10552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0419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2000"/>
                                        <p:tgtEl>
                                          <p:spTgt spid="2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ircle(in)">
                                      <p:cBhvr>
                                        <p:cTn id="4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1"/>
      <p:bldP spid="4" grpId="0"/>
      <p:bldP spid="6" grpId="0" animBg="1"/>
      <p:bldP spid="23" grpId="0"/>
      <p:bldP spid="24" grpId="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Về miền cổ tích">
            <a:hlinkClick r:id="" action="ppaction://media"/>
          </p:cNvPr>
          <p:cNvPicPr>
            <a:picLocks noChangeAspect="1"/>
          </p:cNvPicPr>
          <p:nvPr>
            <a:videoFile r:link="rId1"/>
            <p:extLst>
              <p:ext uri="{DAA4B4D4-6D71-4841-9C94-3DE7FCFB9230}">
                <p14:media xmlns:p14="http://schemas.microsoft.com/office/powerpoint/2010/main" r:embed="rId2">
                  <p14:trim st="21720" end="28524"/>
                </p14:media>
              </p:ext>
            </p:extLst>
          </p:nvPr>
        </p:nvPicPr>
        <p:blipFill>
          <a:blip r:embed="rId4"/>
          <a:stretch>
            <a:fillRect/>
          </a:stretch>
        </p:blipFill>
        <p:spPr>
          <a:xfrm>
            <a:off x="-12426" y="0"/>
            <a:ext cx="12190561" cy="6858000"/>
          </a:xfrm>
          <a:prstGeom prst="rect">
            <a:avLst/>
          </a:prstGeom>
        </p:spPr>
      </p:pic>
      <p:pic>
        <p:nvPicPr>
          <p:cNvPr id="3"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8" y="-187388"/>
            <a:ext cx="2955023" cy="23806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spTree>
    <p:extLst>
      <p:ext uri="{BB962C8B-B14F-4D97-AF65-F5344CB8AC3E}">
        <p14:creationId xmlns:p14="http://schemas.microsoft.com/office/powerpoint/2010/main" val="27709957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5796945" y="109143"/>
            <a:ext cx="6997959"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biLevel thresh="75000"/>
          </a:blip>
          <a:stretch>
            <a:fillRect/>
          </a:stretch>
        </p:blipFill>
        <p:spPr>
          <a:xfrm>
            <a:off x="-2816" y="905624"/>
            <a:ext cx="5850876" cy="48892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p:cNvPicPr>
            <a:picLocks noChangeAspect="1"/>
          </p:cNvPicPr>
          <p:nvPr/>
        </p:nvPicPr>
        <p:blipFill rotWithShape="1">
          <a:blip r:embed="rId4"/>
          <a:srcRect l="2666" t="12785" r="4858"/>
          <a:stretch/>
        </p:blipFill>
        <p:spPr>
          <a:xfrm>
            <a:off x="6443276" y="793102"/>
            <a:ext cx="5246331" cy="5205916"/>
          </a:xfrm>
          <a:prstGeom prst="rect">
            <a:avLst/>
          </a:prstGeom>
          <a:solidFill>
            <a:srgbClr val="FF0000"/>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25628"/>
            <a:ext cx="1981198" cy="9323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024897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850076"/>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6"/>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7"/>
          <a:stretch>
            <a:fillRect/>
          </a:stretch>
        </p:blipFill>
        <p:spPr>
          <a:xfrm>
            <a:off x="0" y="990600"/>
            <a:ext cx="6383348" cy="4953000"/>
          </a:xfrm>
          <a:prstGeom prst="rect">
            <a:avLst/>
          </a:prstGeom>
          <a:solidFill>
            <a:srgbClr val="FF0000"/>
          </a:solidFill>
        </p:spPr>
      </p:pic>
      <p:sp>
        <p:nvSpPr>
          <p:cNvPr id="12" name="TextBox 11">
            <a:extLst>
              <a:ext uri="{FF2B5EF4-FFF2-40B4-BE49-F238E27FC236}">
                <a16:creationId xmlns:a16="http://schemas.microsoft.com/office/drawing/2014/main" id="{BF3A1046-F115-C47A-9523-7655132770C7}"/>
              </a:ext>
            </a:extLst>
          </p:cNvPr>
          <p:cNvSpPr txBox="1"/>
          <p:nvPr/>
        </p:nvSpPr>
        <p:spPr>
          <a:xfrm>
            <a:off x="7067745" y="447496"/>
            <a:ext cx="4581524"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lvl="0" algn="just"/>
            <a:r>
              <a:rPr lang="vi-VN" sz="2800" b="1" dirty="0">
                <a:ln/>
                <a:solidFill>
                  <a:srgbClr val="FF0000"/>
                </a:solidFill>
                <a:latin typeface="+mj-lt"/>
                <a:ea typeface="Tahoma" panose="020B0604030504040204" pitchFamily="34" charset="0"/>
                <a:cs typeface="Tahoma" panose="020B0604030504040204" pitchFamily="34" charset="0"/>
              </a:rPr>
              <a:t>c. Trong bài văn, câu chuyện được kể lại </a:t>
            </a:r>
            <a:r>
              <a:rPr lang="vi-VN" sz="2800" b="1">
                <a:ln/>
                <a:solidFill>
                  <a:srgbClr val="FF0000"/>
                </a:solidFill>
                <a:latin typeface="+mj-lt"/>
                <a:ea typeface="Tahoma" panose="020B0604030504040204" pitchFamily="34" charset="0"/>
                <a:cs typeface="Tahoma" panose="020B0604030504040204" pitchFamily="34" charset="0"/>
              </a:rPr>
              <a:t>theo </a:t>
            </a:r>
            <a:r>
              <a:rPr lang="en-US" sz="2800" b="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cách nào?</a:t>
            </a:r>
            <a:endParaRPr kumimoji="0" lang="en-US" sz="2800" b="1" i="0" u="none" strike="noStrike" kern="1200" normalizeH="0" baseline="0" noProof="0" dirty="0">
              <a:ln/>
              <a:solidFill>
                <a:srgbClr val="FF0000"/>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8"/>
          <a:stretch>
            <a:fillRect/>
          </a:stretch>
        </p:blipFill>
        <p:spPr>
          <a:xfrm>
            <a:off x="7610947" y="1919287"/>
            <a:ext cx="2038350" cy="12811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9"/>
          <a:stretch>
            <a:fillRect/>
          </a:stretch>
        </p:blipFill>
        <p:spPr>
          <a:xfrm>
            <a:off x="8742483" y="3344485"/>
            <a:ext cx="2258035" cy="12922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10"/>
          <a:stretch>
            <a:fillRect/>
          </a:stretch>
        </p:blipFill>
        <p:spPr>
          <a:xfrm>
            <a:off x="9788370" y="4907570"/>
            <a:ext cx="1795627" cy="128541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6548" y="1443032"/>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88306"/>
            <a:ext cx="6397126" cy="3419475"/>
          </a:xfrm>
          <a:prstGeom prst="rect">
            <a:avLst/>
          </a:prstGeom>
          <a:solidFill>
            <a:srgbClr val="FF0000">
              <a:alpha val="19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7086504" y="1626899"/>
            <a:ext cx="497062" cy="584775"/>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1,</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243975" y="4781518"/>
            <a:ext cx="497062" cy="584775"/>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a:t>
            </a:r>
            <a:r>
              <a:rPr lang="en-US" sz="3200" b="1">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230707" y="3213378"/>
            <a:ext cx="497062" cy="584775"/>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4" name="AutoShape 45"/>
          <p:cNvSpPr>
            <a:spLocks noChangeArrowheads="1"/>
          </p:cNvSpPr>
          <p:nvPr/>
        </p:nvSpPr>
        <p:spPr bwMode="auto">
          <a:xfrm>
            <a:off x="3112763"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400" b="1">
                <a:solidFill>
                  <a:srgbClr val="FF0000"/>
                </a:solidFill>
                <a:latin typeface="Arial" panose="020B0604020202020204" pitchFamily="34" charset="0"/>
              </a:rPr>
              <a:t>0</a:t>
            </a:r>
          </a:p>
        </p:txBody>
      </p:sp>
      <p:sp>
        <p:nvSpPr>
          <p:cNvPr id="16" name="AutoShape 46"/>
          <p:cNvSpPr>
            <a:spLocks noChangeArrowheads="1"/>
          </p:cNvSpPr>
          <p:nvPr/>
        </p:nvSpPr>
        <p:spPr bwMode="auto">
          <a:xfrm>
            <a:off x="3115938"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400" b="1">
                <a:solidFill>
                  <a:srgbClr val="800000"/>
                </a:solidFill>
                <a:latin typeface="Arial" panose="020B0604020202020204" pitchFamily="34" charset="0"/>
              </a:rPr>
              <a:t>1</a:t>
            </a:r>
          </a:p>
        </p:txBody>
      </p:sp>
      <p:sp>
        <p:nvSpPr>
          <p:cNvPr id="18" name="AutoShape 47"/>
          <p:cNvSpPr>
            <a:spLocks noChangeArrowheads="1"/>
          </p:cNvSpPr>
          <p:nvPr/>
        </p:nvSpPr>
        <p:spPr bwMode="auto">
          <a:xfrm>
            <a:off x="3120701"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400" b="1">
                <a:solidFill>
                  <a:srgbClr val="0033CC"/>
                </a:solidFill>
                <a:latin typeface="Arial" panose="020B0604020202020204" pitchFamily="34" charset="0"/>
              </a:rPr>
              <a:t>2</a:t>
            </a:r>
          </a:p>
        </p:txBody>
      </p:sp>
      <p:sp>
        <p:nvSpPr>
          <p:cNvPr id="20" name="AutoShape 48"/>
          <p:cNvSpPr>
            <a:spLocks noChangeArrowheads="1"/>
          </p:cNvSpPr>
          <p:nvPr/>
        </p:nvSpPr>
        <p:spPr bwMode="auto">
          <a:xfrm>
            <a:off x="3112763"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400" b="1">
                <a:solidFill>
                  <a:srgbClr val="0033CC"/>
                </a:solidFill>
                <a:latin typeface="Arial" panose="020B0604020202020204" pitchFamily="34" charset="0"/>
              </a:rPr>
              <a:t>3</a:t>
            </a:r>
          </a:p>
        </p:txBody>
      </p:sp>
      <p:sp>
        <p:nvSpPr>
          <p:cNvPr id="23" name="AutoShape 49"/>
          <p:cNvSpPr>
            <a:spLocks noChangeArrowheads="1"/>
          </p:cNvSpPr>
          <p:nvPr/>
        </p:nvSpPr>
        <p:spPr bwMode="auto">
          <a:xfrm>
            <a:off x="3112763"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400" b="1">
                <a:solidFill>
                  <a:srgbClr val="0033CC"/>
                </a:solidFill>
                <a:latin typeface="Arial" panose="020B0604020202020204" pitchFamily="34" charset="0"/>
              </a:rPr>
              <a:t>4</a:t>
            </a:r>
          </a:p>
        </p:txBody>
      </p:sp>
      <p:sp>
        <p:nvSpPr>
          <p:cNvPr id="24" name="AutoShape 50"/>
          <p:cNvSpPr>
            <a:spLocks noChangeArrowheads="1"/>
          </p:cNvSpPr>
          <p:nvPr/>
        </p:nvSpPr>
        <p:spPr bwMode="auto">
          <a:xfrm>
            <a:off x="3103238"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400" b="1">
                <a:solidFill>
                  <a:srgbClr val="0033CC"/>
                </a:solidFill>
                <a:latin typeface="Arial" panose="020B0604020202020204" pitchFamily="34" charset="0"/>
              </a:rPr>
              <a:t>5</a:t>
            </a:r>
          </a:p>
        </p:txBody>
      </p:sp>
      <p:grpSp>
        <p:nvGrpSpPr>
          <p:cNvPr id="50" name="Group 76"/>
          <p:cNvGrpSpPr>
            <a:grpSpLocks/>
          </p:cNvGrpSpPr>
          <p:nvPr/>
        </p:nvGrpSpPr>
        <p:grpSpPr bwMode="auto">
          <a:xfrm>
            <a:off x="1506548" y="3200400"/>
            <a:ext cx="4876800" cy="1981200"/>
            <a:chOff x="631" y="2592"/>
            <a:chExt cx="3072" cy="960"/>
          </a:xfrm>
          <a:solidFill>
            <a:srgbClr val="FFFAEB"/>
          </a:solidFill>
        </p:grpSpPr>
        <p:sp>
          <p:nvSpPr>
            <p:cNvPr id="51" name="Oval 77"/>
            <p:cNvSpPr>
              <a:spLocks noChangeArrowheads="1"/>
            </p:cNvSpPr>
            <p:nvPr/>
          </p:nvSpPr>
          <p:spPr bwMode="auto">
            <a:xfrm>
              <a:off x="631" y="2592"/>
              <a:ext cx="3072" cy="960"/>
            </a:xfrm>
            <a:prstGeom prst="ellipse">
              <a:avLst/>
            </a:prstGeom>
            <a:grp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none" anchor="ctr"/>
            <a:lstStyle/>
            <a:p>
              <a:endParaRPr lang="en-US"/>
            </a:p>
          </p:txBody>
        </p:sp>
        <p:sp>
          <p:nvSpPr>
            <p:cNvPr id="52" name="WordArt 78"/>
            <p:cNvSpPr>
              <a:spLocks noChangeArrowheads="1" noChangeShapeType="1" noTextEdit="1"/>
            </p:cNvSpPr>
            <p:nvPr/>
          </p:nvSpPr>
          <p:spPr bwMode="auto">
            <a:xfrm>
              <a:off x="1252" y="2880"/>
              <a:ext cx="1884" cy="408"/>
            </a:xfrm>
            <a:prstGeom prst="rect">
              <a:avLst/>
            </a:prstGeom>
            <a:grpFill/>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i="1" kern="10" dirty="0" err="1">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Hết</a:t>
              </a:r>
              <a:r>
                <a:rPr lang="en-US" sz="3600" b="1" i="1" kern="10" dirty="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 </a:t>
              </a:r>
              <a:r>
                <a:rPr lang="en-US" sz="3600" b="1" i="1" kern="10" dirty="0" err="1">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rPr>
                <a:t>giờ</a:t>
              </a:r>
              <a:endParaRPr lang="en-US" sz="3600" b="1" i="1" kern="10" dirty="0">
                <a:ln w="12700">
                  <a:solidFill>
                    <a:srgbClr val="FFFF00"/>
                  </a:solidFill>
                  <a:round/>
                  <a:headEnd/>
                  <a:tailEnd/>
                </a:ln>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40774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4" presetClass="exit" presetSubtype="0" decel="100000" fill="hold" grpId="0" nodeType="clickEffect">
                                  <p:stCondLst>
                                    <p:cond delay="0"/>
                                  </p:stCondLst>
                                  <p:childTnLst>
                                    <p:anim calcmode="lin" valueType="num">
                                      <p:cBhvr>
                                        <p:cTn id="37" dur="1000"/>
                                        <p:tgtEl>
                                          <p:spTgt spid="24"/>
                                        </p:tgtEl>
                                        <p:attrNameLst>
                                          <p:attrName>ppt_w</p:attrName>
                                        </p:attrNameLst>
                                      </p:cBhvr>
                                      <p:tavLst>
                                        <p:tav tm="0">
                                          <p:val>
                                            <p:strVal val="ppt_w"/>
                                          </p:val>
                                        </p:tav>
                                        <p:tav tm="100000">
                                          <p:val>
                                            <p:strVal val="ppt_w*0.05"/>
                                          </p:val>
                                        </p:tav>
                                      </p:tavLst>
                                    </p:anim>
                                    <p:anim calcmode="lin" valueType="num">
                                      <p:cBhvr>
                                        <p:cTn id="38" dur="1000"/>
                                        <p:tgtEl>
                                          <p:spTgt spid="24"/>
                                        </p:tgtEl>
                                        <p:attrNameLst>
                                          <p:attrName>ppt_h</p:attrName>
                                        </p:attrNameLst>
                                      </p:cBhvr>
                                      <p:tavLst>
                                        <p:tav tm="0">
                                          <p:val>
                                            <p:strVal val="ppt_h"/>
                                          </p:val>
                                        </p:tav>
                                        <p:tav tm="100000">
                                          <p:val>
                                            <p:strVal val="ppt_h"/>
                                          </p:val>
                                        </p:tav>
                                      </p:tavLst>
                                    </p:anim>
                                    <p:anim calcmode="lin" valueType="num">
                                      <p:cBhvr>
                                        <p:cTn id="39" dur="1000"/>
                                        <p:tgtEl>
                                          <p:spTgt spid="24"/>
                                        </p:tgtEl>
                                        <p:attrNameLst>
                                          <p:attrName>ppt_x</p:attrName>
                                        </p:attrNameLst>
                                      </p:cBhvr>
                                      <p:tavLst>
                                        <p:tav tm="0">
                                          <p:val>
                                            <p:strVal val="ppt_x"/>
                                          </p:val>
                                        </p:tav>
                                        <p:tav tm="100000">
                                          <p:val>
                                            <p:strVal val="ppt_x-.2"/>
                                          </p:val>
                                        </p:tav>
                                      </p:tavLst>
                                    </p:anim>
                                    <p:anim calcmode="lin" valueType="num">
                                      <p:cBhvr>
                                        <p:cTn id="40" dur="1000"/>
                                        <p:tgtEl>
                                          <p:spTgt spid="24"/>
                                        </p:tgtEl>
                                        <p:attrNameLst>
                                          <p:attrName>ppt_y</p:attrName>
                                        </p:attrNameLst>
                                      </p:cBhvr>
                                      <p:tavLst>
                                        <p:tav tm="0">
                                          <p:val>
                                            <p:strVal val="ppt_y"/>
                                          </p:val>
                                        </p:tav>
                                        <p:tav tm="100000">
                                          <p:val>
                                            <p:strVal val="ppt_y"/>
                                          </p:val>
                                        </p:tav>
                                      </p:tavLst>
                                    </p:anim>
                                    <p:animEffect transition="out" filter="fade">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43" fill="hold">
                            <p:stCondLst>
                              <p:cond delay="1000"/>
                            </p:stCondLst>
                            <p:childTnLst>
                              <p:par>
                                <p:cTn id="44" presetID="54" presetClass="exit" presetSubtype="0" decel="100000" fill="hold" grpId="0" nodeType="afterEffect">
                                  <p:stCondLst>
                                    <p:cond delay="0"/>
                                  </p:stCondLst>
                                  <p:childTnLst>
                                    <p:anim calcmode="lin" valueType="num">
                                      <p:cBhvr>
                                        <p:cTn id="45" dur="1000"/>
                                        <p:tgtEl>
                                          <p:spTgt spid="23"/>
                                        </p:tgtEl>
                                        <p:attrNameLst>
                                          <p:attrName>ppt_w</p:attrName>
                                        </p:attrNameLst>
                                      </p:cBhvr>
                                      <p:tavLst>
                                        <p:tav tm="0">
                                          <p:val>
                                            <p:strVal val="ppt_w"/>
                                          </p:val>
                                        </p:tav>
                                        <p:tav tm="100000">
                                          <p:val>
                                            <p:strVal val="ppt_w*0.05"/>
                                          </p:val>
                                        </p:tav>
                                      </p:tavLst>
                                    </p:anim>
                                    <p:anim calcmode="lin" valueType="num">
                                      <p:cBhvr>
                                        <p:cTn id="46" dur="1000"/>
                                        <p:tgtEl>
                                          <p:spTgt spid="23"/>
                                        </p:tgtEl>
                                        <p:attrNameLst>
                                          <p:attrName>ppt_h</p:attrName>
                                        </p:attrNameLst>
                                      </p:cBhvr>
                                      <p:tavLst>
                                        <p:tav tm="0">
                                          <p:val>
                                            <p:strVal val="ppt_h"/>
                                          </p:val>
                                        </p:tav>
                                        <p:tav tm="100000">
                                          <p:val>
                                            <p:strVal val="ppt_h"/>
                                          </p:val>
                                        </p:tav>
                                      </p:tavLst>
                                    </p:anim>
                                    <p:anim calcmode="lin" valueType="num">
                                      <p:cBhvr>
                                        <p:cTn id="47" dur="1000"/>
                                        <p:tgtEl>
                                          <p:spTgt spid="23"/>
                                        </p:tgtEl>
                                        <p:attrNameLst>
                                          <p:attrName>ppt_x</p:attrName>
                                        </p:attrNameLst>
                                      </p:cBhvr>
                                      <p:tavLst>
                                        <p:tav tm="0">
                                          <p:val>
                                            <p:strVal val="ppt_x"/>
                                          </p:val>
                                        </p:tav>
                                        <p:tav tm="100000">
                                          <p:val>
                                            <p:strVal val="ppt_x-.2"/>
                                          </p:val>
                                        </p:tav>
                                      </p:tavLst>
                                    </p:anim>
                                    <p:anim calcmode="lin" valueType="num">
                                      <p:cBhvr>
                                        <p:cTn id="48" dur="1000"/>
                                        <p:tgtEl>
                                          <p:spTgt spid="23"/>
                                        </p:tgtEl>
                                        <p:attrNameLst>
                                          <p:attrName>ppt_y</p:attrName>
                                        </p:attrNameLst>
                                      </p:cBhvr>
                                      <p:tavLst>
                                        <p:tav tm="0">
                                          <p:val>
                                            <p:strVal val="ppt_y"/>
                                          </p:val>
                                        </p:tav>
                                        <p:tav tm="100000">
                                          <p:val>
                                            <p:strVal val="ppt_y"/>
                                          </p:val>
                                        </p:tav>
                                      </p:tavLst>
                                    </p:anim>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51" fill="hold">
                            <p:stCondLst>
                              <p:cond delay="2000"/>
                            </p:stCondLst>
                            <p:childTnLst>
                              <p:par>
                                <p:cTn id="52" presetID="54" presetClass="exit" presetSubtype="0" decel="100000" fill="hold" grpId="0" nodeType="afterEffect">
                                  <p:stCondLst>
                                    <p:cond delay="0"/>
                                  </p:stCondLst>
                                  <p:childTnLst>
                                    <p:anim calcmode="lin" valueType="num">
                                      <p:cBhvr>
                                        <p:cTn id="53" dur="1000"/>
                                        <p:tgtEl>
                                          <p:spTgt spid="20"/>
                                        </p:tgtEl>
                                        <p:attrNameLst>
                                          <p:attrName>ppt_w</p:attrName>
                                        </p:attrNameLst>
                                      </p:cBhvr>
                                      <p:tavLst>
                                        <p:tav tm="0">
                                          <p:val>
                                            <p:strVal val="ppt_w"/>
                                          </p:val>
                                        </p:tav>
                                        <p:tav tm="100000">
                                          <p:val>
                                            <p:strVal val="ppt_w*0.05"/>
                                          </p:val>
                                        </p:tav>
                                      </p:tavLst>
                                    </p:anim>
                                    <p:anim calcmode="lin" valueType="num">
                                      <p:cBhvr>
                                        <p:cTn id="54" dur="1000"/>
                                        <p:tgtEl>
                                          <p:spTgt spid="20"/>
                                        </p:tgtEl>
                                        <p:attrNameLst>
                                          <p:attrName>ppt_h</p:attrName>
                                        </p:attrNameLst>
                                      </p:cBhvr>
                                      <p:tavLst>
                                        <p:tav tm="0">
                                          <p:val>
                                            <p:strVal val="ppt_h"/>
                                          </p:val>
                                        </p:tav>
                                        <p:tav tm="100000">
                                          <p:val>
                                            <p:strVal val="ppt_h"/>
                                          </p:val>
                                        </p:tav>
                                      </p:tavLst>
                                    </p:anim>
                                    <p:anim calcmode="lin" valueType="num">
                                      <p:cBhvr>
                                        <p:cTn id="55" dur="1000"/>
                                        <p:tgtEl>
                                          <p:spTgt spid="20"/>
                                        </p:tgtEl>
                                        <p:attrNameLst>
                                          <p:attrName>ppt_x</p:attrName>
                                        </p:attrNameLst>
                                      </p:cBhvr>
                                      <p:tavLst>
                                        <p:tav tm="0">
                                          <p:val>
                                            <p:strVal val="ppt_x"/>
                                          </p:val>
                                        </p:tav>
                                        <p:tav tm="100000">
                                          <p:val>
                                            <p:strVal val="ppt_x-.2"/>
                                          </p:val>
                                        </p:tav>
                                      </p:tavLst>
                                    </p:anim>
                                    <p:anim calcmode="lin" valueType="num">
                                      <p:cBhvr>
                                        <p:cTn id="56" dur="1000"/>
                                        <p:tgtEl>
                                          <p:spTgt spid="20"/>
                                        </p:tgtEl>
                                        <p:attrNameLst>
                                          <p:attrName>ppt_y</p:attrName>
                                        </p:attrNameLst>
                                      </p:cBhvr>
                                      <p:tavLst>
                                        <p:tav tm="0">
                                          <p:val>
                                            <p:strVal val="ppt_y"/>
                                          </p:val>
                                        </p:tav>
                                        <p:tav tm="100000">
                                          <p:val>
                                            <p:strVal val="ppt_y"/>
                                          </p:val>
                                        </p:tav>
                                      </p:tavLst>
                                    </p:anim>
                                    <p:animEffect transition="out" filter="fade">
                                      <p:cBhvr>
                                        <p:cTn id="57" dur="1000"/>
                                        <p:tgtEl>
                                          <p:spTgt spid="20"/>
                                        </p:tgtEl>
                                      </p:cBhvr>
                                    </p:animEffect>
                                    <p:set>
                                      <p:cBhvr>
                                        <p:cTn id="5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9" fill="hold">
                            <p:stCondLst>
                              <p:cond delay="3000"/>
                            </p:stCondLst>
                            <p:childTnLst>
                              <p:par>
                                <p:cTn id="60" presetID="54" presetClass="exit" presetSubtype="0" decel="100000" fill="hold" grpId="0" nodeType="afterEffect">
                                  <p:stCondLst>
                                    <p:cond delay="0"/>
                                  </p:stCondLst>
                                  <p:childTnLst>
                                    <p:anim calcmode="lin" valueType="num">
                                      <p:cBhvr>
                                        <p:cTn id="61" dur="1000"/>
                                        <p:tgtEl>
                                          <p:spTgt spid="18"/>
                                        </p:tgtEl>
                                        <p:attrNameLst>
                                          <p:attrName>ppt_w</p:attrName>
                                        </p:attrNameLst>
                                      </p:cBhvr>
                                      <p:tavLst>
                                        <p:tav tm="0">
                                          <p:val>
                                            <p:strVal val="ppt_w"/>
                                          </p:val>
                                        </p:tav>
                                        <p:tav tm="100000">
                                          <p:val>
                                            <p:strVal val="ppt_w*0.05"/>
                                          </p:val>
                                        </p:tav>
                                      </p:tavLst>
                                    </p:anim>
                                    <p:anim calcmode="lin" valueType="num">
                                      <p:cBhvr>
                                        <p:cTn id="62" dur="1000"/>
                                        <p:tgtEl>
                                          <p:spTgt spid="18"/>
                                        </p:tgtEl>
                                        <p:attrNameLst>
                                          <p:attrName>ppt_h</p:attrName>
                                        </p:attrNameLst>
                                      </p:cBhvr>
                                      <p:tavLst>
                                        <p:tav tm="0">
                                          <p:val>
                                            <p:strVal val="ppt_h"/>
                                          </p:val>
                                        </p:tav>
                                        <p:tav tm="100000">
                                          <p:val>
                                            <p:strVal val="ppt_h"/>
                                          </p:val>
                                        </p:tav>
                                      </p:tavLst>
                                    </p:anim>
                                    <p:anim calcmode="lin" valueType="num">
                                      <p:cBhvr>
                                        <p:cTn id="63" dur="1000"/>
                                        <p:tgtEl>
                                          <p:spTgt spid="18"/>
                                        </p:tgtEl>
                                        <p:attrNameLst>
                                          <p:attrName>ppt_x</p:attrName>
                                        </p:attrNameLst>
                                      </p:cBhvr>
                                      <p:tavLst>
                                        <p:tav tm="0">
                                          <p:val>
                                            <p:strVal val="ppt_x"/>
                                          </p:val>
                                        </p:tav>
                                        <p:tav tm="100000">
                                          <p:val>
                                            <p:strVal val="ppt_x-.2"/>
                                          </p:val>
                                        </p:tav>
                                      </p:tavLst>
                                    </p:anim>
                                    <p:anim calcmode="lin" valueType="num">
                                      <p:cBhvr>
                                        <p:cTn id="64" dur="1000"/>
                                        <p:tgtEl>
                                          <p:spTgt spid="18"/>
                                        </p:tgtEl>
                                        <p:attrNameLst>
                                          <p:attrName>ppt_y</p:attrName>
                                        </p:attrNameLst>
                                      </p:cBhvr>
                                      <p:tavLst>
                                        <p:tav tm="0">
                                          <p:val>
                                            <p:strVal val="ppt_y"/>
                                          </p:val>
                                        </p:tav>
                                        <p:tav tm="100000">
                                          <p:val>
                                            <p:strVal val="ppt_y"/>
                                          </p:val>
                                        </p:tav>
                                      </p:tavLst>
                                    </p:anim>
                                    <p:animEffect transition="out" filter="fade">
                                      <p:cBhvr>
                                        <p:cTn id="65" dur="1000"/>
                                        <p:tgtEl>
                                          <p:spTgt spid="18"/>
                                        </p:tgtEl>
                                      </p:cBhvr>
                                    </p:animEffect>
                                    <p:set>
                                      <p:cBhvr>
                                        <p:cTn id="6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7" fill="hold">
                            <p:stCondLst>
                              <p:cond delay="4000"/>
                            </p:stCondLst>
                            <p:childTnLst>
                              <p:par>
                                <p:cTn id="68" presetID="54" presetClass="exit" presetSubtype="0" decel="100000" fill="hold" grpId="0" nodeType="afterEffect">
                                  <p:stCondLst>
                                    <p:cond delay="0"/>
                                  </p:stCondLst>
                                  <p:childTnLst>
                                    <p:anim calcmode="lin" valueType="num">
                                      <p:cBhvr>
                                        <p:cTn id="69" dur="1000"/>
                                        <p:tgtEl>
                                          <p:spTgt spid="16"/>
                                        </p:tgtEl>
                                        <p:attrNameLst>
                                          <p:attrName>ppt_w</p:attrName>
                                        </p:attrNameLst>
                                      </p:cBhvr>
                                      <p:tavLst>
                                        <p:tav tm="0">
                                          <p:val>
                                            <p:strVal val="ppt_w"/>
                                          </p:val>
                                        </p:tav>
                                        <p:tav tm="100000">
                                          <p:val>
                                            <p:strVal val="ppt_w*0.05"/>
                                          </p:val>
                                        </p:tav>
                                      </p:tavLst>
                                    </p:anim>
                                    <p:anim calcmode="lin" valueType="num">
                                      <p:cBhvr>
                                        <p:cTn id="70" dur="1000"/>
                                        <p:tgtEl>
                                          <p:spTgt spid="16"/>
                                        </p:tgtEl>
                                        <p:attrNameLst>
                                          <p:attrName>ppt_h</p:attrName>
                                        </p:attrNameLst>
                                      </p:cBhvr>
                                      <p:tavLst>
                                        <p:tav tm="0">
                                          <p:val>
                                            <p:strVal val="ppt_h"/>
                                          </p:val>
                                        </p:tav>
                                        <p:tav tm="100000">
                                          <p:val>
                                            <p:strVal val="ppt_h"/>
                                          </p:val>
                                        </p:tav>
                                      </p:tavLst>
                                    </p:anim>
                                    <p:anim calcmode="lin" valueType="num">
                                      <p:cBhvr>
                                        <p:cTn id="71" dur="1000"/>
                                        <p:tgtEl>
                                          <p:spTgt spid="16"/>
                                        </p:tgtEl>
                                        <p:attrNameLst>
                                          <p:attrName>ppt_x</p:attrName>
                                        </p:attrNameLst>
                                      </p:cBhvr>
                                      <p:tavLst>
                                        <p:tav tm="0">
                                          <p:val>
                                            <p:strVal val="ppt_x"/>
                                          </p:val>
                                        </p:tav>
                                        <p:tav tm="100000">
                                          <p:val>
                                            <p:strVal val="ppt_x-.2"/>
                                          </p:val>
                                        </p:tav>
                                      </p:tavLst>
                                    </p:anim>
                                    <p:anim calcmode="lin" valueType="num">
                                      <p:cBhvr>
                                        <p:cTn id="72" dur="1000"/>
                                        <p:tgtEl>
                                          <p:spTgt spid="16"/>
                                        </p:tgtEl>
                                        <p:attrNameLst>
                                          <p:attrName>ppt_y</p:attrName>
                                        </p:attrNameLst>
                                      </p:cBhvr>
                                      <p:tavLst>
                                        <p:tav tm="0">
                                          <p:val>
                                            <p:strVal val="ppt_y"/>
                                          </p:val>
                                        </p:tav>
                                        <p:tav tm="100000">
                                          <p:val>
                                            <p:strVal val="ppt_y"/>
                                          </p:val>
                                        </p:tav>
                                      </p:tavLst>
                                    </p:anim>
                                    <p:animEffect transition="out" filter="fade">
                                      <p:cBhvr>
                                        <p:cTn id="73" dur="1000"/>
                                        <p:tgtEl>
                                          <p:spTgt spid="16"/>
                                        </p:tgtEl>
                                      </p:cBhvr>
                                    </p:animEffect>
                                    <p:set>
                                      <p:cBhvr>
                                        <p:cTn id="7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5" fill="hold">
                            <p:stCondLst>
                              <p:cond delay="5000"/>
                            </p:stCondLst>
                            <p:childTnLst>
                              <p:par>
                                <p:cTn id="76" presetID="50" presetClass="exit" presetSubtype="0" accel="100000" fill="hold" grpId="0" nodeType="afterEffect">
                                  <p:stCondLst>
                                    <p:cond delay="0"/>
                                  </p:stCondLst>
                                  <p:childTnLst>
                                    <p:anim calcmode="lin" valueType="num">
                                      <p:cBhvr>
                                        <p:cTn id="77" dur="2000"/>
                                        <p:tgtEl>
                                          <p:spTgt spid="14"/>
                                        </p:tgtEl>
                                        <p:attrNameLst>
                                          <p:attrName>ppt_w</p:attrName>
                                        </p:attrNameLst>
                                      </p:cBhvr>
                                      <p:tavLst>
                                        <p:tav tm="0">
                                          <p:val>
                                            <p:strVal val="ppt_w"/>
                                          </p:val>
                                        </p:tav>
                                        <p:tav tm="100000">
                                          <p:val>
                                            <p:strVal val="ppt_w+.3"/>
                                          </p:val>
                                        </p:tav>
                                      </p:tavLst>
                                    </p:anim>
                                    <p:anim calcmode="lin" valueType="num">
                                      <p:cBhvr>
                                        <p:cTn id="78" dur="2000"/>
                                        <p:tgtEl>
                                          <p:spTgt spid="14"/>
                                        </p:tgtEl>
                                        <p:attrNameLst>
                                          <p:attrName>ppt_h</p:attrName>
                                        </p:attrNameLst>
                                      </p:cBhvr>
                                      <p:tavLst>
                                        <p:tav tm="0">
                                          <p:val>
                                            <p:strVal val="ppt_h"/>
                                          </p:val>
                                        </p:tav>
                                        <p:tav tm="100000">
                                          <p:val>
                                            <p:strVal val="ppt_h"/>
                                          </p:val>
                                        </p:tav>
                                      </p:tavLst>
                                    </p:anim>
                                    <p:animEffect transition="out" filter="fade">
                                      <p:cBhvr>
                                        <p:cTn id="79" dur="2000"/>
                                        <p:tgtEl>
                                          <p:spTgt spid="14"/>
                                        </p:tgtEl>
                                      </p:cBhvr>
                                    </p:animEffect>
                                    <p:set>
                                      <p:cBhvr>
                                        <p:cTn id="80" dur="1" fill="hold">
                                          <p:stCondLst>
                                            <p:cond delay="1999"/>
                                          </p:stCondLst>
                                        </p:cTn>
                                        <p:tgtEl>
                                          <p:spTgt spid="1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BELL.WAV"/>
                                        </p:tgtEl>
                                      </p:cMediaNode>
                                    </p:audio>
                                  </p:subTnLst>
                                </p:cTn>
                              </p:par>
                            </p:childTnLst>
                          </p:cTn>
                        </p:par>
                        <p:par>
                          <p:cTn id="81" fill="hold">
                            <p:stCondLst>
                              <p:cond delay="7000"/>
                            </p:stCondLst>
                            <p:childTnLst>
                              <p:par>
                                <p:cTn id="82" presetID="23" presetClass="entr" presetSubtype="16" fill="remove" nodeType="after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p:cTn id="84" dur="3000" fill="hold"/>
                                        <p:tgtEl>
                                          <p:spTgt spid="50"/>
                                        </p:tgtEl>
                                        <p:attrNameLst>
                                          <p:attrName>ppt_w</p:attrName>
                                        </p:attrNameLst>
                                      </p:cBhvr>
                                      <p:tavLst>
                                        <p:tav tm="0">
                                          <p:val>
                                            <p:fltVal val="0"/>
                                          </p:val>
                                        </p:tav>
                                        <p:tav tm="100000">
                                          <p:val>
                                            <p:strVal val="#ppt_w"/>
                                          </p:val>
                                        </p:tav>
                                      </p:tavLst>
                                    </p:anim>
                                    <p:anim calcmode="lin" valueType="num">
                                      <p:cBhvr>
                                        <p:cTn id="85" dur="3000" fill="hold"/>
                                        <p:tgtEl>
                                          <p:spTgt spid="5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au hoi.wav"/>
                                        </p:tgtEl>
                                      </p:cMediaNode>
                                    </p:audio>
                                  </p:sub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1000"/>
                                        <p:tgtEl>
                                          <p:spTgt spid="21"/>
                                        </p:tgtEl>
                                      </p:cBhvr>
                                    </p:animEffect>
                                    <p:anim calcmode="lin" valueType="num">
                                      <p:cBhvr>
                                        <p:cTn id="91" dur="1000" fill="hold"/>
                                        <p:tgtEl>
                                          <p:spTgt spid="21"/>
                                        </p:tgtEl>
                                        <p:attrNameLst>
                                          <p:attrName>ppt_x</p:attrName>
                                        </p:attrNameLst>
                                      </p:cBhvr>
                                      <p:tavLst>
                                        <p:tav tm="0">
                                          <p:val>
                                            <p:strVal val="#ppt_x"/>
                                          </p:val>
                                        </p:tav>
                                        <p:tav tm="100000">
                                          <p:val>
                                            <p:strVal val="#ppt_x"/>
                                          </p:val>
                                        </p:tav>
                                      </p:tavLst>
                                    </p:anim>
                                    <p:anim calcmode="lin" valueType="num">
                                      <p:cBhvr>
                                        <p:cTn id="92"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4" grpId="0" animBg="1"/>
      <p:bldP spid="16" grpId="0" animBg="1"/>
      <p:bldP spid="18" grpId="0" animBg="1"/>
      <p:bldP spid="20"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04870"/>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rotWithShape="1">
          <a:blip r:embed="rId2"/>
          <a:srcRect l="-1" r="6635"/>
          <a:stretch/>
        </p:blipFill>
        <p:spPr>
          <a:xfrm>
            <a:off x="6539099" y="494675"/>
            <a:ext cx="5652901" cy="6363325"/>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biLevel thresh="75000"/>
          </a:blip>
          <a:stretch>
            <a:fillRect/>
          </a:stretch>
        </p:blipFill>
        <p:spPr>
          <a:xfrm>
            <a:off x="13854" y="1110751"/>
            <a:ext cx="6525245" cy="5197190"/>
          </a:xfrm>
          <a:prstGeom prst="rect">
            <a:avLst/>
          </a:prstGeom>
          <a:solidFill>
            <a:srgbClr val="FF0000"/>
          </a:solidFill>
          <a:ln>
            <a:solidFill>
              <a:srgbClr val="FF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1" name="TextBox 30">
            <a:extLst>
              <a:ext uri="{FF2B5EF4-FFF2-40B4-BE49-F238E27FC236}">
                <a16:creationId xmlns:a16="http://schemas.microsoft.com/office/drawing/2014/main" id="{BF3A1046-F115-C47A-9523-7655132770C7}"/>
              </a:ext>
            </a:extLst>
          </p:cNvPr>
          <p:cNvSpPr txBox="1"/>
          <p:nvPr/>
        </p:nvSpPr>
        <p:spPr>
          <a:xfrm>
            <a:off x="7356763" y="986813"/>
            <a:ext cx="3990109" cy="1384995"/>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d. Những từ ngữ</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được</a:t>
            </a:r>
            <a:r>
              <a:rPr lang="vi-VN"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in đậm trong bài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tác</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gì</a:t>
            </a:r>
            <a:r>
              <a:rPr lang="en-US" sz="2800" b="1" dirty="0">
                <a:ln w="1905"/>
                <a:solidFill>
                  <a:srgbClr val="FF000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433"/>
            <a:ext cx="1981198" cy="11551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417044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9053078" cy="9753600"/>
          </a:xfrm>
          <a:prstGeom prst="rect">
            <a:avLst/>
          </a:prstGeom>
        </p:spPr>
      </p:pic>
    </p:spTree>
    <p:extLst>
      <p:ext uri="{BB962C8B-B14F-4D97-AF65-F5344CB8AC3E}">
        <p14:creationId xmlns:p14="http://schemas.microsoft.com/office/powerpoint/2010/main" val="1903648408"/>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Pink tissue paper"/>
          <p:cNvSpPr>
            <a:spLocks noChangeArrowheads="1"/>
          </p:cNvSpPr>
          <p:nvPr/>
        </p:nvSpPr>
        <p:spPr bwMode="auto">
          <a:xfrm>
            <a:off x="2826419" y="1896394"/>
            <a:ext cx="1600200"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latin typeface="Times New Roman" panose="02020603050405020304" pitchFamily="18" charset="0"/>
                <a:cs typeface="Times New Roman" panose="02020603050405020304" pitchFamily="18" charset="0"/>
              </a:rPr>
              <a:t>Châu</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Anh</a:t>
            </a:r>
            <a:endParaRPr lang="en-US" altLang="vi-VN" sz="2400" b="1" dirty="0">
              <a:latin typeface="Times New Roman" panose="02020603050405020304" pitchFamily="18" charset="0"/>
              <a:cs typeface="Times New Roman" panose="02020603050405020304" pitchFamily="18" charset="0"/>
            </a:endParaRPr>
          </a:p>
        </p:txBody>
      </p:sp>
      <p:sp>
        <p:nvSpPr>
          <p:cNvPr id="7171" name="Rectangle 3" descr="Pink tissue paper"/>
          <p:cNvSpPr>
            <a:spLocks noChangeArrowheads="1"/>
          </p:cNvSpPr>
          <p:nvPr/>
        </p:nvSpPr>
        <p:spPr bwMode="auto">
          <a:xfrm>
            <a:off x="985839" y="3059205"/>
            <a:ext cx="1541212"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latin typeface="Times New Roman" panose="02020603050405020304" pitchFamily="18" charset="0"/>
                <a:cs typeface="Times New Roman" panose="02020603050405020304" pitchFamily="18" charset="0"/>
              </a:rPr>
              <a:t>Hải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Phong</a:t>
            </a:r>
            <a:endParaRPr lang="en-US" altLang="vi-VN" sz="2400" b="1" dirty="0">
              <a:latin typeface="Times New Roman" panose="02020603050405020304" pitchFamily="18" charset="0"/>
              <a:cs typeface="Times New Roman" panose="02020603050405020304" pitchFamily="18" charset="0"/>
            </a:endParaRPr>
          </a:p>
        </p:txBody>
      </p:sp>
      <p:sp>
        <p:nvSpPr>
          <p:cNvPr id="7172" name="Rectangle 4" descr="Pink tissue paper"/>
          <p:cNvSpPr>
            <a:spLocks noChangeArrowheads="1"/>
          </p:cNvSpPr>
          <p:nvPr/>
        </p:nvSpPr>
        <p:spPr bwMode="auto">
          <a:xfrm>
            <a:off x="2747169" y="3059205"/>
            <a:ext cx="1476375"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sz="2400" b="1" dirty="0" err="1">
                <a:solidFill>
                  <a:srgbClr val="003300"/>
                </a:solidFill>
                <a:latin typeface="Times New Roman" panose="02020603050405020304" pitchFamily="18" charset="0"/>
                <a:cs typeface="Times New Roman" panose="02020603050405020304" pitchFamily="18" charset="0"/>
              </a:rPr>
              <a:t>Gia</a:t>
            </a:r>
            <a:r>
              <a:rPr lang="en-US" sz="2400" b="1" dirty="0">
                <a:solidFill>
                  <a:srgbClr val="003300"/>
                </a:solidFill>
                <a:latin typeface="Times New Roman" panose="02020603050405020304" pitchFamily="18" charset="0"/>
                <a:cs typeface="Times New Roman" panose="02020603050405020304" pitchFamily="18" charset="0"/>
              </a:rPr>
              <a:t> </a:t>
            </a:r>
            <a:r>
              <a:rPr lang="en-US" sz="2400" b="1" dirty="0" err="1">
                <a:solidFill>
                  <a:srgbClr val="003300"/>
                </a:solidFill>
                <a:latin typeface="Times New Roman" panose="02020603050405020304" pitchFamily="18" charset="0"/>
                <a:cs typeface="Times New Roman" panose="02020603050405020304" pitchFamily="18" charset="0"/>
              </a:rPr>
              <a:t>Phúc</a:t>
            </a:r>
            <a:endParaRPr lang="en-US" sz="2400" b="1" dirty="0">
              <a:solidFill>
                <a:srgbClr val="003300"/>
              </a:solidFill>
              <a:latin typeface="Times New Roman" panose="02020603050405020304" pitchFamily="18" charset="0"/>
              <a:cs typeface="Times New Roman" panose="02020603050405020304" pitchFamily="18" charset="0"/>
            </a:endParaRPr>
          </a:p>
        </p:txBody>
      </p:sp>
      <p:sp>
        <p:nvSpPr>
          <p:cNvPr id="7173" name="Rectangle 5" descr="Pink tissue paper"/>
          <p:cNvSpPr>
            <a:spLocks noChangeArrowheads="1"/>
          </p:cNvSpPr>
          <p:nvPr/>
        </p:nvSpPr>
        <p:spPr bwMode="auto">
          <a:xfrm>
            <a:off x="4661342" y="1895423"/>
            <a:ext cx="1720669"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a:latin typeface="Times New Roman" panose="02020603050405020304" pitchFamily="18" charset="0"/>
                <a:cs typeface="Times New Roman" panose="02020603050405020304" pitchFamily="18" charset="0"/>
              </a:rPr>
              <a:t>Minh </a:t>
            </a:r>
            <a:r>
              <a:rPr lang="en-US" altLang="vi-VN" sz="2400" b="1" dirty="0" err="1">
                <a:latin typeface="Times New Roman" panose="02020603050405020304" pitchFamily="18" charset="0"/>
                <a:cs typeface="Times New Roman" panose="02020603050405020304" pitchFamily="18" charset="0"/>
              </a:rPr>
              <a:t>Khang</a:t>
            </a:r>
            <a:endParaRPr lang="en-US" altLang="vi-VN" sz="2400" b="1" dirty="0">
              <a:latin typeface="Times New Roman" panose="02020603050405020304" pitchFamily="18" charset="0"/>
              <a:cs typeface="Times New Roman" panose="02020603050405020304" pitchFamily="18" charset="0"/>
            </a:endParaRPr>
          </a:p>
        </p:txBody>
      </p:sp>
      <p:sp>
        <p:nvSpPr>
          <p:cNvPr id="7175" name="Rectangle 7" descr="Pink tissue paper"/>
          <p:cNvSpPr>
            <a:spLocks noChangeArrowheads="1"/>
          </p:cNvSpPr>
          <p:nvPr/>
        </p:nvSpPr>
        <p:spPr bwMode="auto">
          <a:xfrm>
            <a:off x="6354584" y="3089378"/>
            <a:ext cx="1629545"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Hải</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Yến</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76" name="Rectangle 8" descr="Pink tissue paper"/>
          <p:cNvSpPr>
            <a:spLocks noChangeArrowheads="1"/>
          </p:cNvSpPr>
          <p:nvPr/>
        </p:nvSpPr>
        <p:spPr bwMode="auto">
          <a:xfrm>
            <a:off x="4501367" y="4128477"/>
            <a:ext cx="1685204"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latin typeface="Times New Roman" panose="02020603050405020304" pitchFamily="18" charset="0"/>
                <a:cs typeface="Times New Roman" panose="02020603050405020304" pitchFamily="18" charset="0"/>
              </a:rPr>
              <a:t>Bảo</a:t>
            </a:r>
            <a:r>
              <a:rPr lang="en-US" altLang="vi-VN" sz="2400" b="1" dirty="0">
                <a:latin typeface="Times New Roman" panose="02020603050405020304" pitchFamily="18" charset="0"/>
                <a:cs typeface="Times New Roman" panose="02020603050405020304" pitchFamily="18" charset="0"/>
              </a:rPr>
              <a:t> An</a:t>
            </a:r>
          </a:p>
        </p:txBody>
      </p:sp>
      <p:sp>
        <p:nvSpPr>
          <p:cNvPr id="7177" name="Rectangle 9" descr="Pink tissue paper"/>
          <p:cNvSpPr>
            <a:spLocks noChangeArrowheads="1"/>
          </p:cNvSpPr>
          <p:nvPr/>
        </p:nvSpPr>
        <p:spPr bwMode="auto">
          <a:xfrm>
            <a:off x="8197116" y="3109598"/>
            <a:ext cx="1464346"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Ngọc</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Hân</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78" name="Rectangle 10" descr="Pink tissue paper"/>
          <p:cNvSpPr>
            <a:spLocks noChangeArrowheads="1"/>
          </p:cNvSpPr>
          <p:nvPr/>
        </p:nvSpPr>
        <p:spPr bwMode="auto">
          <a:xfrm>
            <a:off x="891975" y="1895423"/>
            <a:ext cx="1635076"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a:solidFill>
                  <a:srgbClr val="003300"/>
                </a:solidFill>
                <a:latin typeface="Times New Roman" panose="02020603050405020304" pitchFamily="18" charset="0"/>
                <a:cs typeface="Times New Roman" panose="02020603050405020304" pitchFamily="18" charset="0"/>
              </a:rPr>
              <a:t>Mai Chi</a:t>
            </a:r>
          </a:p>
        </p:txBody>
      </p:sp>
      <p:sp>
        <p:nvSpPr>
          <p:cNvPr id="7179" name="Rectangle 11" descr="Pink tissue paper"/>
          <p:cNvSpPr>
            <a:spLocks noChangeArrowheads="1"/>
          </p:cNvSpPr>
          <p:nvPr/>
        </p:nvSpPr>
        <p:spPr bwMode="auto">
          <a:xfrm>
            <a:off x="985838" y="4133821"/>
            <a:ext cx="1652587"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chemeClr val="accent1"/>
              </a:buClr>
              <a:buNone/>
            </a:pPr>
            <a:r>
              <a:rPr lang="en-US" altLang="vi-VN" sz="2400" b="1" dirty="0" err="1">
                <a:solidFill>
                  <a:srgbClr val="003300"/>
                </a:solidFill>
                <a:latin typeface="Times New Roman" panose="02020603050405020304" pitchFamily="18" charset="0"/>
                <a:cs typeface="Times New Roman" panose="02020603050405020304" pitchFamily="18" charset="0"/>
              </a:rPr>
              <a:t>Gia</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Bảo</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80" name="Rectangle 12" descr="Pink tissue paper"/>
          <p:cNvSpPr>
            <a:spLocks noChangeArrowheads="1"/>
          </p:cNvSpPr>
          <p:nvPr/>
        </p:nvSpPr>
        <p:spPr bwMode="auto">
          <a:xfrm>
            <a:off x="2865193" y="4133821"/>
            <a:ext cx="1448611"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Đức</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Thiện</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81" name="Rectangle 13" descr="Pink tissue paper"/>
          <p:cNvSpPr>
            <a:spLocks noChangeArrowheads="1"/>
          </p:cNvSpPr>
          <p:nvPr/>
        </p:nvSpPr>
        <p:spPr bwMode="auto">
          <a:xfrm>
            <a:off x="6446657" y="4139209"/>
            <a:ext cx="1549400"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Đức</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Anh</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82" name="Rectangle 14" descr="Pink tissue paper"/>
          <p:cNvSpPr>
            <a:spLocks noChangeArrowheads="1"/>
          </p:cNvSpPr>
          <p:nvPr/>
        </p:nvSpPr>
        <p:spPr bwMode="auto">
          <a:xfrm>
            <a:off x="4509076" y="3067880"/>
            <a:ext cx="1604788"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35921"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a:solidFill>
                  <a:srgbClr val="003300"/>
                </a:solidFill>
                <a:latin typeface="Times New Roman" panose="02020603050405020304" pitchFamily="18" charset="0"/>
                <a:cs typeface="Times New Roman" panose="02020603050405020304" pitchFamily="18" charset="0"/>
              </a:rPr>
              <a:t>Minh </a:t>
            </a:r>
            <a:r>
              <a:rPr lang="en-US" altLang="vi-VN" sz="2400" b="1" dirty="0" err="1">
                <a:solidFill>
                  <a:srgbClr val="003300"/>
                </a:solidFill>
                <a:latin typeface="Times New Roman" panose="02020603050405020304" pitchFamily="18" charset="0"/>
                <a:cs typeface="Times New Roman" panose="02020603050405020304" pitchFamily="18" charset="0"/>
              </a:rPr>
              <a:t>Châu</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83" name="Rectangle 15" descr="Pink tissue paper"/>
          <p:cNvSpPr>
            <a:spLocks noChangeArrowheads="1"/>
          </p:cNvSpPr>
          <p:nvPr/>
        </p:nvSpPr>
        <p:spPr bwMode="auto">
          <a:xfrm>
            <a:off x="2897369" y="5329920"/>
            <a:ext cx="1507982"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Bích</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Ngọc</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86" name="Rectangle 18" descr="Pink tissue paper"/>
          <p:cNvSpPr>
            <a:spLocks noChangeArrowheads="1"/>
          </p:cNvSpPr>
          <p:nvPr/>
        </p:nvSpPr>
        <p:spPr bwMode="auto">
          <a:xfrm>
            <a:off x="4612611" y="5333242"/>
            <a:ext cx="1573959"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chemeClr val="accent1"/>
              </a:buClr>
              <a:buNone/>
            </a:pPr>
            <a:r>
              <a:rPr lang="en-US" altLang="vi-VN" sz="2400" b="1" dirty="0" err="1">
                <a:latin typeface="Times New Roman" panose="02020603050405020304" pitchFamily="18" charset="0"/>
                <a:cs typeface="Times New Roman" panose="02020603050405020304" pitchFamily="18" charset="0"/>
              </a:rPr>
              <a:t>Hải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Thuỳ</a:t>
            </a:r>
            <a:endParaRPr lang="en-US" altLang="vi-VN" sz="2400" b="1" dirty="0">
              <a:latin typeface="Times New Roman" panose="02020603050405020304" pitchFamily="18" charset="0"/>
              <a:cs typeface="Times New Roman" panose="02020603050405020304" pitchFamily="18" charset="0"/>
            </a:endParaRPr>
          </a:p>
        </p:txBody>
      </p:sp>
      <p:sp>
        <p:nvSpPr>
          <p:cNvPr id="7188" name="Rectangle 20" descr="Pink tissue paper"/>
          <p:cNvSpPr>
            <a:spLocks noChangeArrowheads="1"/>
          </p:cNvSpPr>
          <p:nvPr/>
        </p:nvSpPr>
        <p:spPr bwMode="auto">
          <a:xfrm>
            <a:off x="6646199" y="1895423"/>
            <a:ext cx="1574800"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latin typeface="Times New Roman" panose="02020603050405020304" pitchFamily="18" charset="0"/>
                <a:cs typeface="Times New Roman" panose="02020603050405020304" pitchFamily="18" charset="0"/>
              </a:rPr>
              <a:t>Bình</a:t>
            </a:r>
            <a:r>
              <a:rPr lang="en-US" altLang="vi-VN" sz="2400" b="1" dirty="0">
                <a:latin typeface="Times New Roman" panose="02020603050405020304" pitchFamily="18" charset="0"/>
                <a:cs typeface="Times New Roman" panose="02020603050405020304" pitchFamily="18" charset="0"/>
              </a:rPr>
              <a:t> Minh</a:t>
            </a:r>
          </a:p>
        </p:txBody>
      </p:sp>
      <p:sp>
        <p:nvSpPr>
          <p:cNvPr id="7189" name="Rectangle 21" descr="Pink tissue paper"/>
          <p:cNvSpPr>
            <a:spLocks noChangeArrowheads="1"/>
          </p:cNvSpPr>
          <p:nvPr/>
        </p:nvSpPr>
        <p:spPr bwMode="auto">
          <a:xfrm>
            <a:off x="10059987" y="1888538"/>
            <a:ext cx="1609499"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Bích</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Ngân</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90" name="Rectangle 22" descr="Pink tissue paper"/>
          <p:cNvSpPr>
            <a:spLocks noChangeArrowheads="1"/>
          </p:cNvSpPr>
          <p:nvPr/>
        </p:nvSpPr>
        <p:spPr bwMode="auto">
          <a:xfrm>
            <a:off x="8485187" y="1888538"/>
            <a:ext cx="1365477"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Gia</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Huy</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7193" name="Rectangle 25" descr="Pink tissue paper"/>
          <p:cNvSpPr>
            <a:spLocks noChangeArrowheads="1"/>
          </p:cNvSpPr>
          <p:nvPr/>
        </p:nvSpPr>
        <p:spPr bwMode="auto">
          <a:xfrm>
            <a:off x="9926588" y="4128477"/>
            <a:ext cx="1665047"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Đăng</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Khoa</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pic>
        <p:nvPicPr>
          <p:cNvPr id="7194" name="FUNK1351.WAV">
            <a:hlinkClick r:id="" action="ppaction://media"/>
          </p:cNvPr>
          <p:cNvPicPr>
            <a:picLocks noGrp="1" noChangeAspect="1" noChangeArrowheads="1"/>
          </p:cNvPicPr>
          <p:nvPr>
            <p:ph idx="4294967295"/>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1790463" y="6239229"/>
            <a:ext cx="304800" cy="304800"/>
          </a:xfrm>
          <a:ln>
            <a:solidFill>
              <a:srgbClr val="CC33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95" name="WordArt 27"/>
          <p:cNvSpPr>
            <a:spLocks noChangeArrowheads="1" noChangeShapeType="1" noTextEdit="1"/>
          </p:cNvSpPr>
          <p:nvPr/>
        </p:nvSpPr>
        <p:spPr bwMode="auto">
          <a:xfrm>
            <a:off x="3414795" y="451159"/>
            <a:ext cx="5543550" cy="1222375"/>
          </a:xfrm>
          <a:prstGeom prst="rect">
            <a:avLst/>
          </a:prstGeom>
        </p:spPr>
        <p:txBody>
          <a:bodyPr wrap="none" fromWordArt="1">
            <a:prstTxWarp prst="textWave1">
              <a:avLst>
                <a:gd name="adj1" fmla="val 13005"/>
                <a:gd name="adj2" fmla="val 0"/>
              </a:avLst>
            </a:prstTxWarp>
          </a:bodyPr>
          <a:lstStyle/>
          <a:p>
            <a:pPr algn="ctr"/>
            <a:r>
              <a:rPr lang="vi-VN" sz="3600" b="1" kern="10">
                <a:ln w="9525">
                  <a:solidFill>
                    <a:srgbClr val="000000"/>
                  </a:solidFill>
                  <a:round/>
                </a:ln>
                <a:solidFill>
                  <a:srgbClr val="FFFF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Ai sẽ được chọn ?</a:t>
            </a:r>
            <a:endParaRPr lang="en-US" sz="3600" b="1" kern="10">
              <a:ln w="9525">
                <a:solidFill>
                  <a:srgbClr val="000000"/>
                </a:solidFill>
                <a:round/>
              </a:ln>
              <a:solidFill>
                <a:srgbClr val="FFFF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7196" name="Group 28"/>
          <p:cNvGrpSpPr/>
          <p:nvPr/>
        </p:nvGrpSpPr>
        <p:grpSpPr bwMode="auto">
          <a:xfrm>
            <a:off x="-1527319" y="944684"/>
            <a:ext cx="4419600" cy="1600200"/>
            <a:chOff x="2352" y="2496"/>
            <a:chExt cx="2352" cy="528"/>
          </a:xfrm>
        </p:grpSpPr>
        <p:sp>
          <p:nvSpPr>
            <p:cNvPr id="5147" name="Oval 29" descr="Water droplets"/>
            <p:cNvSpPr>
              <a:spLocks noChangeArrowheads="1"/>
            </p:cNvSpPr>
            <p:nvPr/>
          </p:nvSpPr>
          <p:spPr bwMode="auto">
            <a:xfrm>
              <a:off x="2352" y="2640"/>
              <a:ext cx="1824" cy="384"/>
            </a:xfrm>
            <a:prstGeom prst="ellipse">
              <a:avLst/>
            </a:prstGeom>
            <a:blipFill dpi="0" rotWithShape="1">
              <a:blip r:embed="rId8"/>
              <a:srcRect/>
              <a:tile tx="0" ty="0" sx="100000" sy="100000" flip="none" algn="tl"/>
            </a:blipFill>
            <a:ln w="9525">
              <a:solidFill>
                <a:srgbClr val="0000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a:solidFill>
                    <a:srgbClr val="FF0066"/>
                  </a:solidFill>
                </a:rPr>
                <a:t>    </a:t>
              </a:r>
              <a:r>
                <a:rPr lang="en-US" altLang="vi-VN" sz="2800" b="1">
                  <a:solidFill>
                    <a:srgbClr val="FF0066"/>
                  </a:solidFill>
                </a:rPr>
                <a:t>Bạn được chọn !</a:t>
              </a:r>
            </a:p>
          </p:txBody>
        </p:sp>
        <p:pic>
          <p:nvPicPr>
            <p:cNvPr id="5148" name="Picture 30" descr="6"/>
            <p:cNvPicPr>
              <a:picLocks noChangeAspect="1" noChangeArrowheads="1" noCrop="1"/>
            </p:cNvPicPr>
            <p:nvPr/>
          </p:nvPicPr>
          <p:blipFill>
            <a:blip r:embed="rId9"/>
            <a:srcRect/>
            <a:stretch>
              <a:fillRect/>
            </a:stretch>
          </p:blipFill>
          <p:spPr bwMode="auto">
            <a:xfrm>
              <a:off x="4128" y="2496"/>
              <a:ext cx="57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6" descr="Pink tissue paper"/>
          <p:cNvSpPr>
            <a:spLocks noChangeArrowheads="1"/>
          </p:cNvSpPr>
          <p:nvPr/>
        </p:nvSpPr>
        <p:spPr bwMode="auto">
          <a:xfrm>
            <a:off x="8169224" y="4130347"/>
            <a:ext cx="1570865"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Trung</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Hiếu</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35" name="Rectangle 23" descr="Pink tissue paper"/>
          <p:cNvSpPr>
            <a:spLocks noChangeArrowheads="1"/>
          </p:cNvSpPr>
          <p:nvPr/>
        </p:nvSpPr>
        <p:spPr bwMode="auto">
          <a:xfrm>
            <a:off x="10004469" y="3070453"/>
            <a:ext cx="1665017"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chemeClr val="accent1"/>
              </a:buClr>
              <a:buNone/>
            </a:pPr>
            <a:r>
              <a:rPr lang="en-US" altLang="vi-VN" sz="2400" b="1" dirty="0" err="1">
                <a:solidFill>
                  <a:srgbClr val="003300"/>
                </a:solidFill>
                <a:latin typeface="Times New Roman" panose="02020603050405020304" pitchFamily="18" charset="0"/>
                <a:cs typeface="Times New Roman" panose="02020603050405020304" pitchFamily="18" charset="0"/>
              </a:rPr>
              <a:t>Thảo</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Trang</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36" name="Rectangle 15" descr="Pink tissue paper"/>
          <p:cNvSpPr>
            <a:spLocks noChangeArrowheads="1"/>
          </p:cNvSpPr>
          <p:nvPr/>
        </p:nvSpPr>
        <p:spPr bwMode="auto">
          <a:xfrm>
            <a:off x="949980" y="5327531"/>
            <a:ext cx="1652587"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chemeClr val="accent1"/>
              </a:buClr>
              <a:buNone/>
            </a:pPr>
            <a:r>
              <a:rPr lang="en-US" altLang="vi-VN" sz="2400" b="1" dirty="0" err="1">
                <a:latin typeface="Times New Roman" panose="02020603050405020304" pitchFamily="18" charset="0"/>
                <a:cs typeface="Times New Roman" panose="02020603050405020304" pitchFamily="18" charset="0"/>
              </a:rPr>
              <a:t>Thanh</a:t>
            </a:r>
            <a:r>
              <a:rPr lang="en-US" altLang="vi-VN" sz="2400" b="1" dirty="0">
                <a:latin typeface="Times New Roman" panose="02020603050405020304" pitchFamily="18" charset="0"/>
                <a:cs typeface="Times New Roman" panose="02020603050405020304" pitchFamily="18" charset="0"/>
              </a:rPr>
              <a:t> Mai</a:t>
            </a:r>
          </a:p>
        </p:txBody>
      </p:sp>
      <p:sp>
        <p:nvSpPr>
          <p:cNvPr id="5146" name="Rectangle 3"/>
          <p:cNvSpPr>
            <a:spLocks noChangeArrowheads="1"/>
          </p:cNvSpPr>
          <p:nvPr/>
        </p:nvSpPr>
        <p:spPr bwMode="auto">
          <a:xfrm>
            <a:off x="0" y="0"/>
            <a:ext cx="12192000" cy="6858000"/>
          </a:xfrm>
          <a:prstGeom prst="rect">
            <a:avLst/>
          </a:prstGeom>
          <a:noFill/>
          <a:ln w="82550">
            <a:solidFill>
              <a:srgbClr val="C0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chemeClr val="accent1"/>
              </a:buClr>
              <a:buFont typeface="Wingdings" panose="05000000000000000000" pitchFamily="2" charset="2"/>
              <a:buNone/>
            </a:pPr>
            <a:endParaRPr lang="vi-VN" altLang="vi-VN" sz="2800"/>
          </a:p>
        </p:txBody>
      </p:sp>
      <p:sp>
        <p:nvSpPr>
          <p:cNvPr id="31" name="Rectangle 6" descr="Pink tissue paper"/>
          <p:cNvSpPr>
            <a:spLocks noChangeArrowheads="1"/>
          </p:cNvSpPr>
          <p:nvPr/>
        </p:nvSpPr>
        <p:spPr bwMode="auto">
          <a:xfrm>
            <a:off x="8169224" y="5339693"/>
            <a:ext cx="1635606"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Thanh</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Tâm</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32" name="Rectangle 6" descr="Pink tissue paper"/>
          <p:cNvSpPr>
            <a:spLocks noChangeArrowheads="1"/>
          </p:cNvSpPr>
          <p:nvPr/>
        </p:nvSpPr>
        <p:spPr bwMode="auto">
          <a:xfrm>
            <a:off x="6366440" y="5333897"/>
            <a:ext cx="1624422"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Quỳnh</a:t>
            </a:r>
            <a:r>
              <a:rPr lang="en-US" altLang="vi-VN" sz="2400" b="1" dirty="0">
                <a:solidFill>
                  <a:srgbClr val="003300"/>
                </a:solidFill>
                <a:latin typeface="Times New Roman" panose="02020603050405020304" pitchFamily="18" charset="0"/>
                <a:cs typeface="Times New Roman" panose="02020603050405020304" pitchFamily="18" charset="0"/>
              </a:rPr>
              <a:t> Chi</a:t>
            </a:r>
          </a:p>
        </p:txBody>
      </p:sp>
      <p:sp>
        <p:nvSpPr>
          <p:cNvPr id="34" name="Rectangle 25" descr="Pink tissue paper"/>
          <p:cNvSpPr>
            <a:spLocks noChangeArrowheads="1"/>
          </p:cNvSpPr>
          <p:nvPr/>
        </p:nvSpPr>
        <p:spPr bwMode="auto">
          <a:xfrm>
            <a:off x="10004469" y="5313181"/>
            <a:ext cx="1587166" cy="762000"/>
          </a:xfrm>
          <a:prstGeom prst="rect">
            <a:avLst/>
          </a:prstGeom>
          <a:blipFill dpi="0" rotWithShape="1">
            <a:blip r:embed="rId6"/>
            <a:srcRect/>
            <a:tile tx="0" ty="0" sx="100000" sy="100000" flip="none" algn="tl"/>
          </a:blipFill>
          <a:ln w="28575" cap="rnd">
            <a:solidFill>
              <a:srgbClr val="CC3300"/>
            </a:solidFill>
            <a:prstDash val="sysDot"/>
            <a:miter lim="800000"/>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
                <a:schemeClr val="accent1"/>
              </a:buClr>
              <a:buFont typeface="Wingdings" panose="05000000000000000000" pitchFamily="2" charset="2"/>
              <a:buNone/>
            </a:pPr>
            <a:r>
              <a:rPr lang="en-US" altLang="vi-VN" sz="2400" b="1" dirty="0" err="1">
                <a:solidFill>
                  <a:srgbClr val="003300"/>
                </a:solidFill>
                <a:latin typeface="Times New Roman" panose="02020603050405020304" pitchFamily="18" charset="0"/>
                <a:cs typeface="Times New Roman" panose="02020603050405020304" pitchFamily="18" charset="0"/>
              </a:rPr>
              <a:t>Bảo</a:t>
            </a:r>
            <a:r>
              <a:rPr lang="en-US" altLang="vi-VN" sz="2400" b="1" dirty="0">
                <a:solidFill>
                  <a:srgbClr val="003300"/>
                </a:solidFill>
                <a:latin typeface="Times New Roman" panose="02020603050405020304" pitchFamily="18" charset="0"/>
                <a:cs typeface="Times New Roman" panose="02020603050405020304" pitchFamily="18" charset="0"/>
              </a:rPr>
              <a:t> </a:t>
            </a:r>
            <a:r>
              <a:rPr lang="en-US" altLang="vi-VN" sz="2400" b="1" dirty="0" err="1">
                <a:solidFill>
                  <a:srgbClr val="003300"/>
                </a:solidFill>
                <a:latin typeface="Times New Roman" panose="02020603050405020304" pitchFamily="18" charset="0"/>
                <a:cs typeface="Times New Roman" panose="02020603050405020304" pitchFamily="18" charset="0"/>
              </a:rPr>
              <a:t>Ngọc</a:t>
            </a:r>
            <a:endParaRPr lang="en-US" altLang="vi-VN" sz="2400" b="1" dirty="0">
              <a:solidFill>
                <a:srgbClr val="0033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243708" y="63364"/>
            <a:ext cx="851555" cy="91400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8341641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17" fill="hold"/>
                                        <p:tgtEl>
                                          <p:spTgt spid="7194"/>
                                        </p:tgtEl>
                                      </p:cBhvr>
                                    </p:cmd>
                                  </p:childTnLst>
                                </p:cTn>
                              </p:par>
                            </p:childTnLst>
                          </p:cTn>
                        </p:par>
                        <p:par>
                          <p:cTn id="7" fill="hold">
                            <p:stCondLst>
                              <p:cond delay="4117"/>
                            </p:stCondLst>
                            <p:childTnLst>
                              <p:par>
                                <p:cTn id="8" presetID="21" presetClass="emph" presetSubtype="0" fill="remove" grpId="0" nodeType="afterEffect">
                                  <p:stCondLst>
                                    <p:cond delay="0"/>
                                  </p:stCondLst>
                                  <p:childTnLst>
                                    <p:animClr clrSpc="hsl" dir="cw">
                                      <p:cBhvr override="childStyle">
                                        <p:cTn id="9" dur="50" fill="hold"/>
                                        <p:tgtEl>
                                          <p:spTgt spid="7170"/>
                                        </p:tgtEl>
                                        <p:attrNameLst>
                                          <p:attrName>style.color</p:attrName>
                                        </p:attrNameLst>
                                      </p:cBhvr>
                                      <p:by>
                                        <p:hsl h="7200000" s="0" l="0"/>
                                      </p:by>
                                    </p:animClr>
                                    <p:animClr clrSpc="hsl" dir="cw">
                                      <p:cBhvr>
                                        <p:cTn id="10" dur="50" fill="hold"/>
                                        <p:tgtEl>
                                          <p:spTgt spid="7170"/>
                                        </p:tgtEl>
                                        <p:attrNameLst>
                                          <p:attrName>fillcolor</p:attrName>
                                        </p:attrNameLst>
                                      </p:cBhvr>
                                      <p:by>
                                        <p:hsl h="7200000" s="0" l="0"/>
                                      </p:by>
                                    </p:animClr>
                                    <p:animClr clrSpc="hsl" dir="cw">
                                      <p:cBhvr>
                                        <p:cTn id="11" dur="50" fill="hold"/>
                                        <p:tgtEl>
                                          <p:spTgt spid="7170"/>
                                        </p:tgtEl>
                                        <p:attrNameLst>
                                          <p:attrName>stroke.color</p:attrName>
                                        </p:attrNameLst>
                                      </p:cBhvr>
                                      <p:by>
                                        <p:hsl h="7200000" s="0" l="0"/>
                                      </p:by>
                                    </p:animClr>
                                    <p:set>
                                      <p:cBhvr>
                                        <p:cTn id="12" dur="50" fill="hold"/>
                                        <p:tgtEl>
                                          <p:spTgt spid="7170"/>
                                        </p:tgtEl>
                                        <p:attrNameLst>
                                          <p:attrName>fill.type</p:attrName>
                                        </p:attrNameLst>
                                      </p:cBhvr>
                                      <p:to>
                                        <p:strVal val="solid"/>
                                      </p:to>
                                    </p:set>
                                  </p:childTnLst>
                                </p:cTn>
                              </p:par>
                            </p:childTnLst>
                          </p:cTn>
                        </p:par>
                        <p:par>
                          <p:cTn id="13" fill="hold">
                            <p:stCondLst>
                              <p:cond delay="4167"/>
                            </p:stCondLst>
                            <p:childTnLst>
                              <p:par>
                                <p:cTn id="14" presetID="21" presetClass="emph" presetSubtype="0" fill="remove" grpId="0" nodeType="afterEffect">
                                  <p:stCondLst>
                                    <p:cond delay="0"/>
                                  </p:stCondLst>
                                  <p:childTnLst>
                                    <p:animClr clrSpc="hsl" dir="cw">
                                      <p:cBhvr override="childStyle">
                                        <p:cTn id="15" dur="50" fill="hold"/>
                                        <p:tgtEl>
                                          <p:spTgt spid="7171"/>
                                        </p:tgtEl>
                                        <p:attrNameLst>
                                          <p:attrName>style.color</p:attrName>
                                        </p:attrNameLst>
                                      </p:cBhvr>
                                      <p:by>
                                        <p:hsl h="7200000" s="0" l="0"/>
                                      </p:by>
                                    </p:animClr>
                                    <p:animClr clrSpc="hsl" dir="cw">
                                      <p:cBhvr>
                                        <p:cTn id="16" dur="50" fill="hold"/>
                                        <p:tgtEl>
                                          <p:spTgt spid="7171"/>
                                        </p:tgtEl>
                                        <p:attrNameLst>
                                          <p:attrName>fillcolor</p:attrName>
                                        </p:attrNameLst>
                                      </p:cBhvr>
                                      <p:by>
                                        <p:hsl h="7200000" s="0" l="0"/>
                                      </p:by>
                                    </p:animClr>
                                    <p:animClr clrSpc="hsl" dir="cw">
                                      <p:cBhvr>
                                        <p:cTn id="17" dur="50" fill="hold"/>
                                        <p:tgtEl>
                                          <p:spTgt spid="7171"/>
                                        </p:tgtEl>
                                        <p:attrNameLst>
                                          <p:attrName>stroke.color</p:attrName>
                                        </p:attrNameLst>
                                      </p:cBhvr>
                                      <p:by>
                                        <p:hsl h="7200000" s="0" l="0"/>
                                      </p:by>
                                    </p:animClr>
                                    <p:set>
                                      <p:cBhvr>
                                        <p:cTn id="18" dur="50" fill="hold"/>
                                        <p:tgtEl>
                                          <p:spTgt spid="7171"/>
                                        </p:tgtEl>
                                        <p:attrNameLst>
                                          <p:attrName>fill.type</p:attrName>
                                        </p:attrNameLst>
                                      </p:cBhvr>
                                      <p:to>
                                        <p:strVal val="solid"/>
                                      </p:to>
                                    </p:set>
                                  </p:childTnLst>
                                </p:cTn>
                              </p:par>
                            </p:childTnLst>
                          </p:cTn>
                        </p:par>
                        <p:par>
                          <p:cTn id="19" fill="hold">
                            <p:stCondLst>
                              <p:cond delay="4217"/>
                            </p:stCondLst>
                            <p:childTnLst>
                              <p:par>
                                <p:cTn id="20" presetID="21" presetClass="emph" presetSubtype="0" fill="remove" grpId="0" nodeType="afterEffect">
                                  <p:stCondLst>
                                    <p:cond delay="0"/>
                                  </p:stCondLst>
                                  <p:childTnLst>
                                    <p:animClr clrSpc="hsl" dir="cw">
                                      <p:cBhvr override="childStyle">
                                        <p:cTn id="21" dur="50" fill="hold"/>
                                        <p:tgtEl>
                                          <p:spTgt spid="7172"/>
                                        </p:tgtEl>
                                        <p:attrNameLst>
                                          <p:attrName>style.color</p:attrName>
                                        </p:attrNameLst>
                                      </p:cBhvr>
                                      <p:by>
                                        <p:hsl h="7200000" s="0" l="0"/>
                                      </p:by>
                                    </p:animClr>
                                    <p:animClr clrSpc="hsl" dir="cw">
                                      <p:cBhvr>
                                        <p:cTn id="22" dur="50" fill="hold"/>
                                        <p:tgtEl>
                                          <p:spTgt spid="7172"/>
                                        </p:tgtEl>
                                        <p:attrNameLst>
                                          <p:attrName>fillcolor</p:attrName>
                                        </p:attrNameLst>
                                      </p:cBhvr>
                                      <p:by>
                                        <p:hsl h="7200000" s="0" l="0"/>
                                      </p:by>
                                    </p:animClr>
                                    <p:animClr clrSpc="hsl" dir="cw">
                                      <p:cBhvr>
                                        <p:cTn id="23" dur="50" fill="hold"/>
                                        <p:tgtEl>
                                          <p:spTgt spid="7172"/>
                                        </p:tgtEl>
                                        <p:attrNameLst>
                                          <p:attrName>stroke.color</p:attrName>
                                        </p:attrNameLst>
                                      </p:cBhvr>
                                      <p:by>
                                        <p:hsl h="7200000" s="0" l="0"/>
                                      </p:by>
                                    </p:animClr>
                                    <p:set>
                                      <p:cBhvr>
                                        <p:cTn id="24" dur="50" fill="hold"/>
                                        <p:tgtEl>
                                          <p:spTgt spid="7172"/>
                                        </p:tgtEl>
                                        <p:attrNameLst>
                                          <p:attrName>fill.type</p:attrName>
                                        </p:attrNameLst>
                                      </p:cBhvr>
                                      <p:to>
                                        <p:strVal val="solid"/>
                                      </p:to>
                                    </p:set>
                                  </p:childTnLst>
                                </p:cTn>
                              </p:par>
                            </p:childTnLst>
                          </p:cTn>
                        </p:par>
                        <p:par>
                          <p:cTn id="25" fill="hold">
                            <p:stCondLst>
                              <p:cond delay="4267"/>
                            </p:stCondLst>
                            <p:childTnLst>
                              <p:par>
                                <p:cTn id="26" presetID="21" presetClass="emph" presetSubtype="0" fill="remove" grpId="0" nodeType="afterEffect">
                                  <p:stCondLst>
                                    <p:cond delay="0"/>
                                  </p:stCondLst>
                                  <p:childTnLst>
                                    <p:animClr clrSpc="hsl" dir="cw">
                                      <p:cBhvr override="childStyle">
                                        <p:cTn id="27" dur="50" fill="hold"/>
                                        <p:tgtEl>
                                          <p:spTgt spid="7173"/>
                                        </p:tgtEl>
                                        <p:attrNameLst>
                                          <p:attrName>style.color</p:attrName>
                                        </p:attrNameLst>
                                      </p:cBhvr>
                                      <p:by>
                                        <p:hsl h="7200000" s="0" l="0"/>
                                      </p:by>
                                    </p:animClr>
                                    <p:animClr clrSpc="hsl" dir="cw">
                                      <p:cBhvr>
                                        <p:cTn id="28" dur="50" fill="hold"/>
                                        <p:tgtEl>
                                          <p:spTgt spid="7173"/>
                                        </p:tgtEl>
                                        <p:attrNameLst>
                                          <p:attrName>fillcolor</p:attrName>
                                        </p:attrNameLst>
                                      </p:cBhvr>
                                      <p:by>
                                        <p:hsl h="7200000" s="0" l="0"/>
                                      </p:by>
                                    </p:animClr>
                                    <p:animClr clrSpc="hsl" dir="cw">
                                      <p:cBhvr>
                                        <p:cTn id="29" dur="50" fill="hold"/>
                                        <p:tgtEl>
                                          <p:spTgt spid="7173"/>
                                        </p:tgtEl>
                                        <p:attrNameLst>
                                          <p:attrName>stroke.color</p:attrName>
                                        </p:attrNameLst>
                                      </p:cBhvr>
                                      <p:by>
                                        <p:hsl h="7200000" s="0" l="0"/>
                                      </p:by>
                                    </p:animClr>
                                    <p:set>
                                      <p:cBhvr>
                                        <p:cTn id="30" dur="50" fill="hold"/>
                                        <p:tgtEl>
                                          <p:spTgt spid="7173"/>
                                        </p:tgtEl>
                                        <p:attrNameLst>
                                          <p:attrName>fill.type</p:attrName>
                                        </p:attrNameLst>
                                      </p:cBhvr>
                                      <p:to>
                                        <p:strVal val="solid"/>
                                      </p:to>
                                    </p:set>
                                  </p:childTnLst>
                                </p:cTn>
                              </p:par>
                            </p:childTnLst>
                          </p:cTn>
                        </p:par>
                        <p:par>
                          <p:cTn id="31" fill="hold">
                            <p:stCondLst>
                              <p:cond delay="4317"/>
                            </p:stCondLst>
                            <p:childTnLst>
                              <p:par>
                                <p:cTn id="32" presetID="21" presetClass="emph" presetSubtype="0" fill="remove" grpId="0" nodeType="afterEffect">
                                  <p:stCondLst>
                                    <p:cond delay="0"/>
                                  </p:stCondLst>
                                  <p:childTnLst>
                                    <p:animClr clrSpc="hsl" dir="cw">
                                      <p:cBhvr override="childStyle">
                                        <p:cTn id="33" dur="50" fill="hold"/>
                                        <p:tgtEl>
                                          <p:spTgt spid="7175"/>
                                        </p:tgtEl>
                                        <p:attrNameLst>
                                          <p:attrName>style.color</p:attrName>
                                        </p:attrNameLst>
                                      </p:cBhvr>
                                      <p:by>
                                        <p:hsl h="7200000" s="0" l="0"/>
                                      </p:by>
                                    </p:animClr>
                                    <p:animClr clrSpc="hsl" dir="cw">
                                      <p:cBhvr>
                                        <p:cTn id="34" dur="50" fill="hold"/>
                                        <p:tgtEl>
                                          <p:spTgt spid="7175"/>
                                        </p:tgtEl>
                                        <p:attrNameLst>
                                          <p:attrName>fillcolor</p:attrName>
                                        </p:attrNameLst>
                                      </p:cBhvr>
                                      <p:by>
                                        <p:hsl h="7200000" s="0" l="0"/>
                                      </p:by>
                                    </p:animClr>
                                    <p:animClr clrSpc="hsl" dir="cw">
                                      <p:cBhvr>
                                        <p:cTn id="35" dur="50" fill="hold"/>
                                        <p:tgtEl>
                                          <p:spTgt spid="7175"/>
                                        </p:tgtEl>
                                        <p:attrNameLst>
                                          <p:attrName>stroke.color</p:attrName>
                                        </p:attrNameLst>
                                      </p:cBhvr>
                                      <p:by>
                                        <p:hsl h="7200000" s="0" l="0"/>
                                      </p:by>
                                    </p:animClr>
                                    <p:set>
                                      <p:cBhvr>
                                        <p:cTn id="36" dur="50" fill="hold"/>
                                        <p:tgtEl>
                                          <p:spTgt spid="7175"/>
                                        </p:tgtEl>
                                        <p:attrNameLst>
                                          <p:attrName>fill.type</p:attrName>
                                        </p:attrNameLst>
                                      </p:cBhvr>
                                      <p:to>
                                        <p:strVal val="solid"/>
                                      </p:to>
                                    </p:set>
                                  </p:childTnLst>
                                </p:cTn>
                              </p:par>
                            </p:childTnLst>
                          </p:cTn>
                        </p:par>
                        <p:par>
                          <p:cTn id="37" fill="hold">
                            <p:stCondLst>
                              <p:cond delay="4367"/>
                            </p:stCondLst>
                            <p:childTnLst>
                              <p:par>
                                <p:cTn id="38" presetID="21" presetClass="emph" presetSubtype="0" fill="remove" grpId="0" nodeType="afterEffect">
                                  <p:stCondLst>
                                    <p:cond delay="0"/>
                                  </p:stCondLst>
                                  <p:childTnLst>
                                    <p:animClr clrSpc="hsl" dir="cw">
                                      <p:cBhvr override="childStyle">
                                        <p:cTn id="39" dur="50" fill="hold"/>
                                        <p:tgtEl>
                                          <p:spTgt spid="7176"/>
                                        </p:tgtEl>
                                        <p:attrNameLst>
                                          <p:attrName>style.color</p:attrName>
                                        </p:attrNameLst>
                                      </p:cBhvr>
                                      <p:by>
                                        <p:hsl h="7200000" s="0" l="0"/>
                                      </p:by>
                                    </p:animClr>
                                    <p:animClr clrSpc="hsl" dir="cw">
                                      <p:cBhvr>
                                        <p:cTn id="40" dur="50" fill="hold"/>
                                        <p:tgtEl>
                                          <p:spTgt spid="7176"/>
                                        </p:tgtEl>
                                        <p:attrNameLst>
                                          <p:attrName>fillcolor</p:attrName>
                                        </p:attrNameLst>
                                      </p:cBhvr>
                                      <p:by>
                                        <p:hsl h="7200000" s="0" l="0"/>
                                      </p:by>
                                    </p:animClr>
                                    <p:animClr clrSpc="hsl" dir="cw">
                                      <p:cBhvr>
                                        <p:cTn id="41" dur="50" fill="hold"/>
                                        <p:tgtEl>
                                          <p:spTgt spid="7176"/>
                                        </p:tgtEl>
                                        <p:attrNameLst>
                                          <p:attrName>stroke.color</p:attrName>
                                        </p:attrNameLst>
                                      </p:cBhvr>
                                      <p:by>
                                        <p:hsl h="7200000" s="0" l="0"/>
                                      </p:by>
                                    </p:animClr>
                                    <p:set>
                                      <p:cBhvr>
                                        <p:cTn id="42" dur="50" fill="hold"/>
                                        <p:tgtEl>
                                          <p:spTgt spid="7176"/>
                                        </p:tgtEl>
                                        <p:attrNameLst>
                                          <p:attrName>fill.type</p:attrName>
                                        </p:attrNameLst>
                                      </p:cBhvr>
                                      <p:to>
                                        <p:strVal val="solid"/>
                                      </p:to>
                                    </p:set>
                                  </p:childTnLst>
                                </p:cTn>
                              </p:par>
                            </p:childTnLst>
                          </p:cTn>
                        </p:par>
                        <p:par>
                          <p:cTn id="43" fill="hold">
                            <p:stCondLst>
                              <p:cond delay="4417"/>
                            </p:stCondLst>
                            <p:childTnLst>
                              <p:par>
                                <p:cTn id="44" presetID="21" presetClass="emph" presetSubtype="0" fill="remove" grpId="0" nodeType="afterEffect">
                                  <p:stCondLst>
                                    <p:cond delay="0"/>
                                  </p:stCondLst>
                                  <p:childTnLst>
                                    <p:animClr clrSpc="hsl" dir="cw">
                                      <p:cBhvr override="childStyle">
                                        <p:cTn id="45" dur="50" fill="hold"/>
                                        <p:tgtEl>
                                          <p:spTgt spid="7177"/>
                                        </p:tgtEl>
                                        <p:attrNameLst>
                                          <p:attrName>style.color</p:attrName>
                                        </p:attrNameLst>
                                      </p:cBhvr>
                                      <p:by>
                                        <p:hsl h="7200000" s="0" l="0"/>
                                      </p:by>
                                    </p:animClr>
                                    <p:animClr clrSpc="hsl" dir="cw">
                                      <p:cBhvr>
                                        <p:cTn id="46" dur="50" fill="hold"/>
                                        <p:tgtEl>
                                          <p:spTgt spid="7177"/>
                                        </p:tgtEl>
                                        <p:attrNameLst>
                                          <p:attrName>fillcolor</p:attrName>
                                        </p:attrNameLst>
                                      </p:cBhvr>
                                      <p:by>
                                        <p:hsl h="7200000" s="0" l="0"/>
                                      </p:by>
                                    </p:animClr>
                                    <p:animClr clrSpc="hsl" dir="cw">
                                      <p:cBhvr>
                                        <p:cTn id="47" dur="50" fill="hold"/>
                                        <p:tgtEl>
                                          <p:spTgt spid="7177"/>
                                        </p:tgtEl>
                                        <p:attrNameLst>
                                          <p:attrName>stroke.color</p:attrName>
                                        </p:attrNameLst>
                                      </p:cBhvr>
                                      <p:by>
                                        <p:hsl h="7200000" s="0" l="0"/>
                                      </p:by>
                                    </p:animClr>
                                    <p:set>
                                      <p:cBhvr>
                                        <p:cTn id="48" dur="50" fill="hold"/>
                                        <p:tgtEl>
                                          <p:spTgt spid="7177"/>
                                        </p:tgtEl>
                                        <p:attrNameLst>
                                          <p:attrName>fill.type</p:attrName>
                                        </p:attrNameLst>
                                      </p:cBhvr>
                                      <p:to>
                                        <p:strVal val="solid"/>
                                      </p:to>
                                    </p:set>
                                  </p:childTnLst>
                                </p:cTn>
                              </p:par>
                            </p:childTnLst>
                          </p:cTn>
                        </p:par>
                        <p:par>
                          <p:cTn id="49" fill="hold">
                            <p:stCondLst>
                              <p:cond delay="4467"/>
                            </p:stCondLst>
                            <p:childTnLst>
                              <p:par>
                                <p:cTn id="50" presetID="21" presetClass="emph" presetSubtype="0" fill="remove" grpId="0" nodeType="afterEffect">
                                  <p:stCondLst>
                                    <p:cond delay="0"/>
                                  </p:stCondLst>
                                  <p:childTnLst>
                                    <p:animClr clrSpc="hsl" dir="cw">
                                      <p:cBhvr override="childStyle">
                                        <p:cTn id="51" dur="50" fill="hold"/>
                                        <p:tgtEl>
                                          <p:spTgt spid="7178"/>
                                        </p:tgtEl>
                                        <p:attrNameLst>
                                          <p:attrName>style.color</p:attrName>
                                        </p:attrNameLst>
                                      </p:cBhvr>
                                      <p:by>
                                        <p:hsl h="7200000" s="0" l="0"/>
                                      </p:by>
                                    </p:animClr>
                                    <p:animClr clrSpc="hsl" dir="cw">
                                      <p:cBhvr>
                                        <p:cTn id="52" dur="50" fill="hold"/>
                                        <p:tgtEl>
                                          <p:spTgt spid="7178"/>
                                        </p:tgtEl>
                                        <p:attrNameLst>
                                          <p:attrName>fillcolor</p:attrName>
                                        </p:attrNameLst>
                                      </p:cBhvr>
                                      <p:by>
                                        <p:hsl h="7200000" s="0" l="0"/>
                                      </p:by>
                                    </p:animClr>
                                    <p:animClr clrSpc="hsl" dir="cw">
                                      <p:cBhvr>
                                        <p:cTn id="53" dur="50" fill="hold"/>
                                        <p:tgtEl>
                                          <p:spTgt spid="7178"/>
                                        </p:tgtEl>
                                        <p:attrNameLst>
                                          <p:attrName>stroke.color</p:attrName>
                                        </p:attrNameLst>
                                      </p:cBhvr>
                                      <p:by>
                                        <p:hsl h="7200000" s="0" l="0"/>
                                      </p:by>
                                    </p:animClr>
                                    <p:set>
                                      <p:cBhvr>
                                        <p:cTn id="54" dur="50" fill="hold"/>
                                        <p:tgtEl>
                                          <p:spTgt spid="7178"/>
                                        </p:tgtEl>
                                        <p:attrNameLst>
                                          <p:attrName>fill.type</p:attrName>
                                        </p:attrNameLst>
                                      </p:cBhvr>
                                      <p:to>
                                        <p:strVal val="solid"/>
                                      </p:to>
                                    </p:set>
                                  </p:childTnLst>
                                </p:cTn>
                              </p:par>
                            </p:childTnLst>
                          </p:cTn>
                        </p:par>
                        <p:par>
                          <p:cTn id="55" fill="hold">
                            <p:stCondLst>
                              <p:cond delay="4517"/>
                            </p:stCondLst>
                            <p:childTnLst>
                              <p:par>
                                <p:cTn id="56" presetID="21" presetClass="emph" presetSubtype="0" fill="remove" grpId="0" nodeType="afterEffect">
                                  <p:stCondLst>
                                    <p:cond delay="0"/>
                                  </p:stCondLst>
                                  <p:childTnLst>
                                    <p:animClr clrSpc="hsl" dir="cw">
                                      <p:cBhvr override="childStyle">
                                        <p:cTn id="57" dur="50" fill="hold"/>
                                        <p:tgtEl>
                                          <p:spTgt spid="7179"/>
                                        </p:tgtEl>
                                        <p:attrNameLst>
                                          <p:attrName>style.color</p:attrName>
                                        </p:attrNameLst>
                                      </p:cBhvr>
                                      <p:by>
                                        <p:hsl h="7200000" s="0" l="0"/>
                                      </p:by>
                                    </p:animClr>
                                    <p:animClr clrSpc="hsl" dir="cw">
                                      <p:cBhvr>
                                        <p:cTn id="58" dur="50" fill="hold"/>
                                        <p:tgtEl>
                                          <p:spTgt spid="7179"/>
                                        </p:tgtEl>
                                        <p:attrNameLst>
                                          <p:attrName>fillcolor</p:attrName>
                                        </p:attrNameLst>
                                      </p:cBhvr>
                                      <p:by>
                                        <p:hsl h="7200000" s="0" l="0"/>
                                      </p:by>
                                    </p:animClr>
                                    <p:animClr clrSpc="hsl" dir="cw">
                                      <p:cBhvr>
                                        <p:cTn id="59" dur="50" fill="hold"/>
                                        <p:tgtEl>
                                          <p:spTgt spid="7179"/>
                                        </p:tgtEl>
                                        <p:attrNameLst>
                                          <p:attrName>stroke.color</p:attrName>
                                        </p:attrNameLst>
                                      </p:cBhvr>
                                      <p:by>
                                        <p:hsl h="7200000" s="0" l="0"/>
                                      </p:by>
                                    </p:animClr>
                                    <p:set>
                                      <p:cBhvr>
                                        <p:cTn id="60" dur="50" fill="hold"/>
                                        <p:tgtEl>
                                          <p:spTgt spid="7179"/>
                                        </p:tgtEl>
                                        <p:attrNameLst>
                                          <p:attrName>fill.type</p:attrName>
                                        </p:attrNameLst>
                                      </p:cBhvr>
                                      <p:to>
                                        <p:strVal val="solid"/>
                                      </p:to>
                                    </p:set>
                                  </p:childTnLst>
                                </p:cTn>
                              </p:par>
                            </p:childTnLst>
                          </p:cTn>
                        </p:par>
                        <p:par>
                          <p:cTn id="61" fill="hold">
                            <p:stCondLst>
                              <p:cond delay="4567"/>
                            </p:stCondLst>
                            <p:childTnLst>
                              <p:par>
                                <p:cTn id="62" presetID="21" presetClass="emph" presetSubtype="0" fill="remove" grpId="0" nodeType="afterEffect">
                                  <p:stCondLst>
                                    <p:cond delay="0"/>
                                  </p:stCondLst>
                                  <p:childTnLst>
                                    <p:animClr clrSpc="hsl" dir="cw">
                                      <p:cBhvr override="childStyle">
                                        <p:cTn id="63" dur="50" fill="hold"/>
                                        <p:tgtEl>
                                          <p:spTgt spid="7180"/>
                                        </p:tgtEl>
                                        <p:attrNameLst>
                                          <p:attrName>style.color</p:attrName>
                                        </p:attrNameLst>
                                      </p:cBhvr>
                                      <p:by>
                                        <p:hsl h="7200000" s="0" l="0"/>
                                      </p:by>
                                    </p:animClr>
                                    <p:animClr clrSpc="hsl" dir="cw">
                                      <p:cBhvr>
                                        <p:cTn id="64" dur="50" fill="hold"/>
                                        <p:tgtEl>
                                          <p:spTgt spid="7180"/>
                                        </p:tgtEl>
                                        <p:attrNameLst>
                                          <p:attrName>fillcolor</p:attrName>
                                        </p:attrNameLst>
                                      </p:cBhvr>
                                      <p:by>
                                        <p:hsl h="7200000" s="0" l="0"/>
                                      </p:by>
                                    </p:animClr>
                                    <p:animClr clrSpc="hsl" dir="cw">
                                      <p:cBhvr>
                                        <p:cTn id="65" dur="50" fill="hold"/>
                                        <p:tgtEl>
                                          <p:spTgt spid="7180"/>
                                        </p:tgtEl>
                                        <p:attrNameLst>
                                          <p:attrName>stroke.color</p:attrName>
                                        </p:attrNameLst>
                                      </p:cBhvr>
                                      <p:by>
                                        <p:hsl h="7200000" s="0" l="0"/>
                                      </p:by>
                                    </p:animClr>
                                    <p:set>
                                      <p:cBhvr>
                                        <p:cTn id="66" dur="50" fill="hold"/>
                                        <p:tgtEl>
                                          <p:spTgt spid="7180"/>
                                        </p:tgtEl>
                                        <p:attrNameLst>
                                          <p:attrName>fill.type</p:attrName>
                                        </p:attrNameLst>
                                      </p:cBhvr>
                                      <p:to>
                                        <p:strVal val="solid"/>
                                      </p:to>
                                    </p:set>
                                  </p:childTnLst>
                                </p:cTn>
                              </p:par>
                            </p:childTnLst>
                          </p:cTn>
                        </p:par>
                        <p:par>
                          <p:cTn id="67" fill="hold">
                            <p:stCondLst>
                              <p:cond delay="4617"/>
                            </p:stCondLst>
                            <p:childTnLst>
                              <p:par>
                                <p:cTn id="68" presetID="21" presetClass="emph" presetSubtype="0" fill="remove" grpId="0" nodeType="afterEffect">
                                  <p:stCondLst>
                                    <p:cond delay="0"/>
                                  </p:stCondLst>
                                  <p:childTnLst>
                                    <p:animClr clrSpc="hsl" dir="cw">
                                      <p:cBhvr override="childStyle">
                                        <p:cTn id="69" dur="50" fill="hold"/>
                                        <p:tgtEl>
                                          <p:spTgt spid="7181"/>
                                        </p:tgtEl>
                                        <p:attrNameLst>
                                          <p:attrName>style.color</p:attrName>
                                        </p:attrNameLst>
                                      </p:cBhvr>
                                      <p:by>
                                        <p:hsl h="7200000" s="0" l="0"/>
                                      </p:by>
                                    </p:animClr>
                                    <p:animClr clrSpc="hsl" dir="cw">
                                      <p:cBhvr>
                                        <p:cTn id="70" dur="50" fill="hold"/>
                                        <p:tgtEl>
                                          <p:spTgt spid="7181"/>
                                        </p:tgtEl>
                                        <p:attrNameLst>
                                          <p:attrName>fillcolor</p:attrName>
                                        </p:attrNameLst>
                                      </p:cBhvr>
                                      <p:by>
                                        <p:hsl h="7200000" s="0" l="0"/>
                                      </p:by>
                                    </p:animClr>
                                    <p:animClr clrSpc="hsl" dir="cw">
                                      <p:cBhvr>
                                        <p:cTn id="71" dur="50" fill="hold"/>
                                        <p:tgtEl>
                                          <p:spTgt spid="7181"/>
                                        </p:tgtEl>
                                        <p:attrNameLst>
                                          <p:attrName>stroke.color</p:attrName>
                                        </p:attrNameLst>
                                      </p:cBhvr>
                                      <p:by>
                                        <p:hsl h="7200000" s="0" l="0"/>
                                      </p:by>
                                    </p:animClr>
                                    <p:set>
                                      <p:cBhvr>
                                        <p:cTn id="72" dur="50" fill="hold"/>
                                        <p:tgtEl>
                                          <p:spTgt spid="7181"/>
                                        </p:tgtEl>
                                        <p:attrNameLst>
                                          <p:attrName>fill.type</p:attrName>
                                        </p:attrNameLst>
                                      </p:cBhvr>
                                      <p:to>
                                        <p:strVal val="solid"/>
                                      </p:to>
                                    </p:set>
                                  </p:childTnLst>
                                </p:cTn>
                              </p:par>
                            </p:childTnLst>
                          </p:cTn>
                        </p:par>
                        <p:par>
                          <p:cTn id="73" fill="hold">
                            <p:stCondLst>
                              <p:cond delay="4667"/>
                            </p:stCondLst>
                            <p:childTnLst>
                              <p:par>
                                <p:cTn id="74" presetID="21" presetClass="emph" presetSubtype="0" fill="remove" grpId="0" nodeType="afterEffect">
                                  <p:stCondLst>
                                    <p:cond delay="0"/>
                                  </p:stCondLst>
                                  <p:childTnLst>
                                    <p:animClr clrSpc="hsl" dir="cw">
                                      <p:cBhvr override="childStyle">
                                        <p:cTn id="75" dur="50" fill="hold"/>
                                        <p:tgtEl>
                                          <p:spTgt spid="7182"/>
                                        </p:tgtEl>
                                        <p:attrNameLst>
                                          <p:attrName>style.color</p:attrName>
                                        </p:attrNameLst>
                                      </p:cBhvr>
                                      <p:by>
                                        <p:hsl h="7200000" s="0" l="0"/>
                                      </p:by>
                                    </p:animClr>
                                    <p:animClr clrSpc="hsl" dir="cw">
                                      <p:cBhvr>
                                        <p:cTn id="76" dur="50" fill="hold"/>
                                        <p:tgtEl>
                                          <p:spTgt spid="7182"/>
                                        </p:tgtEl>
                                        <p:attrNameLst>
                                          <p:attrName>fillcolor</p:attrName>
                                        </p:attrNameLst>
                                      </p:cBhvr>
                                      <p:by>
                                        <p:hsl h="7200000" s="0" l="0"/>
                                      </p:by>
                                    </p:animClr>
                                    <p:animClr clrSpc="hsl" dir="cw">
                                      <p:cBhvr>
                                        <p:cTn id="77" dur="50" fill="hold"/>
                                        <p:tgtEl>
                                          <p:spTgt spid="7182"/>
                                        </p:tgtEl>
                                        <p:attrNameLst>
                                          <p:attrName>stroke.color</p:attrName>
                                        </p:attrNameLst>
                                      </p:cBhvr>
                                      <p:by>
                                        <p:hsl h="7200000" s="0" l="0"/>
                                      </p:by>
                                    </p:animClr>
                                    <p:set>
                                      <p:cBhvr>
                                        <p:cTn id="78" dur="50" fill="hold"/>
                                        <p:tgtEl>
                                          <p:spTgt spid="7182"/>
                                        </p:tgtEl>
                                        <p:attrNameLst>
                                          <p:attrName>fill.type</p:attrName>
                                        </p:attrNameLst>
                                      </p:cBhvr>
                                      <p:to>
                                        <p:strVal val="solid"/>
                                      </p:to>
                                    </p:set>
                                  </p:childTnLst>
                                </p:cTn>
                              </p:par>
                            </p:childTnLst>
                          </p:cTn>
                        </p:par>
                        <p:par>
                          <p:cTn id="79" fill="hold">
                            <p:stCondLst>
                              <p:cond delay="4717"/>
                            </p:stCondLst>
                            <p:childTnLst>
                              <p:par>
                                <p:cTn id="80" presetID="21" presetClass="emph" presetSubtype="0" fill="remove" grpId="0" nodeType="afterEffect">
                                  <p:stCondLst>
                                    <p:cond delay="0"/>
                                  </p:stCondLst>
                                  <p:childTnLst>
                                    <p:animClr clrSpc="hsl" dir="cw">
                                      <p:cBhvr override="childStyle">
                                        <p:cTn id="81" dur="50" fill="hold"/>
                                        <p:tgtEl>
                                          <p:spTgt spid="7183"/>
                                        </p:tgtEl>
                                        <p:attrNameLst>
                                          <p:attrName>style.color</p:attrName>
                                        </p:attrNameLst>
                                      </p:cBhvr>
                                      <p:by>
                                        <p:hsl h="7200000" s="0" l="0"/>
                                      </p:by>
                                    </p:animClr>
                                    <p:animClr clrSpc="hsl" dir="cw">
                                      <p:cBhvr>
                                        <p:cTn id="82" dur="50" fill="hold"/>
                                        <p:tgtEl>
                                          <p:spTgt spid="7183"/>
                                        </p:tgtEl>
                                        <p:attrNameLst>
                                          <p:attrName>fillcolor</p:attrName>
                                        </p:attrNameLst>
                                      </p:cBhvr>
                                      <p:by>
                                        <p:hsl h="7200000" s="0" l="0"/>
                                      </p:by>
                                    </p:animClr>
                                    <p:animClr clrSpc="hsl" dir="cw">
                                      <p:cBhvr>
                                        <p:cTn id="83" dur="50" fill="hold"/>
                                        <p:tgtEl>
                                          <p:spTgt spid="7183"/>
                                        </p:tgtEl>
                                        <p:attrNameLst>
                                          <p:attrName>stroke.color</p:attrName>
                                        </p:attrNameLst>
                                      </p:cBhvr>
                                      <p:by>
                                        <p:hsl h="7200000" s="0" l="0"/>
                                      </p:by>
                                    </p:animClr>
                                    <p:set>
                                      <p:cBhvr>
                                        <p:cTn id="84" dur="50" fill="hold"/>
                                        <p:tgtEl>
                                          <p:spTgt spid="7183"/>
                                        </p:tgtEl>
                                        <p:attrNameLst>
                                          <p:attrName>fill.type</p:attrName>
                                        </p:attrNameLst>
                                      </p:cBhvr>
                                      <p:to>
                                        <p:strVal val="solid"/>
                                      </p:to>
                                    </p:set>
                                  </p:childTnLst>
                                </p:cTn>
                              </p:par>
                            </p:childTnLst>
                          </p:cTn>
                        </p:par>
                        <p:par>
                          <p:cTn id="85" fill="hold">
                            <p:stCondLst>
                              <p:cond delay="4767"/>
                            </p:stCondLst>
                            <p:childTnLst>
                              <p:par>
                                <p:cTn id="86" presetID="21" presetClass="emph" presetSubtype="0" fill="remove" grpId="0" nodeType="afterEffect">
                                  <p:stCondLst>
                                    <p:cond delay="0"/>
                                  </p:stCondLst>
                                  <p:childTnLst>
                                    <p:animClr clrSpc="hsl" dir="cw">
                                      <p:cBhvr override="childStyle">
                                        <p:cTn id="87" dur="50" fill="hold"/>
                                        <p:tgtEl>
                                          <p:spTgt spid="7186"/>
                                        </p:tgtEl>
                                        <p:attrNameLst>
                                          <p:attrName>style.color</p:attrName>
                                        </p:attrNameLst>
                                      </p:cBhvr>
                                      <p:by>
                                        <p:hsl h="7200000" s="0" l="0"/>
                                      </p:by>
                                    </p:animClr>
                                    <p:animClr clrSpc="hsl" dir="cw">
                                      <p:cBhvr>
                                        <p:cTn id="88" dur="50" fill="hold"/>
                                        <p:tgtEl>
                                          <p:spTgt spid="7186"/>
                                        </p:tgtEl>
                                        <p:attrNameLst>
                                          <p:attrName>fillcolor</p:attrName>
                                        </p:attrNameLst>
                                      </p:cBhvr>
                                      <p:by>
                                        <p:hsl h="7200000" s="0" l="0"/>
                                      </p:by>
                                    </p:animClr>
                                    <p:animClr clrSpc="hsl" dir="cw">
                                      <p:cBhvr>
                                        <p:cTn id="89" dur="50" fill="hold"/>
                                        <p:tgtEl>
                                          <p:spTgt spid="7186"/>
                                        </p:tgtEl>
                                        <p:attrNameLst>
                                          <p:attrName>stroke.color</p:attrName>
                                        </p:attrNameLst>
                                      </p:cBhvr>
                                      <p:by>
                                        <p:hsl h="7200000" s="0" l="0"/>
                                      </p:by>
                                    </p:animClr>
                                    <p:set>
                                      <p:cBhvr>
                                        <p:cTn id="90" dur="50" fill="hold"/>
                                        <p:tgtEl>
                                          <p:spTgt spid="7186"/>
                                        </p:tgtEl>
                                        <p:attrNameLst>
                                          <p:attrName>fill.type</p:attrName>
                                        </p:attrNameLst>
                                      </p:cBhvr>
                                      <p:to>
                                        <p:strVal val="solid"/>
                                      </p:to>
                                    </p:set>
                                  </p:childTnLst>
                                </p:cTn>
                              </p:par>
                            </p:childTnLst>
                          </p:cTn>
                        </p:par>
                        <p:par>
                          <p:cTn id="91" fill="hold">
                            <p:stCondLst>
                              <p:cond delay="4817"/>
                            </p:stCondLst>
                            <p:childTnLst>
                              <p:par>
                                <p:cTn id="92" presetID="21" presetClass="emph" presetSubtype="0" fill="remove" grpId="0" nodeType="afterEffect">
                                  <p:stCondLst>
                                    <p:cond delay="0"/>
                                  </p:stCondLst>
                                  <p:childTnLst>
                                    <p:animClr clrSpc="hsl" dir="cw">
                                      <p:cBhvr override="childStyle">
                                        <p:cTn id="93" dur="50" fill="hold"/>
                                        <p:tgtEl>
                                          <p:spTgt spid="7188"/>
                                        </p:tgtEl>
                                        <p:attrNameLst>
                                          <p:attrName>style.color</p:attrName>
                                        </p:attrNameLst>
                                      </p:cBhvr>
                                      <p:by>
                                        <p:hsl h="7200000" s="0" l="0"/>
                                      </p:by>
                                    </p:animClr>
                                    <p:animClr clrSpc="hsl" dir="cw">
                                      <p:cBhvr>
                                        <p:cTn id="94" dur="50" fill="hold"/>
                                        <p:tgtEl>
                                          <p:spTgt spid="7188"/>
                                        </p:tgtEl>
                                        <p:attrNameLst>
                                          <p:attrName>fillcolor</p:attrName>
                                        </p:attrNameLst>
                                      </p:cBhvr>
                                      <p:by>
                                        <p:hsl h="7200000" s="0" l="0"/>
                                      </p:by>
                                    </p:animClr>
                                    <p:animClr clrSpc="hsl" dir="cw">
                                      <p:cBhvr>
                                        <p:cTn id="95" dur="50" fill="hold"/>
                                        <p:tgtEl>
                                          <p:spTgt spid="7188"/>
                                        </p:tgtEl>
                                        <p:attrNameLst>
                                          <p:attrName>stroke.color</p:attrName>
                                        </p:attrNameLst>
                                      </p:cBhvr>
                                      <p:by>
                                        <p:hsl h="7200000" s="0" l="0"/>
                                      </p:by>
                                    </p:animClr>
                                    <p:set>
                                      <p:cBhvr>
                                        <p:cTn id="96" dur="50" fill="hold"/>
                                        <p:tgtEl>
                                          <p:spTgt spid="7188"/>
                                        </p:tgtEl>
                                        <p:attrNameLst>
                                          <p:attrName>fill.type</p:attrName>
                                        </p:attrNameLst>
                                      </p:cBhvr>
                                      <p:to>
                                        <p:strVal val="solid"/>
                                      </p:to>
                                    </p:set>
                                  </p:childTnLst>
                                </p:cTn>
                              </p:par>
                            </p:childTnLst>
                          </p:cTn>
                        </p:par>
                        <p:par>
                          <p:cTn id="97" fill="hold">
                            <p:stCondLst>
                              <p:cond delay="4867"/>
                            </p:stCondLst>
                            <p:childTnLst>
                              <p:par>
                                <p:cTn id="98" presetID="21" presetClass="emph" presetSubtype="0" fill="remove" grpId="0" nodeType="afterEffect">
                                  <p:stCondLst>
                                    <p:cond delay="0"/>
                                  </p:stCondLst>
                                  <p:childTnLst>
                                    <p:animClr clrSpc="hsl" dir="cw">
                                      <p:cBhvr override="childStyle">
                                        <p:cTn id="99" dur="50" fill="hold"/>
                                        <p:tgtEl>
                                          <p:spTgt spid="7189"/>
                                        </p:tgtEl>
                                        <p:attrNameLst>
                                          <p:attrName>style.color</p:attrName>
                                        </p:attrNameLst>
                                      </p:cBhvr>
                                      <p:by>
                                        <p:hsl h="7200000" s="0" l="0"/>
                                      </p:by>
                                    </p:animClr>
                                    <p:animClr clrSpc="hsl" dir="cw">
                                      <p:cBhvr>
                                        <p:cTn id="100" dur="50" fill="hold"/>
                                        <p:tgtEl>
                                          <p:spTgt spid="7189"/>
                                        </p:tgtEl>
                                        <p:attrNameLst>
                                          <p:attrName>fillcolor</p:attrName>
                                        </p:attrNameLst>
                                      </p:cBhvr>
                                      <p:by>
                                        <p:hsl h="7200000" s="0" l="0"/>
                                      </p:by>
                                    </p:animClr>
                                    <p:animClr clrSpc="hsl" dir="cw">
                                      <p:cBhvr>
                                        <p:cTn id="101" dur="50" fill="hold"/>
                                        <p:tgtEl>
                                          <p:spTgt spid="7189"/>
                                        </p:tgtEl>
                                        <p:attrNameLst>
                                          <p:attrName>stroke.color</p:attrName>
                                        </p:attrNameLst>
                                      </p:cBhvr>
                                      <p:by>
                                        <p:hsl h="7200000" s="0" l="0"/>
                                      </p:by>
                                    </p:animClr>
                                    <p:set>
                                      <p:cBhvr>
                                        <p:cTn id="102" dur="50" fill="hold"/>
                                        <p:tgtEl>
                                          <p:spTgt spid="7189"/>
                                        </p:tgtEl>
                                        <p:attrNameLst>
                                          <p:attrName>fill.type</p:attrName>
                                        </p:attrNameLst>
                                      </p:cBhvr>
                                      <p:to>
                                        <p:strVal val="solid"/>
                                      </p:to>
                                    </p:set>
                                  </p:childTnLst>
                                </p:cTn>
                              </p:par>
                            </p:childTnLst>
                          </p:cTn>
                        </p:par>
                        <p:par>
                          <p:cTn id="103" fill="hold">
                            <p:stCondLst>
                              <p:cond delay="4917"/>
                            </p:stCondLst>
                            <p:childTnLst>
                              <p:par>
                                <p:cTn id="104" presetID="21" presetClass="emph" presetSubtype="0" fill="remove" grpId="0" nodeType="afterEffect">
                                  <p:stCondLst>
                                    <p:cond delay="0"/>
                                  </p:stCondLst>
                                  <p:childTnLst>
                                    <p:animClr clrSpc="hsl" dir="cw">
                                      <p:cBhvr override="childStyle">
                                        <p:cTn id="105" dur="50" fill="hold"/>
                                        <p:tgtEl>
                                          <p:spTgt spid="7190"/>
                                        </p:tgtEl>
                                        <p:attrNameLst>
                                          <p:attrName>style.color</p:attrName>
                                        </p:attrNameLst>
                                      </p:cBhvr>
                                      <p:by>
                                        <p:hsl h="7200000" s="0" l="0"/>
                                      </p:by>
                                    </p:animClr>
                                    <p:animClr clrSpc="hsl" dir="cw">
                                      <p:cBhvr>
                                        <p:cTn id="106" dur="50" fill="hold"/>
                                        <p:tgtEl>
                                          <p:spTgt spid="7190"/>
                                        </p:tgtEl>
                                        <p:attrNameLst>
                                          <p:attrName>fillcolor</p:attrName>
                                        </p:attrNameLst>
                                      </p:cBhvr>
                                      <p:by>
                                        <p:hsl h="7200000" s="0" l="0"/>
                                      </p:by>
                                    </p:animClr>
                                    <p:animClr clrSpc="hsl" dir="cw">
                                      <p:cBhvr>
                                        <p:cTn id="107" dur="50" fill="hold"/>
                                        <p:tgtEl>
                                          <p:spTgt spid="7190"/>
                                        </p:tgtEl>
                                        <p:attrNameLst>
                                          <p:attrName>stroke.color</p:attrName>
                                        </p:attrNameLst>
                                      </p:cBhvr>
                                      <p:by>
                                        <p:hsl h="7200000" s="0" l="0"/>
                                      </p:by>
                                    </p:animClr>
                                    <p:set>
                                      <p:cBhvr>
                                        <p:cTn id="108" dur="50" fill="hold"/>
                                        <p:tgtEl>
                                          <p:spTgt spid="7190"/>
                                        </p:tgtEl>
                                        <p:attrNameLst>
                                          <p:attrName>fill.type</p:attrName>
                                        </p:attrNameLst>
                                      </p:cBhvr>
                                      <p:to>
                                        <p:strVal val="solid"/>
                                      </p:to>
                                    </p:set>
                                  </p:childTnLst>
                                </p:cTn>
                              </p:par>
                            </p:childTnLst>
                          </p:cTn>
                        </p:par>
                        <p:par>
                          <p:cTn id="109" fill="hold">
                            <p:stCondLst>
                              <p:cond delay="4967"/>
                            </p:stCondLst>
                            <p:childTnLst>
                              <p:par>
                                <p:cTn id="110" presetID="21" presetClass="emph" presetSubtype="0" fill="remove" grpId="0" nodeType="afterEffect">
                                  <p:stCondLst>
                                    <p:cond delay="0"/>
                                  </p:stCondLst>
                                  <p:childTnLst>
                                    <p:animClr clrSpc="hsl" dir="cw">
                                      <p:cBhvr override="childStyle">
                                        <p:cTn id="111" dur="50" fill="hold"/>
                                        <p:tgtEl>
                                          <p:spTgt spid="7193"/>
                                        </p:tgtEl>
                                        <p:attrNameLst>
                                          <p:attrName>style.color</p:attrName>
                                        </p:attrNameLst>
                                      </p:cBhvr>
                                      <p:by>
                                        <p:hsl h="7200000" s="0" l="0"/>
                                      </p:by>
                                    </p:animClr>
                                    <p:animClr clrSpc="hsl" dir="cw">
                                      <p:cBhvr>
                                        <p:cTn id="112" dur="50" fill="hold"/>
                                        <p:tgtEl>
                                          <p:spTgt spid="7193"/>
                                        </p:tgtEl>
                                        <p:attrNameLst>
                                          <p:attrName>fillcolor</p:attrName>
                                        </p:attrNameLst>
                                      </p:cBhvr>
                                      <p:by>
                                        <p:hsl h="7200000" s="0" l="0"/>
                                      </p:by>
                                    </p:animClr>
                                    <p:animClr clrSpc="hsl" dir="cw">
                                      <p:cBhvr>
                                        <p:cTn id="113" dur="50" fill="hold"/>
                                        <p:tgtEl>
                                          <p:spTgt spid="7193"/>
                                        </p:tgtEl>
                                        <p:attrNameLst>
                                          <p:attrName>stroke.color</p:attrName>
                                        </p:attrNameLst>
                                      </p:cBhvr>
                                      <p:by>
                                        <p:hsl h="7200000" s="0" l="0"/>
                                      </p:by>
                                    </p:animClr>
                                    <p:set>
                                      <p:cBhvr>
                                        <p:cTn id="114" dur="50" fill="hold"/>
                                        <p:tgtEl>
                                          <p:spTgt spid="7193"/>
                                        </p:tgtEl>
                                        <p:attrNameLst>
                                          <p:attrName>fill.type</p:attrName>
                                        </p:attrNameLst>
                                      </p:cBhvr>
                                      <p:to>
                                        <p:strVal val="solid"/>
                                      </p:to>
                                    </p:set>
                                  </p:childTnLst>
                                </p:cTn>
                              </p:par>
                            </p:childTnLst>
                          </p:cTn>
                        </p:par>
                        <p:par>
                          <p:cTn id="115" fill="hold">
                            <p:stCondLst>
                              <p:cond delay="5017"/>
                            </p:stCondLst>
                            <p:childTnLst>
                              <p:par>
                                <p:cTn id="116" presetID="21" presetClass="emph" presetSubtype="0" fill="remove" grpId="1" nodeType="afterEffect">
                                  <p:stCondLst>
                                    <p:cond delay="0"/>
                                  </p:stCondLst>
                                  <p:childTnLst>
                                    <p:animClr clrSpc="hsl" dir="cw">
                                      <p:cBhvr override="childStyle">
                                        <p:cTn id="117" dur="50" fill="hold"/>
                                        <p:tgtEl>
                                          <p:spTgt spid="7170"/>
                                        </p:tgtEl>
                                        <p:attrNameLst>
                                          <p:attrName>style.color</p:attrName>
                                        </p:attrNameLst>
                                      </p:cBhvr>
                                      <p:by>
                                        <p:hsl h="7200000" s="0" l="0"/>
                                      </p:by>
                                    </p:animClr>
                                    <p:animClr clrSpc="hsl" dir="cw">
                                      <p:cBhvr>
                                        <p:cTn id="118" dur="50" fill="hold"/>
                                        <p:tgtEl>
                                          <p:spTgt spid="7170"/>
                                        </p:tgtEl>
                                        <p:attrNameLst>
                                          <p:attrName>fillcolor</p:attrName>
                                        </p:attrNameLst>
                                      </p:cBhvr>
                                      <p:by>
                                        <p:hsl h="7200000" s="0" l="0"/>
                                      </p:by>
                                    </p:animClr>
                                    <p:animClr clrSpc="hsl" dir="cw">
                                      <p:cBhvr>
                                        <p:cTn id="119" dur="50" fill="hold"/>
                                        <p:tgtEl>
                                          <p:spTgt spid="7170"/>
                                        </p:tgtEl>
                                        <p:attrNameLst>
                                          <p:attrName>stroke.color</p:attrName>
                                        </p:attrNameLst>
                                      </p:cBhvr>
                                      <p:by>
                                        <p:hsl h="7200000" s="0" l="0"/>
                                      </p:by>
                                    </p:animClr>
                                    <p:set>
                                      <p:cBhvr>
                                        <p:cTn id="120" dur="50" fill="hold"/>
                                        <p:tgtEl>
                                          <p:spTgt spid="7170"/>
                                        </p:tgtEl>
                                        <p:attrNameLst>
                                          <p:attrName>fill.type</p:attrName>
                                        </p:attrNameLst>
                                      </p:cBhvr>
                                      <p:to>
                                        <p:strVal val="solid"/>
                                      </p:to>
                                    </p:set>
                                  </p:childTnLst>
                                </p:cTn>
                              </p:par>
                            </p:childTnLst>
                          </p:cTn>
                        </p:par>
                        <p:par>
                          <p:cTn id="121" fill="hold">
                            <p:stCondLst>
                              <p:cond delay="5067"/>
                            </p:stCondLst>
                            <p:childTnLst>
                              <p:par>
                                <p:cTn id="122" presetID="21" presetClass="emph" presetSubtype="0" fill="remove" grpId="1" nodeType="afterEffect">
                                  <p:stCondLst>
                                    <p:cond delay="0"/>
                                  </p:stCondLst>
                                  <p:childTnLst>
                                    <p:animClr clrSpc="hsl" dir="cw">
                                      <p:cBhvr override="childStyle">
                                        <p:cTn id="123" dur="50" fill="hold"/>
                                        <p:tgtEl>
                                          <p:spTgt spid="7171"/>
                                        </p:tgtEl>
                                        <p:attrNameLst>
                                          <p:attrName>style.color</p:attrName>
                                        </p:attrNameLst>
                                      </p:cBhvr>
                                      <p:by>
                                        <p:hsl h="7200000" s="0" l="0"/>
                                      </p:by>
                                    </p:animClr>
                                    <p:animClr clrSpc="hsl" dir="cw">
                                      <p:cBhvr>
                                        <p:cTn id="124" dur="50" fill="hold"/>
                                        <p:tgtEl>
                                          <p:spTgt spid="7171"/>
                                        </p:tgtEl>
                                        <p:attrNameLst>
                                          <p:attrName>fillcolor</p:attrName>
                                        </p:attrNameLst>
                                      </p:cBhvr>
                                      <p:by>
                                        <p:hsl h="7200000" s="0" l="0"/>
                                      </p:by>
                                    </p:animClr>
                                    <p:animClr clrSpc="hsl" dir="cw">
                                      <p:cBhvr>
                                        <p:cTn id="125" dur="50" fill="hold"/>
                                        <p:tgtEl>
                                          <p:spTgt spid="7171"/>
                                        </p:tgtEl>
                                        <p:attrNameLst>
                                          <p:attrName>stroke.color</p:attrName>
                                        </p:attrNameLst>
                                      </p:cBhvr>
                                      <p:by>
                                        <p:hsl h="7200000" s="0" l="0"/>
                                      </p:by>
                                    </p:animClr>
                                    <p:set>
                                      <p:cBhvr>
                                        <p:cTn id="126" dur="50" fill="hold"/>
                                        <p:tgtEl>
                                          <p:spTgt spid="7171"/>
                                        </p:tgtEl>
                                        <p:attrNameLst>
                                          <p:attrName>fill.type</p:attrName>
                                        </p:attrNameLst>
                                      </p:cBhvr>
                                      <p:to>
                                        <p:strVal val="solid"/>
                                      </p:to>
                                    </p:set>
                                  </p:childTnLst>
                                </p:cTn>
                              </p:par>
                            </p:childTnLst>
                          </p:cTn>
                        </p:par>
                        <p:par>
                          <p:cTn id="127" fill="hold">
                            <p:stCondLst>
                              <p:cond delay="5117"/>
                            </p:stCondLst>
                            <p:childTnLst>
                              <p:par>
                                <p:cTn id="128" presetID="21" presetClass="emph" presetSubtype="0" fill="remove" grpId="1" nodeType="afterEffect">
                                  <p:stCondLst>
                                    <p:cond delay="0"/>
                                  </p:stCondLst>
                                  <p:childTnLst>
                                    <p:animClr clrSpc="hsl" dir="cw">
                                      <p:cBhvr override="childStyle">
                                        <p:cTn id="129" dur="50" fill="hold"/>
                                        <p:tgtEl>
                                          <p:spTgt spid="7172"/>
                                        </p:tgtEl>
                                        <p:attrNameLst>
                                          <p:attrName>style.color</p:attrName>
                                        </p:attrNameLst>
                                      </p:cBhvr>
                                      <p:by>
                                        <p:hsl h="7200000" s="0" l="0"/>
                                      </p:by>
                                    </p:animClr>
                                    <p:animClr clrSpc="hsl" dir="cw">
                                      <p:cBhvr>
                                        <p:cTn id="130" dur="50" fill="hold"/>
                                        <p:tgtEl>
                                          <p:spTgt spid="7172"/>
                                        </p:tgtEl>
                                        <p:attrNameLst>
                                          <p:attrName>fillcolor</p:attrName>
                                        </p:attrNameLst>
                                      </p:cBhvr>
                                      <p:by>
                                        <p:hsl h="7200000" s="0" l="0"/>
                                      </p:by>
                                    </p:animClr>
                                    <p:animClr clrSpc="hsl" dir="cw">
                                      <p:cBhvr>
                                        <p:cTn id="131" dur="50" fill="hold"/>
                                        <p:tgtEl>
                                          <p:spTgt spid="7172"/>
                                        </p:tgtEl>
                                        <p:attrNameLst>
                                          <p:attrName>stroke.color</p:attrName>
                                        </p:attrNameLst>
                                      </p:cBhvr>
                                      <p:by>
                                        <p:hsl h="7200000" s="0" l="0"/>
                                      </p:by>
                                    </p:animClr>
                                    <p:set>
                                      <p:cBhvr>
                                        <p:cTn id="132" dur="50" fill="hold"/>
                                        <p:tgtEl>
                                          <p:spTgt spid="7172"/>
                                        </p:tgtEl>
                                        <p:attrNameLst>
                                          <p:attrName>fill.type</p:attrName>
                                        </p:attrNameLst>
                                      </p:cBhvr>
                                      <p:to>
                                        <p:strVal val="solid"/>
                                      </p:to>
                                    </p:set>
                                  </p:childTnLst>
                                </p:cTn>
                              </p:par>
                            </p:childTnLst>
                          </p:cTn>
                        </p:par>
                        <p:par>
                          <p:cTn id="133" fill="hold">
                            <p:stCondLst>
                              <p:cond delay="5167"/>
                            </p:stCondLst>
                            <p:childTnLst>
                              <p:par>
                                <p:cTn id="134" presetID="21" presetClass="emph" presetSubtype="0" fill="remove" grpId="1" nodeType="afterEffect">
                                  <p:stCondLst>
                                    <p:cond delay="0"/>
                                  </p:stCondLst>
                                  <p:childTnLst>
                                    <p:animClr clrSpc="hsl" dir="cw">
                                      <p:cBhvr override="childStyle">
                                        <p:cTn id="135" dur="50" fill="hold"/>
                                        <p:tgtEl>
                                          <p:spTgt spid="7173"/>
                                        </p:tgtEl>
                                        <p:attrNameLst>
                                          <p:attrName>style.color</p:attrName>
                                        </p:attrNameLst>
                                      </p:cBhvr>
                                      <p:by>
                                        <p:hsl h="7200000" s="0" l="0"/>
                                      </p:by>
                                    </p:animClr>
                                    <p:animClr clrSpc="hsl" dir="cw">
                                      <p:cBhvr>
                                        <p:cTn id="136" dur="50" fill="hold"/>
                                        <p:tgtEl>
                                          <p:spTgt spid="7173"/>
                                        </p:tgtEl>
                                        <p:attrNameLst>
                                          <p:attrName>fillcolor</p:attrName>
                                        </p:attrNameLst>
                                      </p:cBhvr>
                                      <p:by>
                                        <p:hsl h="7200000" s="0" l="0"/>
                                      </p:by>
                                    </p:animClr>
                                    <p:animClr clrSpc="hsl" dir="cw">
                                      <p:cBhvr>
                                        <p:cTn id="137" dur="50" fill="hold"/>
                                        <p:tgtEl>
                                          <p:spTgt spid="7173"/>
                                        </p:tgtEl>
                                        <p:attrNameLst>
                                          <p:attrName>stroke.color</p:attrName>
                                        </p:attrNameLst>
                                      </p:cBhvr>
                                      <p:by>
                                        <p:hsl h="7200000" s="0" l="0"/>
                                      </p:by>
                                    </p:animClr>
                                    <p:set>
                                      <p:cBhvr>
                                        <p:cTn id="138" dur="50" fill="hold"/>
                                        <p:tgtEl>
                                          <p:spTgt spid="7173"/>
                                        </p:tgtEl>
                                        <p:attrNameLst>
                                          <p:attrName>fill.type</p:attrName>
                                        </p:attrNameLst>
                                      </p:cBhvr>
                                      <p:to>
                                        <p:strVal val="solid"/>
                                      </p:to>
                                    </p:set>
                                  </p:childTnLst>
                                </p:cTn>
                              </p:par>
                            </p:childTnLst>
                          </p:cTn>
                        </p:par>
                        <p:par>
                          <p:cTn id="139" fill="hold">
                            <p:stCondLst>
                              <p:cond delay="5217"/>
                            </p:stCondLst>
                            <p:childTnLst>
                              <p:par>
                                <p:cTn id="140" presetID="21" presetClass="emph" presetSubtype="0" fill="remove" grpId="1" nodeType="afterEffect">
                                  <p:stCondLst>
                                    <p:cond delay="0"/>
                                  </p:stCondLst>
                                  <p:childTnLst>
                                    <p:animClr clrSpc="hsl" dir="cw">
                                      <p:cBhvr override="childStyle">
                                        <p:cTn id="141" dur="50" fill="hold"/>
                                        <p:tgtEl>
                                          <p:spTgt spid="7175"/>
                                        </p:tgtEl>
                                        <p:attrNameLst>
                                          <p:attrName>style.color</p:attrName>
                                        </p:attrNameLst>
                                      </p:cBhvr>
                                      <p:by>
                                        <p:hsl h="7200000" s="0" l="0"/>
                                      </p:by>
                                    </p:animClr>
                                    <p:animClr clrSpc="hsl" dir="cw">
                                      <p:cBhvr>
                                        <p:cTn id="142" dur="50" fill="hold"/>
                                        <p:tgtEl>
                                          <p:spTgt spid="7175"/>
                                        </p:tgtEl>
                                        <p:attrNameLst>
                                          <p:attrName>fillcolor</p:attrName>
                                        </p:attrNameLst>
                                      </p:cBhvr>
                                      <p:by>
                                        <p:hsl h="7200000" s="0" l="0"/>
                                      </p:by>
                                    </p:animClr>
                                    <p:animClr clrSpc="hsl" dir="cw">
                                      <p:cBhvr>
                                        <p:cTn id="143" dur="50" fill="hold"/>
                                        <p:tgtEl>
                                          <p:spTgt spid="7175"/>
                                        </p:tgtEl>
                                        <p:attrNameLst>
                                          <p:attrName>stroke.color</p:attrName>
                                        </p:attrNameLst>
                                      </p:cBhvr>
                                      <p:by>
                                        <p:hsl h="7200000" s="0" l="0"/>
                                      </p:by>
                                    </p:animClr>
                                    <p:set>
                                      <p:cBhvr>
                                        <p:cTn id="144" dur="50" fill="hold"/>
                                        <p:tgtEl>
                                          <p:spTgt spid="7175"/>
                                        </p:tgtEl>
                                        <p:attrNameLst>
                                          <p:attrName>fill.type</p:attrName>
                                        </p:attrNameLst>
                                      </p:cBhvr>
                                      <p:to>
                                        <p:strVal val="solid"/>
                                      </p:to>
                                    </p:set>
                                  </p:childTnLst>
                                </p:cTn>
                              </p:par>
                            </p:childTnLst>
                          </p:cTn>
                        </p:par>
                        <p:par>
                          <p:cTn id="145" fill="hold">
                            <p:stCondLst>
                              <p:cond delay="5267"/>
                            </p:stCondLst>
                            <p:childTnLst>
                              <p:par>
                                <p:cTn id="146" presetID="21" presetClass="emph" presetSubtype="0" fill="remove" grpId="1" nodeType="afterEffect">
                                  <p:stCondLst>
                                    <p:cond delay="0"/>
                                  </p:stCondLst>
                                  <p:childTnLst>
                                    <p:animClr clrSpc="hsl" dir="cw">
                                      <p:cBhvr override="childStyle">
                                        <p:cTn id="147" dur="50" fill="hold"/>
                                        <p:tgtEl>
                                          <p:spTgt spid="7176"/>
                                        </p:tgtEl>
                                        <p:attrNameLst>
                                          <p:attrName>style.color</p:attrName>
                                        </p:attrNameLst>
                                      </p:cBhvr>
                                      <p:by>
                                        <p:hsl h="7200000" s="0" l="0"/>
                                      </p:by>
                                    </p:animClr>
                                    <p:animClr clrSpc="hsl" dir="cw">
                                      <p:cBhvr>
                                        <p:cTn id="148" dur="50" fill="hold"/>
                                        <p:tgtEl>
                                          <p:spTgt spid="7176"/>
                                        </p:tgtEl>
                                        <p:attrNameLst>
                                          <p:attrName>fillcolor</p:attrName>
                                        </p:attrNameLst>
                                      </p:cBhvr>
                                      <p:by>
                                        <p:hsl h="7200000" s="0" l="0"/>
                                      </p:by>
                                    </p:animClr>
                                    <p:animClr clrSpc="hsl" dir="cw">
                                      <p:cBhvr>
                                        <p:cTn id="149" dur="50" fill="hold"/>
                                        <p:tgtEl>
                                          <p:spTgt spid="7176"/>
                                        </p:tgtEl>
                                        <p:attrNameLst>
                                          <p:attrName>stroke.color</p:attrName>
                                        </p:attrNameLst>
                                      </p:cBhvr>
                                      <p:by>
                                        <p:hsl h="7200000" s="0" l="0"/>
                                      </p:by>
                                    </p:animClr>
                                    <p:set>
                                      <p:cBhvr>
                                        <p:cTn id="150" dur="50" fill="hold"/>
                                        <p:tgtEl>
                                          <p:spTgt spid="7176"/>
                                        </p:tgtEl>
                                        <p:attrNameLst>
                                          <p:attrName>fill.type</p:attrName>
                                        </p:attrNameLst>
                                      </p:cBhvr>
                                      <p:to>
                                        <p:strVal val="solid"/>
                                      </p:to>
                                    </p:set>
                                  </p:childTnLst>
                                </p:cTn>
                              </p:par>
                            </p:childTnLst>
                          </p:cTn>
                        </p:par>
                        <p:par>
                          <p:cTn id="151" fill="hold">
                            <p:stCondLst>
                              <p:cond delay="5317"/>
                            </p:stCondLst>
                            <p:childTnLst>
                              <p:par>
                                <p:cTn id="152" presetID="21" presetClass="emph" presetSubtype="0" fill="remove" grpId="1" nodeType="afterEffect">
                                  <p:stCondLst>
                                    <p:cond delay="0"/>
                                  </p:stCondLst>
                                  <p:childTnLst>
                                    <p:animClr clrSpc="hsl" dir="cw">
                                      <p:cBhvr override="childStyle">
                                        <p:cTn id="153" dur="50" fill="hold"/>
                                        <p:tgtEl>
                                          <p:spTgt spid="7177"/>
                                        </p:tgtEl>
                                        <p:attrNameLst>
                                          <p:attrName>style.color</p:attrName>
                                        </p:attrNameLst>
                                      </p:cBhvr>
                                      <p:by>
                                        <p:hsl h="7200000" s="0" l="0"/>
                                      </p:by>
                                    </p:animClr>
                                    <p:animClr clrSpc="hsl" dir="cw">
                                      <p:cBhvr>
                                        <p:cTn id="154" dur="50" fill="hold"/>
                                        <p:tgtEl>
                                          <p:spTgt spid="7177"/>
                                        </p:tgtEl>
                                        <p:attrNameLst>
                                          <p:attrName>fillcolor</p:attrName>
                                        </p:attrNameLst>
                                      </p:cBhvr>
                                      <p:by>
                                        <p:hsl h="7200000" s="0" l="0"/>
                                      </p:by>
                                    </p:animClr>
                                    <p:animClr clrSpc="hsl" dir="cw">
                                      <p:cBhvr>
                                        <p:cTn id="155" dur="50" fill="hold"/>
                                        <p:tgtEl>
                                          <p:spTgt spid="7177"/>
                                        </p:tgtEl>
                                        <p:attrNameLst>
                                          <p:attrName>stroke.color</p:attrName>
                                        </p:attrNameLst>
                                      </p:cBhvr>
                                      <p:by>
                                        <p:hsl h="7200000" s="0" l="0"/>
                                      </p:by>
                                    </p:animClr>
                                    <p:set>
                                      <p:cBhvr>
                                        <p:cTn id="156" dur="50" fill="hold"/>
                                        <p:tgtEl>
                                          <p:spTgt spid="7177"/>
                                        </p:tgtEl>
                                        <p:attrNameLst>
                                          <p:attrName>fill.type</p:attrName>
                                        </p:attrNameLst>
                                      </p:cBhvr>
                                      <p:to>
                                        <p:strVal val="solid"/>
                                      </p:to>
                                    </p:set>
                                  </p:childTnLst>
                                </p:cTn>
                              </p:par>
                            </p:childTnLst>
                          </p:cTn>
                        </p:par>
                        <p:par>
                          <p:cTn id="157" fill="hold">
                            <p:stCondLst>
                              <p:cond delay="5367"/>
                            </p:stCondLst>
                            <p:childTnLst>
                              <p:par>
                                <p:cTn id="158" presetID="21" presetClass="emph" presetSubtype="0" fill="remove" grpId="1" nodeType="afterEffect">
                                  <p:stCondLst>
                                    <p:cond delay="0"/>
                                  </p:stCondLst>
                                  <p:childTnLst>
                                    <p:animClr clrSpc="hsl" dir="cw">
                                      <p:cBhvr override="childStyle">
                                        <p:cTn id="159" dur="50" fill="hold"/>
                                        <p:tgtEl>
                                          <p:spTgt spid="7183"/>
                                        </p:tgtEl>
                                        <p:attrNameLst>
                                          <p:attrName>style.color</p:attrName>
                                        </p:attrNameLst>
                                      </p:cBhvr>
                                      <p:by>
                                        <p:hsl h="7200000" s="0" l="0"/>
                                      </p:by>
                                    </p:animClr>
                                    <p:animClr clrSpc="hsl" dir="cw">
                                      <p:cBhvr>
                                        <p:cTn id="160" dur="50" fill="hold"/>
                                        <p:tgtEl>
                                          <p:spTgt spid="7183"/>
                                        </p:tgtEl>
                                        <p:attrNameLst>
                                          <p:attrName>fillcolor</p:attrName>
                                        </p:attrNameLst>
                                      </p:cBhvr>
                                      <p:by>
                                        <p:hsl h="7200000" s="0" l="0"/>
                                      </p:by>
                                    </p:animClr>
                                    <p:animClr clrSpc="hsl" dir="cw">
                                      <p:cBhvr>
                                        <p:cTn id="161" dur="50" fill="hold"/>
                                        <p:tgtEl>
                                          <p:spTgt spid="7183"/>
                                        </p:tgtEl>
                                        <p:attrNameLst>
                                          <p:attrName>stroke.color</p:attrName>
                                        </p:attrNameLst>
                                      </p:cBhvr>
                                      <p:by>
                                        <p:hsl h="7200000" s="0" l="0"/>
                                      </p:by>
                                    </p:animClr>
                                    <p:set>
                                      <p:cBhvr>
                                        <p:cTn id="162" dur="50" fill="hold"/>
                                        <p:tgtEl>
                                          <p:spTgt spid="7183"/>
                                        </p:tgtEl>
                                        <p:attrNameLst>
                                          <p:attrName>fill.type</p:attrName>
                                        </p:attrNameLst>
                                      </p:cBhvr>
                                      <p:to>
                                        <p:strVal val="solid"/>
                                      </p:to>
                                    </p:set>
                                  </p:childTnLst>
                                </p:cTn>
                              </p:par>
                            </p:childTnLst>
                          </p:cTn>
                        </p:par>
                        <p:par>
                          <p:cTn id="163" fill="hold">
                            <p:stCondLst>
                              <p:cond delay="5417"/>
                            </p:stCondLst>
                            <p:childTnLst>
                              <p:par>
                                <p:cTn id="164" presetID="21" presetClass="emph" presetSubtype="0" fill="remove" grpId="1" nodeType="afterEffect">
                                  <p:stCondLst>
                                    <p:cond delay="0"/>
                                  </p:stCondLst>
                                  <p:childTnLst>
                                    <p:animClr clrSpc="hsl" dir="cw">
                                      <p:cBhvr override="childStyle">
                                        <p:cTn id="165" dur="50" fill="hold"/>
                                        <p:tgtEl>
                                          <p:spTgt spid="7182"/>
                                        </p:tgtEl>
                                        <p:attrNameLst>
                                          <p:attrName>style.color</p:attrName>
                                        </p:attrNameLst>
                                      </p:cBhvr>
                                      <p:by>
                                        <p:hsl h="7200000" s="0" l="0"/>
                                      </p:by>
                                    </p:animClr>
                                    <p:animClr clrSpc="hsl" dir="cw">
                                      <p:cBhvr>
                                        <p:cTn id="166" dur="50" fill="hold"/>
                                        <p:tgtEl>
                                          <p:spTgt spid="7182"/>
                                        </p:tgtEl>
                                        <p:attrNameLst>
                                          <p:attrName>fillcolor</p:attrName>
                                        </p:attrNameLst>
                                      </p:cBhvr>
                                      <p:by>
                                        <p:hsl h="7200000" s="0" l="0"/>
                                      </p:by>
                                    </p:animClr>
                                    <p:animClr clrSpc="hsl" dir="cw">
                                      <p:cBhvr>
                                        <p:cTn id="167" dur="50" fill="hold"/>
                                        <p:tgtEl>
                                          <p:spTgt spid="7182"/>
                                        </p:tgtEl>
                                        <p:attrNameLst>
                                          <p:attrName>stroke.color</p:attrName>
                                        </p:attrNameLst>
                                      </p:cBhvr>
                                      <p:by>
                                        <p:hsl h="7200000" s="0" l="0"/>
                                      </p:by>
                                    </p:animClr>
                                    <p:set>
                                      <p:cBhvr>
                                        <p:cTn id="168" dur="50" fill="hold"/>
                                        <p:tgtEl>
                                          <p:spTgt spid="7182"/>
                                        </p:tgtEl>
                                        <p:attrNameLst>
                                          <p:attrName>fill.type</p:attrName>
                                        </p:attrNameLst>
                                      </p:cBhvr>
                                      <p:to>
                                        <p:strVal val="solid"/>
                                      </p:to>
                                    </p:set>
                                  </p:childTnLst>
                                </p:cTn>
                              </p:par>
                            </p:childTnLst>
                          </p:cTn>
                        </p:par>
                        <p:par>
                          <p:cTn id="169" fill="hold">
                            <p:stCondLst>
                              <p:cond delay="5467"/>
                            </p:stCondLst>
                            <p:childTnLst>
                              <p:par>
                                <p:cTn id="170" presetID="21" presetClass="emph" presetSubtype="0" fill="remove" grpId="1" nodeType="afterEffect">
                                  <p:stCondLst>
                                    <p:cond delay="0"/>
                                  </p:stCondLst>
                                  <p:childTnLst>
                                    <p:animClr clrSpc="hsl" dir="cw">
                                      <p:cBhvr override="childStyle">
                                        <p:cTn id="171" dur="50" fill="hold"/>
                                        <p:tgtEl>
                                          <p:spTgt spid="7181"/>
                                        </p:tgtEl>
                                        <p:attrNameLst>
                                          <p:attrName>style.color</p:attrName>
                                        </p:attrNameLst>
                                      </p:cBhvr>
                                      <p:by>
                                        <p:hsl h="7200000" s="0" l="0"/>
                                      </p:by>
                                    </p:animClr>
                                    <p:animClr clrSpc="hsl" dir="cw">
                                      <p:cBhvr>
                                        <p:cTn id="172" dur="50" fill="hold"/>
                                        <p:tgtEl>
                                          <p:spTgt spid="7181"/>
                                        </p:tgtEl>
                                        <p:attrNameLst>
                                          <p:attrName>fillcolor</p:attrName>
                                        </p:attrNameLst>
                                      </p:cBhvr>
                                      <p:by>
                                        <p:hsl h="7200000" s="0" l="0"/>
                                      </p:by>
                                    </p:animClr>
                                    <p:animClr clrSpc="hsl" dir="cw">
                                      <p:cBhvr>
                                        <p:cTn id="173" dur="50" fill="hold"/>
                                        <p:tgtEl>
                                          <p:spTgt spid="7181"/>
                                        </p:tgtEl>
                                        <p:attrNameLst>
                                          <p:attrName>stroke.color</p:attrName>
                                        </p:attrNameLst>
                                      </p:cBhvr>
                                      <p:by>
                                        <p:hsl h="7200000" s="0" l="0"/>
                                      </p:by>
                                    </p:animClr>
                                    <p:set>
                                      <p:cBhvr>
                                        <p:cTn id="174" dur="50" fill="hold"/>
                                        <p:tgtEl>
                                          <p:spTgt spid="7181"/>
                                        </p:tgtEl>
                                        <p:attrNameLst>
                                          <p:attrName>fill.type</p:attrName>
                                        </p:attrNameLst>
                                      </p:cBhvr>
                                      <p:to>
                                        <p:strVal val="solid"/>
                                      </p:to>
                                    </p:set>
                                  </p:childTnLst>
                                </p:cTn>
                              </p:par>
                            </p:childTnLst>
                          </p:cTn>
                        </p:par>
                        <p:par>
                          <p:cTn id="175" fill="hold">
                            <p:stCondLst>
                              <p:cond delay="5517"/>
                            </p:stCondLst>
                            <p:childTnLst>
                              <p:par>
                                <p:cTn id="176" presetID="21" presetClass="emph" presetSubtype="0" fill="remove" grpId="1" nodeType="afterEffect">
                                  <p:stCondLst>
                                    <p:cond delay="0"/>
                                  </p:stCondLst>
                                  <p:childTnLst>
                                    <p:animClr clrSpc="hsl" dir="cw">
                                      <p:cBhvr override="childStyle">
                                        <p:cTn id="177" dur="50" fill="hold"/>
                                        <p:tgtEl>
                                          <p:spTgt spid="7180"/>
                                        </p:tgtEl>
                                        <p:attrNameLst>
                                          <p:attrName>style.color</p:attrName>
                                        </p:attrNameLst>
                                      </p:cBhvr>
                                      <p:by>
                                        <p:hsl h="7200000" s="0" l="0"/>
                                      </p:by>
                                    </p:animClr>
                                    <p:animClr clrSpc="hsl" dir="cw">
                                      <p:cBhvr>
                                        <p:cTn id="178" dur="50" fill="hold"/>
                                        <p:tgtEl>
                                          <p:spTgt spid="7180"/>
                                        </p:tgtEl>
                                        <p:attrNameLst>
                                          <p:attrName>fillcolor</p:attrName>
                                        </p:attrNameLst>
                                      </p:cBhvr>
                                      <p:by>
                                        <p:hsl h="7200000" s="0" l="0"/>
                                      </p:by>
                                    </p:animClr>
                                    <p:animClr clrSpc="hsl" dir="cw">
                                      <p:cBhvr>
                                        <p:cTn id="179" dur="50" fill="hold"/>
                                        <p:tgtEl>
                                          <p:spTgt spid="7180"/>
                                        </p:tgtEl>
                                        <p:attrNameLst>
                                          <p:attrName>stroke.color</p:attrName>
                                        </p:attrNameLst>
                                      </p:cBhvr>
                                      <p:by>
                                        <p:hsl h="7200000" s="0" l="0"/>
                                      </p:by>
                                    </p:animClr>
                                    <p:set>
                                      <p:cBhvr>
                                        <p:cTn id="180" dur="50" fill="hold"/>
                                        <p:tgtEl>
                                          <p:spTgt spid="7180"/>
                                        </p:tgtEl>
                                        <p:attrNameLst>
                                          <p:attrName>fill.type</p:attrName>
                                        </p:attrNameLst>
                                      </p:cBhvr>
                                      <p:to>
                                        <p:strVal val="solid"/>
                                      </p:to>
                                    </p:set>
                                  </p:childTnLst>
                                </p:cTn>
                              </p:par>
                            </p:childTnLst>
                          </p:cTn>
                        </p:par>
                        <p:par>
                          <p:cTn id="181" fill="hold">
                            <p:stCondLst>
                              <p:cond delay="5567"/>
                            </p:stCondLst>
                            <p:childTnLst>
                              <p:par>
                                <p:cTn id="182" presetID="21" presetClass="emph" presetSubtype="0" fill="remove" grpId="1" nodeType="afterEffect">
                                  <p:stCondLst>
                                    <p:cond delay="0"/>
                                  </p:stCondLst>
                                  <p:childTnLst>
                                    <p:animClr clrSpc="hsl" dir="cw">
                                      <p:cBhvr override="childStyle">
                                        <p:cTn id="183" dur="50" fill="hold"/>
                                        <p:tgtEl>
                                          <p:spTgt spid="7179"/>
                                        </p:tgtEl>
                                        <p:attrNameLst>
                                          <p:attrName>style.color</p:attrName>
                                        </p:attrNameLst>
                                      </p:cBhvr>
                                      <p:by>
                                        <p:hsl h="7200000" s="0" l="0"/>
                                      </p:by>
                                    </p:animClr>
                                    <p:animClr clrSpc="hsl" dir="cw">
                                      <p:cBhvr>
                                        <p:cTn id="184" dur="50" fill="hold"/>
                                        <p:tgtEl>
                                          <p:spTgt spid="7179"/>
                                        </p:tgtEl>
                                        <p:attrNameLst>
                                          <p:attrName>fillcolor</p:attrName>
                                        </p:attrNameLst>
                                      </p:cBhvr>
                                      <p:by>
                                        <p:hsl h="7200000" s="0" l="0"/>
                                      </p:by>
                                    </p:animClr>
                                    <p:animClr clrSpc="hsl" dir="cw">
                                      <p:cBhvr>
                                        <p:cTn id="185" dur="50" fill="hold"/>
                                        <p:tgtEl>
                                          <p:spTgt spid="7179"/>
                                        </p:tgtEl>
                                        <p:attrNameLst>
                                          <p:attrName>stroke.color</p:attrName>
                                        </p:attrNameLst>
                                      </p:cBhvr>
                                      <p:by>
                                        <p:hsl h="7200000" s="0" l="0"/>
                                      </p:by>
                                    </p:animClr>
                                    <p:set>
                                      <p:cBhvr>
                                        <p:cTn id="186" dur="50" fill="hold"/>
                                        <p:tgtEl>
                                          <p:spTgt spid="7179"/>
                                        </p:tgtEl>
                                        <p:attrNameLst>
                                          <p:attrName>fill.type</p:attrName>
                                        </p:attrNameLst>
                                      </p:cBhvr>
                                      <p:to>
                                        <p:strVal val="solid"/>
                                      </p:to>
                                    </p:set>
                                  </p:childTnLst>
                                </p:cTn>
                              </p:par>
                            </p:childTnLst>
                          </p:cTn>
                        </p:par>
                        <p:par>
                          <p:cTn id="187" fill="hold">
                            <p:stCondLst>
                              <p:cond delay="5617"/>
                            </p:stCondLst>
                            <p:childTnLst>
                              <p:par>
                                <p:cTn id="188" presetID="21" presetClass="emph" presetSubtype="0" fill="remove" grpId="1" nodeType="afterEffect">
                                  <p:stCondLst>
                                    <p:cond delay="0"/>
                                  </p:stCondLst>
                                  <p:childTnLst>
                                    <p:animClr clrSpc="hsl" dir="cw">
                                      <p:cBhvr override="childStyle">
                                        <p:cTn id="189" dur="50" fill="hold"/>
                                        <p:tgtEl>
                                          <p:spTgt spid="7178"/>
                                        </p:tgtEl>
                                        <p:attrNameLst>
                                          <p:attrName>style.color</p:attrName>
                                        </p:attrNameLst>
                                      </p:cBhvr>
                                      <p:by>
                                        <p:hsl h="7200000" s="0" l="0"/>
                                      </p:by>
                                    </p:animClr>
                                    <p:animClr clrSpc="hsl" dir="cw">
                                      <p:cBhvr>
                                        <p:cTn id="190" dur="50" fill="hold"/>
                                        <p:tgtEl>
                                          <p:spTgt spid="7178"/>
                                        </p:tgtEl>
                                        <p:attrNameLst>
                                          <p:attrName>fillcolor</p:attrName>
                                        </p:attrNameLst>
                                      </p:cBhvr>
                                      <p:by>
                                        <p:hsl h="7200000" s="0" l="0"/>
                                      </p:by>
                                    </p:animClr>
                                    <p:animClr clrSpc="hsl" dir="cw">
                                      <p:cBhvr>
                                        <p:cTn id="191" dur="50" fill="hold"/>
                                        <p:tgtEl>
                                          <p:spTgt spid="7178"/>
                                        </p:tgtEl>
                                        <p:attrNameLst>
                                          <p:attrName>stroke.color</p:attrName>
                                        </p:attrNameLst>
                                      </p:cBhvr>
                                      <p:by>
                                        <p:hsl h="7200000" s="0" l="0"/>
                                      </p:by>
                                    </p:animClr>
                                    <p:set>
                                      <p:cBhvr>
                                        <p:cTn id="192" dur="50" fill="hold"/>
                                        <p:tgtEl>
                                          <p:spTgt spid="7178"/>
                                        </p:tgtEl>
                                        <p:attrNameLst>
                                          <p:attrName>fill.type</p:attrName>
                                        </p:attrNameLst>
                                      </p:cBhvr>
                                      <p:to>
                                        <p:strVal val="solid"/>
                                      </p:to>
                                    </p:set>
                                  </p:childTnLst>
                                </p:cTn>
                              </p:par>
                            </p:childTnLst>
                          </p:cTn>
                        </p:par>
                        <p:par>
                          <p:cTn id="193" fill="hold">
                            <p:stCondLst>
                              <p:cond delay="5667"/>
                            </p:stCondLst>
                            <p:childTnLst>
                              <p:par>
                                <p:cTn id="194" presetID="21" presetClass="emph" presetSubtype="0" fill="remove" nodeType="afterEffect">
                                  <p:stCondLst>
                                    <p:cond delay="0"/>
                                  </p:stCondLst>
                                  <p:childTnLst>
                                    <p:animClr clrSpc="hsl" dir="cw">
                                      <p:cBhvr override="childStyle">
                                        <p:cTn id="195" dur="50" fill="hold"/>
                                        <p:tgtEl>
                                          <p:spTgt spid="7186"/>
                                        </p:tgtEl>
                                        <p:attrNameLst>
                                          <p:attrName>style.color</p:attrName>
                                        </p:attrNameLst>
                                      </p:cBhvr>
                                      <p:by>
                                        <p:hsl h="7200000" s="0" l="0"/>
                                      </p:by>
                                    </p:animClr>
                                    <p:animClr clrSpc="hsl" dir="cw">
                                      <p:cBhvr>
                                        <p:cTn id="196" dur="50" fill="hold"/>
                                        <p:tgtEl>
                                          <p:spTgt spid="7186"/>
                                        </p:tgtEl>
                                        <p:attrNameLst>
                                          <p:attrName>fillcolor</p:attrName>
                                        </p:attrNameLst>
                                      </p:cBhvr>
                                      <p:by>
                                        <p:hsl h="7200000" s="0" l="0"/>
                                      </p:by>
                                    </p:animClr>
                                    <p:animClr clrSpc="hsl" dir="cw">
                                      <p:cBhvr>
                                        <p:cTn id="197" dur="50" fill="hold"/>
                                        <p:tgtEl>
                                          <p:spTgt spid="7186"/>
                                        </p:tgtEl>
                                        <p:attrNameLst>
                                          <p:attrName>stroke.color</p:attrName>
                                        </p:attrNameLst>
                                      </p:cBhvr>
                                      <p:by>
                                        <p:hsl h="7200000" s="0" l="0"/>
                                      </p:by>
                                    </p:animClr>
                                    <p:set>
                                      <p:cBhvr>
                                        <p:cTn id="198" dur="50" fill="hold"/>
                                        <p:tgtEl>
                                          <p:spTgt spid="7186"/>
                                        </p:tgtEl>
                                        <p:attrNameLst>
                                          <p:attrName>fill.type</p:attrName>
                                        </p:attrNameLst>
                                      </p:cBhvr>
                                      <p:to>
                                        <p:strVal val="solid"/>
                                      </p:to>
                                    </p:set>
                                  </p:childTnLst>
                                </p:cTn>
                              </p:par>
                            </p:childTnLst>
                          </p:cTn>
                        </p:par>
                        <p:par>
                          <p:cTn id="199" fill="hold">
                            <p:stCondLst>
                              <p:cond delay="5717"/>
                            </p:stCondLst>
                            <p:childTnLst>
                              <p:par>
                                <p:cTn id="200" presetID="21" presetClass="emph" presetSubtype="0" fill="remove" grpId="1" nodeType="afterEffect">
                                  <p:stCondLst>
                                    <p:cond delay="0"/>
                                  </p:stCondLst>
                                  <p:childTnLst>
                                    <p:animClr clrSpc="hsl" dir="cw">
                                      <p:cBhvr override="childStyle">
                                        <p:cTn id="201" dur="50" fill="hold"/>
                                        <p:tgtEl>
                                          <p:spTgt spid="7188"/>
                                        </p:tgtEl>
                                        <p:attrNameLst>
                                          <p:attrName>style.color</p:attrName>
                                        </p:attrNameLst>
                                      </p:cBhvr>
                                      <p:by>
                                        <p:hsl h="7200000" s="0" l="0"/>
                                      </p:by>
                                    </p:animClr>
                                    <p:animClr clrSpc="hsl" dir="cw">
                                      <p:cBhvr>
                                        <p:cTn id="202" dur="50" fill="hold"/>
                                        <p:tgtEl>
                                          <p:spTgt spid="7188"/>
                                        </p:tgtEl>
                                        <p:attrNameLst>
                                          <p:attrName>fillcolor</p:attrName>
                                        </p:attrNameLst>
                                      </p:cBhvr>
                                      <p:by>
                                        <p:hsl h="7200000" s="0" l="0"/>
                                      </p:by>
                                    </p:animClr>
                                    <p:animClr clrSpc="hsl" dir="cw">
                                      <p:cBhvr>
                                        <p:cTn id="203" dur="50" fill="hold"/>
                                        <p:tgtEl>
                                          <p:spTgt spid="7188"/>
                                        </p:tgtEl>
                                        <p:attrNameLst>
                                          <p:attrName>stroke.color</p:attrName>
                                        </p:attrNameLst>
                                      </p:cBhvr>
                                      <p:by>
                                        <p:hsl h="7200000" s="0" l="0"/>
                                      </p:by>
                                    </p:animClr>
                                    <p:set>
                                      <p:cBhvr>
                                        <p:cTn id="204" dur="50" fill="hold"/>
                                        <p:tgtEl>
                                          <p:spTgt spid="7188"/>
                                        </p:tgtEl>
                                        <p:attrNameLst>
                                          <p:attrName>fill.type</p:attrName>
                                        </p:attrNameLst>
                                      </p:cBhvr>
                                      <p:to>
                                        <p:strVal val="solid"/>
                                      </p:to>
                                    </p:set>
                                  </p:childTnLst>
                                </p:cTn>
                              </p:par>
                            </p:childTnLst>
                          </p:cTn>
                        </p:par>
                        <p:par>
                          <p:cTn id="205" fill="hold">
                            <p:stCondLst>
                              <p:cond delay="5767"/>
                            </p:stCondLst>
                            <p:childTnLst>
                              <p:par>
                                <p:cTn id="206" presetID="21" presetClass="emph" presetSubtype="0" fill="remove" grpId="1" nodeType="afterEffect">
                                  <p:stCondLst>
                                    <p:cond delay="0"/>
                                  </p:stCondLst>
                                  <p:childTnLst>
                                    <p:animClr clrSpc="hsl" dir="cw">
                                      <p:cBhvr override="childStyle">
                                        <p:cTn id="207" dur="50" fill="hold"/>
                                        <p:tgtEl>
                                          <p:spTgt spid="7189"/>
                                        </p:tgtEl>
                                        <p:attrNameLst>
                                          <p:attrName>style.color</p:attrName>
                                        </p:attrNameLst>
                                      </p:cBhvr>
                                      <p:by>
                                        <p:hsl h="7200000" s="0" l="0"/>
                                      </p:by>
                                    </p:animClr>
                                    <p:animClr clrSpc="hsl" dir="cw">
                                      <p:cBhvr>
                                        <p:cTn id="208" dur="50" fill="hold"/>
                                        <p:tgtEl>
                                          <p:spTgt spid="7189"/>
                                        </p:tgtEl>
                                        <p:attrNameLst>
                                          <p:attrName>fillcolor</p:attrName>
                                        </p:attrNameLst>
                                      </p:cBhvr>
                                      <p:by>
                                        <p:hsl h="7200000" s="0" l="0"/>
                                      </p:by>
                                    </p:animClr>
                                    <p:animClr clrSpc="hsl" dir="cw">
                                      <p:cBhvr>
                                        <p:cTn id="209" dur="50" fill="hold"/>
                                        <p:tgtEl>
                                          <p:spTgt spid="7189"/>
                                        </p:tgtEl>
                                        <p:attrNameLst>
                                          <p:attrName>stroke.color</p:attrName>
                                        </p:attrNameLst>
                                      </p:cBhvr>
                                      <p:by>
                                        <p:hsl h="7200000" s="0" l="0"/>
                                      </p:by>
                                    </p:animClr>
                                    <p:set>
                                      <p:cBhvr>
                                        <p:cTn id="210" dur="50" fill="hold"/>
                                        <p:tgtEl>
                                          <p:spTgt spid="7189"/>
                                        </p:tgtEl>
                                        <p:attrNameLst>
                                          <p:attrName>fill.type</p:attrName>
                                        </p:attrNameLst>
                                      </p:cBhvr>
                                      <p:to>
                                        <p:strVal val="solid"/>
                                      </p:to>
                                    </p:set>
                                  </p:childTnLst>
                                </p:cTn>
                              </p:par>
                            </p:childTnLst>
                          </p:cTn>
                        </p:par>
                        <p:par>
                          <p:cTn id="211" fill="hold">
                            <p:stCondLst>
                              <p:cond delay="5817"/>
                            </p:stCondLst>
                            <p:childTnLst>
                              <p:par>
                                <p:cTn id="212" presetID="21" presetClass="emph" presetSubtype="0" fill="remove" grpId="1" nodeType="afterEffect">
                                  <p:stCondLst>
                                    <p:cond delay="0"/>
                                  </p:stCondLst>
                                  <p:childTnLst>
                                    <p:animClr clrSpc="hsl" dir="cw">
                                      <p:cBhvr override="childStyle">
                                        <p:cTn id="213" dur="50" fill="hold"/>
                                        <p:tgtEl>
                                          <p:spTgt spid="7193"/>
                                        </p:tgtEl>
                                        <p:attrNameLst>
                                          <p:attrName>style.color</p:attrName>
                                        </p:attrNameLst>
                                      </p:cBhvr>
                                      <p:by>
                                        <p:hsl h="7200000" s="0" l="0"/>
                                      </p:by>
                                    </p:animClr>
                                    <p:animClr clrSpc="hsl" dir="cw">
                                      <p:cBhvr>
                                        <p:cTn id="214" dur="50" fill="hold"/>
                                        <p:tgtEl>
                                          <p:spTgt spid="7193"/>
                                        </p:tgtEl>
                                        <p:attrNameLst>
                                          <p:attrName>fillcolor</p:attrName>
                                        </p:attrNameLst>
                                      </p:cBhvr>
                                      <p:by>
                                        <p:hsl h="7200000" s="0" l="0"/>
                                      </p:by>
                                    </p:animClr>
                                    <p:animClr clrSpc="hsl" dir="cw">
                                      <p:cBhvr>
                                        <p:cTn id="215" dur="50" fill="hold"/>
                                        <p:tgtEl>
                                          <p:spTgt spid="7193"/>
                                        </p:tgtEl>
                                        <p:attrNameLst>
                                          <p:attrName>stroke.color</p:attrName>
                                        </p:attrNameLst>
                                      </p:cBhvr>
                                      <p:by>
                                        <p:hsl h="7200000" s="0" l="0"/>
                                      </p:by>
                                    </p:animClr>
                                    <p:set>
                                      <p:cBhvr>
                                        <p:cTn id="216" dur="50" fill="hold"/>
                                        <p:tgtEl>
                                          <p:spTgt spid="7193"/>
                                        </p:tgtEl>
                                        <p:attrNameLst>
                                          <p:attrName>fill.type</p:attrName>
                                        </p:attrNameLst>
                                      </p:cBhvr>
                                      <p:to>
                                        <p:strVal val="solid"/>
                                      </p:to>
                                    </p:set>
                                  </p:childTnLst>
                                </p:cTn>
                              </p:par>
                            </p:childTnLst>
                          </p:cTn>
                        </p:par>
                        <p:par>
                          <p:cTn id="217" fill="hold">
                            <p:stCondLst>
                              <p:cond delay="5867"/>
                            </p:stCondLst>
                            <p:childTnLst>
                              <p:par>
                                <p:cTn id="218" presetID="21" presetClass="emph" presetSubtype="0" fill="remove" grpId="1" nodeType="afterEffect">
                                  <p:stCondLst>
                                    <p:cond delay="0"/>
                                  </p:stCondLst>
                                  <p:childTnLst>
                                    <p:animClr clrSpc="hsl" dir="cw">
                                      <p:cBhvr override="childStyle">
                                        <p:cTn id="219" dur="50" fill="hold"/>
                                        <p:tgtEl>
                                          <p:spTgt spid="7190"/>
                                        </p:tgtEl>
                                        <p:attrNameLst>
                                          <p:attrName>style.color</p:attrName>
                                        </p:attrNameLst>
                                      </p:cBhvr>
                                      <p:by>
                                        <p:hsl h="7200000" s="0" l="0"/>
                                      </p:by>
                                    </p:animClr>
                                    <p:animClr clrSpc="hsl" dir="cw">
                                      <p:cBhvr>
                                        <p:cTn id="220" dur="50" fill="hold"/>
                                        <p:tgtEl>
                                          <p:spTgt spid="7190"/>
                                        </p:tgtEl>
                                        <p:attrNameLst>
                                          <p:attrName>fillcolor</p:attrName>
                                        </p:attrNameLst>
                                      </p:cBhvr>
                                      <p:by>
                                        <p:hsl h="7200000" s="0" l="0"/>
                                      </p:by>
                                    </p:animClr>
                                    <p:animClr clrSpc="hsl" dir="cw">
                                      <p:cBhvr>
                                        <p:cTn id="221" dur="50" fill="hold"/>
                                        <p:tgtEl>
                                          <p:spTgt spid="7190"/>
                                        </p:tgtEl>
                                        <p:attrNameLst>
                                          <p:attrName>stroke.color</p:attrName>
                                        </p:attrNameLst>
                                      </p:cBhvr>
                                      <p:by>
                                        <p:hsl h="7200000" s="0" l="0"/>
                                      </p:by>
                                    </p:animClr>
                                    <p:set>
                                      <p:cBhvr>
                                        <p:cTn id="222" dur="50" fill="hold"/>
                                        <p:tgtEl>
                                          <p:spTgt spid="7190"/>
                                        </p:tgtEl>
                                        <p:attrNameLst>
                                          <p:attrName>fill.type</p:attrName>
                                        </p:attrNameLst>
                                      </p:cBhvr>
                                      <p:to>
                                        <p:strVal val="solid"/>
                                      </p:to>
                                    </p:set>
                                  </p:childTnLst>
                                </p:cTn>
                              </p:par>
                            </p:childTnLst>
                          </p:cTn>
                        </p:par>
                        <p:par>
                          <p:cTn id="223" fill="hold">
                            <p:stCondLst>
                              <p:cond delay="5917"/>
                            </p:stCondLst>
                            <p:childTnLst>
                              <p:par>
                                <p:cTn id="224" presetID="21" presetClass="emph" presetSubtype="0" fill="remove" grpId="0" nodeType="afterEffect">
                                  <p:stCondLst>
                                    <p:cond delay="0"/>
                                  </p:stCondLst>
                                  <p:childTnLst>
                                    <p:animClr clrSpc="hsl" dir="cw">
                                      <p:cBhvr override="childStyle">
                                        <p:cTn id="225" dur="50" fill="hold"/>
                                        <p:tgtEl>
                                          <p:spTgt spid="33"/>
                                        </p:tgtEl>
                                        <p:attrNameLst>
                                          <p:attrName>style.color</p:attrName>
                                        </p:attrNameLst>
                                      </p:cBhvr>
                                      <p:by>
                                        <p:hsl h="7200000" s="0" l="0"/>
                                      </p:by>
                                    </p:animClr>
                                    <p:animClr clrSpc="hsl" dir="cw">
                                      <p:cBhvr>
                                        <p:cTn id="226" dur="50" fill="hold"/>
                                        <p:tgtEl>
                                          <p:spTgt spid="33"/>
                                        </p:tgtEl>
                                        <p:attrNameLst>
                                          <p:attrName>fillcolor</p:attrName>
                                        </p:attrNameLst>
                                      </p:cBhvr>
                                      <p:by>
                                        <p:hsl h="7200000" s="0" l="0"/>
                                      </p:by>
                                    </p:animClr>
                                    <p:animClr clrSpc="hsl" dir="cw">
                                      <p:cBhvr>
                                        <p:cTn id="227" dur="50" fill="hold"/>
                                        <p:tgtEl>
                                          <p:spTgt spid="33"/>
                                        </p:tgtEl>
                                        <p:attrNameLst>
                                          <p:attrName>stroke.color</p:attrName>
                                        </p:attrNameLst>
                                      </p:cBhvr>
                                      <p:by>
                                        <p:hsl h="7200000" s="0" l="0"/>
                                      </p:by>
                                    </p:animClr>
                                    <p:set>
                                      <p:cBhvr>
                                        <p:cTn id="228" dur="50" fill="hold"/>
                                        <p:tgtEl>
                                          <p:spTgt spid="33"/>
                                        </p:tgtEl>
                                        <p:attrNameLst>
                                          <p:attrName>fill.type</p:attrName>
                                        </p:attrNameLst>
                                      </p:cBhvr>
                                      <p:to>
                                        <p:strVal val="solid"/>
                                      </p:to>
                                    </p:set>
                                  </p:childTnLst>
                                </p:cTn>
                              </p:par>
                            </p:childTnLst>
                          </p:cTn>
                        </p:par>
                        <p:par>
                          <p:cTn id="229" fill="hold">
                            <p:stCondLst>
                              <p:cond delay="5967"/>
                            </p:stCondLst>
                            <p:childTnLst>
                              <p:par>
                                <p:cTn id="230" presetID="21" presetClass="emph" presetSubtype="0" fill="remove" grpId="1" nodeType="afterEffect">
                                  <p:stCondLst>
                                    <p:cond delay="0"/>
                                  </p:stCondLst>
                                  <p:childTnLst>
                                    <p:animClr clrSpc="hsl" dir="cw">
                                      <p:cBhvr override="childStyle">
                                        <p:cTn id="231" dur="50" fill="hold"/>
                                        <p:tgtEl>
                                          <p:spTgt spid="33"/>
                                        </p:tgtEl>
                                        <p:attrNameLst>
                                          <p:attrName>style.color</p:attrName>
                                        </p:attrNameLst>
                                      </p:cBhvr>
                                      <p:by>
                                        <p:hsl h="7200000" s="0" l="0"/>
                                      </p:by>
                                    </p:animClr>
                                    <p:animClr clrSpc="hsl" dir="cw">
                                      <p:cBhvr>
                                        <p:cTn id="232" dur="50" fill="hold"/>
                                        <p:tgtEl>
                                          <p:spTgt spid="33"/>
                                        </p:tgtEl>
                                        <p:attrNameLst>
                                          <p:attrName>fillcolor</p:attrName>
                                        </p:attrNameLst>
                                      </p:cBhvr>
                                      <p:by>
                                        <p:hsl h="7200000" s="0" l="0"/>
                                      </p:by>
                                    </p:animClr>
                                    <p:animClr clrSpc="hsl" dir="cw">
                                      <p:cBhvr>
                                        <p:cTn id="233" dur="50" fill="hold"/>
                                        <p:tgtEl>
                                          <p:spTgt spid="33"/>
                                        </p:tgtEl>
                                        <p:attrNameLst>
                                          <p:attrName>stroke.color</p:attrName>
                                        </p:attrNameLst>
                                      </p:cBhvr>
                                      <p:by>
                                        <p:hsl h="7200000" s="0" l="0"/>
                                      </p:by>
                                    </p:animClr>
                                    <p:set>
                                      <p:cBhvr>
                                        <p:cTn id="234" dur="50" fill="hold"/>
                                        <p:tgtEl>
                                          <p:spTgt spid="33"/>
                                        </p:tgtEl>
                                        <p:attrNameLst>
                                          <p:attrName>fill.type</p:attrName>
                                        </p:attrNameLst>
                                      </p:cBhvr>
                                      <p:to>
                                        <p:strVal val="solid"/>
                                      </p:to>
                                    </p:set>
                                  </p:childTnLst>
                                </p:cTn>
                              </p:par>
                            </p:childTnLst>
                          </p:cTn>
                        </p:par>
                        <p:par>
                          <p:cTn id="235" fill="hold">
                            <p:stCondLst>
                              <p:cond delay="6017"/>
                            </p:stCondLst>
                            <p:childTnLst>
                              <p:par>
                                <p:cTn id="236" presetID="21" presetClass="emph" presetSubtype="0" fill="remove" grpId="0" nodeType="afterEffect">
                                  <p:stCondLst>
                                    <p:cond delay="0"/>
                                  </p:stCondLst>
                                  <p:childTnLst>
                                    <p:animClr clrSpc="hsl" dir="cw">
                                      <p:cBhvr override="childStyle">
                                        <p:cTn id="237" dur="50" fill="hold"/>
                                        <p:tgtEl>
                                          <p:spTgt spid="35"/>
                                        </p:tgtEl>
                                        <p:attrNameLst>
                                          <p:attrName>style.color</p:attrName>
                                        </p:attrNameLst>
                                      </p:cBhvr>
                                      <p:by>
                                        <p:hsl h="7200000" s="0" l="0"/>
                                      </p:by>
                                    </p:animClr>
                                    <p:animClr clrSpc="hsl" dir="cw">
                                      <p:cBhvr>
                                        <p:cTn id="238" dur="50" fill="hold"/>
                                        <p:tgtEl>
                                          <p:spTgt spid="35"/>
                                        </p:tgtEl>
                                        <p:attrNameLst>
                                          <p:attrName>fillcolor</p:attrName>
                                        </p:attrNameLst>
                                      </p:cBhvr>
                                      <p:by>
                                        <p:hsl h="7200000" s="0" l="0"/>
                                      </p:by>
                                    </p:animClr>
                                    <p:animClr clrSpc="hsl" dir="cw">
                                      <p:cBhvr>
                                        <p:cTn id="239" dur="50" fill="hold"/>
                                        <p:tgtEl>
                                          <p:spTgt spid="35"/>
                                        </p:tgtEl>
                                        <p:attrNameLst>
                                          <p:attrName>stroke.color</p:attrName>
                                        </p:attrNameLst>
                                      </p:cBhvr>
                                      <p:by>
                                        <p:hsl h="7200000" s="0" l="0"/>
                                      </p:by>
                                    </p:animClr>
                                    <p:set>
                                      <p:cBhvr>
                                        <p:cTn id="240" dur="50" fill="hold"/>
                                        <p:tgtEl>
                                          <p:spTgt spid="35"/>
                                        </p:tgtEl>
                                        <p:attrNameLst>
                                          <p:attrName>fill.type</p:attrName>
                                        </p:attrNameLst>
                                      </p:cBhvr>
                                      <p:to>
                                        <p:strVal val="solid"/>
                                      </p:to>
                                    </p:set>
                                  </p:childTnLst>
                                </p:cTn>
                              </p:par>
                            </p:childTnLst>
                          </p:cTn>
                        </p:par>
                        <p:par>
                          <p:cTn id="241" fill="hold">
                            <p:stCondLst>
                              <p:cond delay="6067"/>
                            </p:stCondLst>
                            <p:childTnLst>
                              <p:par>
                                <p:cTn id="242" presetID="21" presetClass="emph" presetSubtype="0" fill="remove" grpId="1" nodeType="afterEffect">
                                  <p:stCondLst>
                                    <p:cond delay="0"/>
                                  </p:stCondLst>
                                  <p:childTnLst>
                                    <p:animClr clrSpc="hsl" dir="cw">
                                      <p:cBhvr override="childStyle">
                                        <p:cTn id="243" dur="50" fill="hold"/>
                                        <p:tgtEl>
                                          <p:spTgt spid="35"/>
                                        </p:tgtEl>
                                        <p:attrNameLst>
                                          <p:attrName>style.color</p:attrName>
                                        </p:attrNameLst>
                                      </p:cBhvr>
                                      <p:by>
                                        <p:hsl h="7200000" s="0" l="0"/>
                                      </p:by>
                                    </p:animClr>
                                    <p:animClr clrSpc="hsl" dir="cw">
                                      <p:cBhvr>
                                        <p:cTn id="244" dur="50" fill="hold"/>
                                        <p:tgtEl>
                                          <p:spTgt spid="35"/>
                                        </p:tgtEl>
                                        <p:attrNameLst>
                                          <p:attrName>fillcolor</p:attrName>
                                        </p:attrNameLst>
                                      </p:cBhvr>
                                      <p:by>
                                        <p:hsl h="7200000" s="0" l="0"/>
                                      </p:by>
                                    </p:animClr>
                                    <p:animClr clrSpc="hsl" dir="cw">
                                      <p:cBhvr>
                                        <p:cTn id="245" dur="50" fill="hold"/>
                                        <p:tgtEl>
                                          <p:spTgt spid="35"/>
                                        </p:tgtEl>
                                        <p:attrNameLst>
                                          <p:attrName>stroke.color</p:attrName>
                                        </p:attrNameLst>
                                      </p:cBhvr>
                                      <p:by>
                                        <p:hsl h="7200000" s="0" l="0"/>
                                      </p:by>
                                    </p:animClr>
                                    <p:set>
                                      <p:cBhvr>
                                        <p:cTn id="246" dur="50" fill="hold"/>
                                        <p:tgtEl>
                                          <p:spTgt spid="35"/>
                                        </p:tgtEl>
                                        <p:attrNameLst>
                                          <p:attrName>fill.type</p:attrName>
                                        </p:attrNameLst>
                                      </p:cBhvr>
                                      <p:to>
                                        <p:strVal val="solid"/>
                                      </p:to>
                                    </p:set>
                                  </p:childTnLst>
                                </p:cTn>
                              </p:par>
                            </p:childTnLst>
                          </p:cTn>
                        </p:par>
                        <p:par>
                          <p:cTn id="247" fill="hold">
                            <p:stCondLst>
                              <p:cond delay="6117"/>
                            </p:stCondLst>
                            <p:childTnLst>
                              <p:par>
                                <p:cTn id="248" presetID="21" presetClass="emph" presetSubtype="0" fill="remove" grpId="0" nodeType="afterEffect">
                                  <p:stCondLst>
                                    <p:cond delay="0"/>
                                  </p:stCondLst>
                                  <p:childTnLst>
                                    <p:animClr clrSpc="hsl" dir="cw">
                                      <p:cBhvr override="childStyle">
                                        <p:cTn id="249" dur="50" fill="hold"/>
                                        <p:tgtEl>
                                          <p:spTgt spid="36"/>
                                        </p:tgtEl>
                                        <p:attrNameLst>
                                          <p:attrName>style.color</p:attrName>
                                        </p:attrNameLst>
                                      </p:cBhvr>
                                      <p:by>
                                        <p:hsl h="7200000" s="0" l="0"/>
                                      </p:by>
                                    </p:animClr>
                                    <p:animClr clrSpc="hsl" dir="cw">
                                      <p:cBhvr>
                                        <p:cTn id="250" dur="50" fill="hold"/>
                                        <p:tgtEl>
                                          <p:spTgt spid="36"/>
                                        </p:tgtEl>
                                        <p:attrNameLst>
                                          <p:attrName>fillcolor</p:attrName>
                                        </p:attrNameLst>
                                      </p:cBhvr>
                                      <p:by>
                                        <p:hsl h="7200000" s="0" l="0"/>
                                      </p:by>
                                    </p:animClr>
                                    <p:animClr clrSpc="hsl" dir="cw">
                                      <p:cBhvr>
                                        <p:cTn id="251" dur="50" fill="hold"/>
                                        <p:tgtEl>
                                          <p:spTgt spid="36"/>
                                        </p:tgtEl>
                                        <p:attrNameLst>
                                          <p:attrName>stroke.color</p:attrName>
                                        </p:attrNameLst>
                                      </p:cBhvr>
                                      <p:by>
                                        <p:hsl h="7200000" s="0" l="0"/>
                                      </p:by>
                                    </p:animClr>
                                    <p:set>
                                      <p:cBhvr>
                                        <p:cTn id="252" dur="50" fill="hold"/>
                                        <p:tgtEl>
                                          <p:spTgt spid="36"/>
                                        </p:tgtEl>
                                        <p:attrNameLst>
                                          <p:attrName>fill.type</p:attrName>
                                        </p:attrNameLst>
                                      </p:cBhvr>
                                      <p:to>
                                        <p:strVal val="solid"/>
                                      </p:to>
                                    </p:set>
                                  </p:childTnLst>
                                </p:cTn>
                              </p:par>
                            </p:childTnLst>
                          </p:cTn>
                        </p:par>
                        <p:par>
                          <p:cTn id="253" fill="hold">
                            <p:stCondLst>
                              <p:cond delay="6167"/>
                            </p:stCondLst>
                            <p:childTnLst>
                              <p:par>
                                <p:cTn id="254" presetID="21" presetClass="emph" presetSubtype="0" fill="remove" grpId="1" nodeType="afterEffect">
                                  <p:stCondLst>
                                    <p:cond delay="0"/>
                                  </p:stCondLst>
                                  <p:childTnLst>
                                    <p:animClr clrSpc="hsl" dir="cw">
                                      <p:cBhvr override="childStyle">
                                        <p:cTn id="255" dur="50" fill="hold"/>
                                        <p:tgtEl>
                                          <p:spTgt spid="36"/>
                                        </p:tgtEl>
                                        <p:attrNameLst>
                                          <p:attrName>style.color</p:attrName>
                                        </p:attrNameLst>
                                      </p:cBhvr>
                                      <p:by>
                                        <p:hsl h="7200000" s="0" l="0"/>
                                      </p:by>
                                    </p:animClr>
                                    <p:animClr clrSpc="hsl" dir="cw">
                                      <p:cBhvr>
                                        <p:cTn id="256" dur="50" fill="hold"/>
                                        <p:tgtEl>
                                          <p:spTgt spid="36"/>
                                        </p:tgtEl>
                                        <p:attrNameLst>
                                          <p:attrName>fillcolor</p:attrName>
                                        </p:attrNameLst>
                                      </p:cBhvr>
                                      <p:by>
                                        <p:hsl h="7200000" s="0" l="0"/>
                                      </p:by>
                                    </p:animClr>
                                    <p:animClr clrSpc="hsl" dir="cw">
                                      <p:cBhvr>
                                        <p:cTn id="257" dur="50" fill="hold"/>
                                        <p:tgtEl>
                                          <p:spTgt spid="36"/>
                                        </p:tgtEl>
                                        <p:attrNameLst>
                                          <p:attrName>stroke.color</p:attrName>
                                        </p:attrNameLst>
                                      </p:cBhvr>
                                      <p:by>
                                        <p:hsl h="7200000" s="0" l="0"/>
                                      </p:by>
                                    </p:animClr>
                                    <p:set>
                                      <p:cBhvr>
                                        <p:cTn id="258" dur="50" fill="hold"/>
                                        <p:tgtEl>
                                          <p:spTgt spid="36"/>
                                        </p:tgtEl>
                                        <p:attrNameLst>
                                          <p:attrName>fill.type</p:attrName>
                                        </p:attrNameLst>
                                      </p:cBhvr>
                                      <p:to>
                                        <p:strVal val="solid"/>
                                      </p:to>
                                    </p:set>
                                  </p:childTnLst>
                                </p:cTn>
                              </p:par>
                              <p:par>
                                <p:cTn id="259" presetID="2" presetClass="exit" presetSubtype="4" fill="hold" nodeType="withEffect">
                                  <p:stCondLst>
                                    <p:cond delay="0"/>
                                  </p:stCondLst>
                                  <p:childTnLst>
                                    <p:anim calcmode="lin" valueType="num">
                                      <p:cBhvr additive="base">
                                        <p:cTn id="260" dur="500"/>
                                        <p:tgtEl>
                                          <p:spTgt spid="36"/>
                                        </p:tgtEl>
                                        <p:attrNameLst>
                                          <p:attrName>ppt_x</p:attrName>
                                        </p:attrNameLst>
                                      </p:cBhvr>
                                      <p:tavLst>
                                        <p:tav tm="0">
                                          <p:val>
                                            <p:strVal val="ppt_x"/>
                                          </p:val>
                                        </p:tav>
                                        <p:tav tm="100000">
                                          <p:val>
                                            <p:strVal val="ppt_x"/>
                                          </p:val>
                                        </p:tav>
                                      </p:tavLst>
                                    </p:anim>
                                    <p:anim calcmode="lin" valueType="num">
                                      <p:cBhvr additive="base">
                                        <p:cTn id="261" dur="500"/>
                                        <p:tgtEl>
                                          <p:spTgt spid="36"/>
                                        </p:tgtEl>
                                        <p:attrNameLst>
                                          <p:attrName>ppt_y</p:attrName>
                                        </p:attrNameLst>
                                      </p:cBhvr>
                                      <p:tavLst>
                                        <p:tav tm="0">
                                          <p:val>
                                            <p:strVal val="ppt_y"/>
                                          </p:val>
                                        </p:tav>
                                        <p:tav tm="100000">
                                          <p:val>
                                            <p:strVal val="1+ppt_h/2"/>
                                          </p:val>
                                        </p:tav>
                                      </p:tavLst>
                                    </p:anim>
                                    <p:set>
                                      <p:cBhvr>
                                        <p:cTn id="262" dur="1" fill="hold">
                                          <p:stCondLst>
                                            <p:cond delay="499"/>
                                          </p:stCondLst>
                                        </p:cTn>
                                        <p:tgtEl>
                                          <p:spTgt spid="36"/>
                                        </p:tgtEl>
                                        <p:attrNameLst>
                                          <p:attrName>style.visibility</p:attrName>
                                        </p:attrNameLst>
                                      </p:cBhvr>
                                      <p:to>
                                        <p:strVal val="hidden"/>
                                      </p:to>
                                    </p:set>
                                  </p:childTnLst>
                                </p:cTn>
                              </p:par>
                              <p:par>
                                <p:cTn id="263" presetID="2" presetClass="exit" presetSubtype="4" fill="hold" nodeType="withEffect">
                                  <p:stCondLst>
                                    <p:cond delay="0"/>
                                  </p:stCondLst>
                                  <p:childTnLst>
                                    <p:anim calcmode="lin" valueType="num">
                                      <p:cBhvr additive="base">
                                        <p:cTn id="264" dur="500"/>
                                        <p:tgtEl>
                                          <p:spTgt spid="35"/>
                                        </p:tgtEl>
                                        <p:attrNameLst>
                                          <p:attrName>ppt_x</p:attrName>
                                        </p:attrNameLst>
                                      </p:cBhvr>
                                      <p:tavLst>
                                        <p:tav tm="0">
                                          <p:val>
                                            <p:strVal val="ppt_x"/>
                                          </p:val>
                                        </p:tav>
                                        <p:tav tm="100000">
                                          <p:val>
                                            <p:strVal val="ppt_x"/>
                                          </p:val>
                                        </p:tav>
                                      </p:tavLst>
                                    </p:anim>
                                    <p:anim calcmode="lin" valueType="num">
                                      <p:cBhvr additive="base">
                                        <p:cTn id="265" dur="500"/>
                                        <p:tgtEl>
                                          <p:spTgt spid="35"/>
                                        </p:tgtEl>
                                        <p:attrNameLst>
                                          <p:attrName>ppt_y</p:attrName>
                                        </p:attrNameLst>
                                      </p:cBhvr>
                                      <p:tavLst>
                                        <p:tav tm="0">
                                          <p:val>
                                            <p:strVal val="ppt_y"/>
                                          </p:val>
                                        </p:tav>
                                        <p:tav tm="100000">
                                          <p:val>
                                            <p:strVal val="1+ppt_h/2"/>
                                          </p:val>
                                        </p:tav>
                                      </p:tavLst>
                                    </p:anim>
                                    <p:set>
                                      <p:cBhvr>
                                        <p:cTn id="266" dur="1" fill="hold">
                                          <p:stCondLst>
                                            <p:cond delay="499"/>
                                          </p:stCondLst>
                                        </p:cTn>
                                        <p:tgtEl>
                                          <p:spTgt spid="35"/>
                                        </p:tgtEl>
                                        <p:attrNameLst>
                                          <p:attrName>style.visibility</p:attrName>
                                        </p:attrNameLst>
                                      </p:cBhvr>
                                      <p:to>
                                        <p:strVal val="hidden"/>
                                      </p:to>
                                    </p:set>
                                  </p:childTnLst>
                                </p:cTn>
                              </p:par>
                              <p:par>
                                <p:cTn id="267" presetID="2" presetClass="exit" presetSubtype="4" fill="hold" nodeType="withEffect">
                                  <p:stCondLst>
                                    <p:cond delay="0"/>
                                  </p:stCondLst>
                                  <p:childTnLst>
                                    <p:anim calcmode="lin" valueType="num">
                                      <p:cBhvr additive="base">
                                        <p:cTn id="268" dur="500"/>
                                        <p:tgtEl>
                                          <p:spTgt spid="7171"/>
                                        </p:tgtEl>
                                        <p:attrNameLst>
                                          <p:attrName>ppt_x</p:attrName>
                                        </p:attrNameLst>
                                      </p:cBhvr>
                                      <p:tavLst>
                                        <p:tav tm="0">
                                          <p:val>
                                            <p:strVal val="ppt_x"/>
                                          </p:val>
                                        </p:tav>
                                        <p:tav tm="100000">
                                          <p:val>
                                            <p:strVal val="ppt_x"/>
                                          </p:val>
                                        </p:tav>
                                      </p:tavLst>
                                    </p:anim>
                                    <p:anim calcmode="lin" valueType="num">
                                      <p:cBhvr additive="base">
                                        <p:cTn id="269" dur="500"/>
                                        <p:tgtEl>
                                          <p:spTgt spid="7171"/>
                                        </p:tgtEl>
                                        <p:attrNameLst>
                                          <p:attrName>ppt_y</p:attrName>
                                        </p:attrNameLst>
                                      </p:cBhvr>
                                      <p:tavLst>
                                        <p:tav tm="0">
                                          <p:val>
                                            <p:strVal val="ppt_y"/>
                                          </p:val>
                                        </p:tav>
                                        <p:tav tm="100000">
                                          <p:val>
                                            <p:strVal val="1+ppt_h/2"/>
                                          </p:val>
                                        </p:tav>
                                      </p:tavLst>
                                    </p:anim>
                                    <p:set>
                                      <p:cBhvr>
                                        <p:cTn id="270" dur="1" fill="hold">
                                          <p:stCondLst>
                                            <p:cond delay="499"/>
                                          </p:stCondLst>
                                        </p:cTn>
                                        <p:tgtEl>
                                          <p:spTgt spid="7171"/>
                                        </p:tgtEl>
                                        <p:attrNameLst>
                                          <p:attrName>style.visibility</p:attrName>
                                        </p:attrNameLst>
                                      </p:cBhvr>
                                      <p:to>
                                        <p:strVal val="hidden"/>
                                      </p:to>
                                    </p:set>
                                  </p:childTnLst>
                                </p:cTn>
                              </p:par>
                              <p:par>
                                <p:cTn id="271" presetID="2" presetClass="exit" presetSubtype="4" fill="hold" nodeType="withEffect">
                                  <p:stCondLst>
                                    <p:cond delay="0"/>
                                  </p:stCondLst>
                                  <p:childTnLst>
                                    <p:anim calcmode="lin" valueType="num">
                                      <p:cBhvr additive="base">
                                        <p:cTn id="272" dur="500"/>
                                        <p:tgtEl>
                                          <p:spTgt spid="7170"/>
                                        </p:tgtEl>
                                        <p:attrNameLst>
                                          <p:attrName>ppt_x</p:attrName>
                                        </p:attrNameLst>
                                      </p:cBhvr>
                                      <p:tavLst>
                                        <p:tav tm="0">
                                          <p:val>
                                            <p:strVal val="ppt_x"/>
                                          </p:val>
                                        </p:tav>
                                        <p:tav tm="100000">
                                          <p:val>
                                            <p:strVal val="ppt_x"/>
                                          </p:val>
                                        </p:tav>
                                      </p:tavLst>
                                    </p:anim>
                                    <p:anim calcmode="lin" valueType="num">
                                      <p:cBhvr additive="base">
                                        <p:cTn id="273" dur="500"/>
                                        <p:tgtEl>
                                          <p:spTgt spid="7170"/>
                                        </p:tgtEl>
                                        <p:attrNameLst>
                                          <p:attrName>ppt_y</p:attrName>
                                        </p:attrNameLst>
                                      </p:cBhvr>
                                      <p:tavLst>
                                        <p:tav tm="0">
                                          <p:val>
                                            <p:strVal val="ppt_y"/>
                                          </p:val>
                                        </p:tav>
                                        <p:tav tm="100000">
                                          <p:val>
                                            <p:strVal val="1+ppt_h/2"/>
                                          </p:val>
                                        </p:tav>
                                      </p:tavLst>
                                    </p:anim>
                                    <p:set>
                                      <p:cBhvr>
                                        <p:cTn id="274" dur="1" fill="hold">
                                          <p:stCondLst>
                                            <p:cond delay="499"/>
                                          </p:stCondLst>
                                        </p:cTn>
                                        <p:tgtEl>
                                          <p:spTgt spid="7170"/>
                                        </p:tgtEl>
                                        <p:attrNameLst>
                                          <p:attrName>style.visibility</p:attrName>
                                        </p:attrNameLst>
                                      </p:cBhvr>
                                      <p:to>
                                        <p:strVal val="hidden"/>
                                      </p:to>
                                    </p:set>
                                  </p:childTnLst>
                                </p:cTn>
                              </p:par>
                              <p:par>
                                <p:cTn id="275" presetID="2" presetClass="exit" presetSubtype="4" fill="hold" nodeType="withEffect">
                                  <p:stCondLst>
                                    <p:cond delay="0"/>
                                  </p:stCondLst>
                                  <p:childTnLst>
                                    <p:anim calcmode="lin" valueType="num">
                                      <p:cBhvr additive="base">
                                        <p:cTn id="276" dur="500"/>
                                        <p:tgtEl>
                                          <p:spTgt spid="7172"/>
                                        </p:tgtEl>
                                        <p:attrNameLst>
                                          <p:attrName>ppt_x</p:attrName>
                                        </p:attrNameLst>
                                      </p:cBhvr>
                                      <p:tavLst>
                                        <p:tav tm="0">
                                          <p:val>
                                            <p:strVal val="ppt_x"/>
                                          </p:val>
                                        </p:tav>
                                        <p:tav tm="100000">
                                          <p:val>
                                            <p:strVal val="ppt_x"/>
                                          </p:val>
                                        </p:tav>
                                      </p:tavLst>
                                    </p:anim>
                                    <p:anim calcmode="lin" valueType="num">
                                      <p:cBhvr additive="base">
                                        <p:cTn id="277" dur="500"/>
                                        <p:tgtEl>
                                          <p:spTgt spid="7172"/>
                                        </p:tgtEl>
                                        <p:attrNameLst>
                                          <p:attrName>ppt_y</p:attrName>
                                        </p:attrNameLst>
                                      </p:cBhvr>
                                      <p:tavLst>
                                        <p:tav tm="0">
                                          <p:val>
                                            <p:strVal val="ppt_y"/>
                                          </p:val>
                                        </p:tav>
                                        <p:tav tm="100000">
                                          <p:val>
                                            <p:strVal val="1+ppt_h/2"/>
                                          </p:val>
                                        </p:tav>
                                      </p:tavLst>
                                    </p:anim>
                                    <p:set>
                                      <p:cBhvr>
                                        <p:cTn id="278" dur="1" fill="hold">
                                          <p:stCondLst>
                                            <p:cond delay="499"/>
                                          </p:stCondLst>
                                        </p:cTn>
                                        <p:tgtEl>
                                          <p:spTgt spid="7172"/>
                                        </p:tgtEl>
                                        <p:attrNameLst>
                                          <p:attrName>style.visibility</p:attrName>
                                        </p:attrNameLst>
                                      </p:cBhvr>
                                      <p:to>
                                        <p:strVal val="hidden"/>
                                      </p:to>
                                    </p:set>
                                  </p:childTnLst>
                                </p:cTn>
                              </p:par>
                              <p:par>
                                <p:cTn id="279" presetID="2" presetClass="exit" presetSubtype="4" fill="hold" nodeType="withEffect">
                                  <p:stCondLst>
                                    <p:cond delay="0"/>
                                  </p:stCondLst>
                                  <p:childTnLst>
                                    <p:anim calcmode="lin" valueType="num">
                                      <p:cBhvr additive="base">
                                        <p:cTn id="280" dur="500"/>
                                        <p:tgtEl>
                                          <p:spTgt spid="7173"/>
                                        </p:tgtEl>
                                        <p:attrNameLst>
                                          <p:attrName>ppt_x</p:attrName>
                                        </p:attrNameLst>
                                      </p:cBhvr>
                                      <p:tavLst>
                                        <p:tav tm="0">
                                          <p:val>
                                            <p:strVal val="ppt_x"/>
                                          </p:val>
                                        </p:tav>
                                        <p:tav tm="100000">
                                          <p:val>
                                            <p:strVal val="ppt_x"/>
                                          </p:val>
                                        </p:tav>
                                      </p:tavLst>
                                    </p:anim>
                                    <p:anim calcmode="lin" valueType="num">
                                      <p:cBhvr additive="base">
                                        <p:cTn id="281" dur="500"/>
                                        <p:tgtEl>
                                          <p:spTgt spid="7173"/>
                                        </p:tgtEl>
                                        <p:attrNameLst>
                                          <p:attrName>ppt_y</p:attrName>
                                        </p:attrNameLst>
                                      </p:cBhvr>
                                      <p:tavLst>
                                        <p:tav tm="0">
                                          <p:val>
                                            <p:strVal val="ppt_y"/>
                                          </p:val>
                                        </p:tav>
                                        <p:tav tm="100000">
                                          <p:val>
                                            <p:strVal val="1+ppt_h/2"/>
                                          </p:val>
                                        </p:tav>
                                      </p:tavLst>
                                    </p:anim>
                                    <p:set>
                                      <p:cBhvr>
                                        <p:cTn id="282" dur="1" fill="hold">
                                          <p:stCondLst>
                                            <p:cond delay="499"/>
                                          </p:stCondLst>
                                        </p:cTn>
                                        <p:tgtEl>
                                          <p:spTgt spid="7173"/>
                                        </p:tgtEl>
                                        <p:attrNameLst>
                                          <p:attrName>style.visibility</p:attrName>
                                        </p:attrNameLst>
                                      </p:cBhvr>
                                      <p:to>
                                        <p:strVal val="hidden"/>
                                      </p:to>
                                    </p:set>
                                  </p:childTnLst>
                                </p:cTn>
                              </p:par>
                              <p:par>
                                <p:cTn id="283" presetID="2" presetClass="exit" presetSubtype="4" fill="hold" nodeType="withEffect">
                                  <p:stCondLst>
                                    <p:cond delay="0"/>
                                  </p:stCondLst>
                                  <p:childTnLst>
                                    <p:anim calcmode="lin" valueType="num">
                                      <p:cBhvr additive="base">
                                        <p:cTn id="284" dur="500"/>
                                        <p:tgtEl>
                                          <p:spTgt spid="7175"/>
                                        </p:tgtEl>
                                        <p:attrNameLst>
                                          <p:attrName>ppt_x</p:attrName>
                                        </p:attrNameLst>
                                      </p:cBhvr>
                                      <p:tavLst>
                                        <p:tav tm="0">
                                          <p:val>
                                            <p:strVal val="ppt_x"/>
                                          </p:val>
                                        </p:tav>
                                        <p:tav tm="100000">
                                          <p:val>
                                            <p:strVal val="ppt_x"/>
                                          </p:val>
                                        </p:tav>
                                      </p:tavLst>
                                    </p:anim>
                                    <p:anim calcmode="lin" valueType="num">
                                      <p:cBhvr additive="base">
                                        <p:cTn id="285" dur="500"/>
                                        <p:tgtEl>
                                          <p:spTgt spid="7175"/>
                                        </p:tgtEl>
                                        <p:attrNameLst>
                                          <p:attrName>ppt_y</p:attrName>
                                        </p:attrNameLst>
                                      </p:cBhvr>
                                      <p:tavLst>
                                        <p:tav tm="0">
                                          <p:val>
                                            <p:strVal val="ppt_y"/>
                                          </p:val>
                                        </p:tav>
                                        <p:tav tm="100000">
                                          <p:val>
                                            <p:strVal val="1+ppt_h/2"/>
                                          </p:val>
                                        </p:tav>
                                      </p:tavLst>
                                    </p:anim>
                                    <p:set>
                                      <p:cBhvr>
                                        <p:cTn id="286" dur="1" fill="hold">
                                          <p:stCondLst>
                                            <p:cond delay="499"/>
                                          </p:stCondLst>
                                        </p:cTn>
                                        <p:tgtEl>
                                          <p:spTgt spid="7175"/>
                                        </p:tgtEl>
                                        <p:attrNameLst>
                                          <p:attrName>style.visibility</p:attrName>
                                        </p:attrNameLst>
                                      </p:cBhvr>
                                      <p:to>
                                        <p:strVal val="hidden"/>
                                      </p:to>
                                    </p:set>
                                  </p:childTnLst>
                                </p:cTn>
                              </p:par>
                              <p:par>
                                <p:cTn id="287" presetID="2" presetClass="exit" presetSubtype="4" fill="hold" nodeType="withEffect">
                                  <p:stCondLst>
                                    <p:cond delay="0"/>
                                  </p:stCondLst>
                                  <p:childTnLst>
                                    <p:anim calcmode="lin" valueType="num">
                                      <p:cBhvr additive="base">
                                        <p:cTn id="288" dur="500"/>
                                        <p:tgtEl>
                                          <p:spTgt spid="7176"/>
                                        </p:tgtEl>
                                        <p:attrNameLst>
                                          <p:attrName>ppt_x</p:attrName>
                                        </p:attrNameLst>
                                      </p:cBhvr>
                                      <p:tavLst>
                                        <p:tav tm="0">
                                          <p:val>
                                            <p:strVal val="ppt_x"/>
                                          </p:val>
                                        </p:tav>
                                        <p:tav tm="100000">
                                          <p:val>
                                            <p:strVal val="ppt_x"/>
                                          </p:val>
                                        </p:tav>
                                      </p:tavLst>
                                    </p:anim>
                                    <p:anim calcmode="lin" valueType="num">
                                      <p:cBhvr additive="base">
                                        <p:cTn id="289" dur="500"/>
                                        <p:tgtEl>
                                          <p:spTgt spid="7176"/>
                                        </p:tgtEl>
                                        <p:attrNameLst>
                                          <p:attrName>ppt_y</p:attrName>
                                        </p:attrNameLst>
                                      </p:cBhvr>
                                      <p:tavLst>
                                        <p:tav tm="0">
                                          <p:val>
                                            <p:strVal val="ppt_y"/>
                                          </p:val>
                                        </p:tav>
                                        <p:tav tm="100000">
                                          <p:val>
                                            <p:strVal val="1+ppt_h/2"/>
                                          </p:val>
                                        </p:tav>
                                      </p:tavLst>
                                    </p:anim>
                                    <p:set>
                                      <p:cBhvr>
                                        <p:cTn id="290" dur="1" fill="hold">
                                          <p:stCondLst>
                                            <p:cond delay="499"/>
                                          </p:stCondLst>
                                        </p:cTn>
                                        <p:tgtEl>
                                          <p:spTgt spid="7176"/>
                                        </p:tgtEl>
                                        <p:attrNameLst>
                                          <p:attrName>style.visibility</p:attrName>
                                        </p:attrNameLst>
                                      </p:cBhvr>
                                      <p:to>
                                        <p:strVal val="hidden"/>
                                      </p:to>
                                    </p:set>
                                  </p:childTnLst>
                                </p:cTn>
                              </p:par>
                              <p:par>
                                <p:cTn id="291" presetID="2" presetClass="exit" presetSubtype="4" fill="hold" nodeType="withEffect">
                                  <p:stCondLst>
                                    <p:cond delay="0"/>
                                  </p:stCondLst>
                                  <p:childTnLst>
                                    <p:anim calcmode="lin" valueType="num">
                                      <p:cBhvr additive="base">
                                        <p:cTn id="292" dur="500"/>
                                        <p:tgtEl>
                                          <p:spTgt spid="7177"/>
                                        </p:tgtEl>
                                        <p:attrNameLst>
                                          <p:attrName>ppt_x</p:attrName>
                                        </p:attrNameLst>
                                      </p:cBhvr>
                                      <p:tavLst>
                                        <p:tav tm="0">
                                          <p:val>
                                            <p:strVal val="ppt_x"/>
                                          </p:val>
                                        </p:tav>
                                        <p:tav tm="100000">
                                          <p:val>
                                            <p:strVal val="ppt_x"/>
                                          </p:val>
                                        </p:tav>
                                      </p:tavLst>
                                    </p:anim>
                                    <p:anim calcmode="lin" valueType="num">
                                      <p:cBhvr additive="base">
                                        <p:cTn id="293" dur="500"/>
                                        <p:tgtEl>
                                          <p:spTgt spid="7177"/>
                                        </p:tgtEl>
                                        <p:attrNameLst>
                                          <p:attrName>ppt_y</p:attrName>
                                        </p:attrNameLst>
                                      </p:cBhvr>
                                      <p:tavLst>
                                        <p:tav tm="0">
                                          <p:val>
                                            <p:strVal val="ppt_y"/>
                                          </p:val>
                                        </p:tav>
                                        <p:tav tm="100000">
                                          <p:val>
                                            <p:strVal val="1+ppt_h/2"/>
                                          </p:val>
                                        </p:tav>
                                      </p:tavLst>
                                    </p:anim>
                                    <p:set>
                                      <p:cBhvr>
                                        <p:cTn id="294" dur="1" fill="hold">
                                          <p:stCondLst>
                                            <p:cond delay="499"/>
                                          </p:stCondLst>
                                        </p:cTn>
                                        <p:tgtEl>
                                          <p:spTgt spid="7177"/>
                                        </p:tgtEl>
                                        <p:attrNameLst>
                                          <p:attrName>style.visibility</p:attrName>
                                        </p:attrNameLst>
                                      </p:cBhvr>
                                      <p:to>
                                        <p:strVal val="hidden"/>
                                      </p:to>
                                    </p:set>
                                  </p:childTnLst>
                                </p:cTn>
                              </p:par>
                              <p:par>
                                <p:cTn id="295" presetID="2" presetClass="exit" presetSubtype="4" fill="hold" nodeType="withEffect">
                                  <p:stCondLst>
                                    <p:cond delay="0"/>
                                  </p:stCondLst>
                                  <p:childTnLst>
                                    <p:anim calcmode="lin" valueType="num">
                                      <p:cBhvr additive="base">
                                        <p:cTn id="296" dur="500"/>
                                        <p:tgtEl>
                                          <p:spTgt spid="7183"/>
                                        </p:tgtEl>
                                        <p:attrNameLst>
                                          <p:attrName>ppt_x</p:attrName>
                                        </p:attrNameLst>
                                      </p:cBhvr>
                                      <p:tavLst>
                                        <p:tav tm="0">
                                          <p:val>
                                            <p:strVal val="ppt_x"/>
                                          </p:val>
                                        </p:tav>
                                        <p:tav tm="100000">
                                          <p:val>
                                            <p:strVal val="ppt_x"/>
                                          </p:val>
                                        </p:tav>
                                      </p:tavLst>
                                    </p:anim>
                                    <p:anim calcmode="lin" valueType="num">
                                      <p:cBhvr additive="base">
                                        <p:cTn id="297" dur="500"/>
                                        <p:tgtEl>
                                          <p:spTgt spid="7183"/>
                                        </p:tgtEl>
                                        <p:attrNameLst>
                                          <p:attrName>ppt_y</p:attrName>
                                        </p:attrNameLst>
                                      </p:cBhvr>
                                      <p:tavLst>
                                        <p:tav tm="0">
                                          <p:val>
                                            <p:strVal val="ppt_y"/>
                                          </p:val>
                                        </p:tav>
                                        <p:tav tm="100000">
                                          <p:val>
                                            <p:strVal val="1+ppt_h/2"/>
                                          </p:val>
                                        </p:tav>
                                      </p:tavLst>
                                    </p:anim>
                                    <p:set>
                                      <p:cBhvr>
                                        <p:cTn id="298" dur="1" fill="hold">
                                          <p:stCondLst>
                                            <p:cond delay="499"/>
                                          </p:stCondLst>
                                        </p:cTn>
                                        <p:tgtEl>
                                          <p:spTgt spid="7183"/>
                                        </p:tgtEl>
                                        <p:attrNameLst>
                                          <p:attrName>style.visibility</p:attrName>
                                        </p:attrNameLst>
                                      </p:cBhvr>
                                      <p:to>
                                        <p:strVal val="hidden"/>
                                      </p:to>
                                    </p:set>
                                  </p:childTnLst>
                                </p:cTn>
                              </p:par>
                              <p:par>
                                <p:cTn id="299" presetID="2" presetClass="exit" presetSubtype="4" fill="hold" nodeType="withEffect">
                                  <p:stCondLst>
                                    <p:cond delay="0"/>
                                  </p:stCondLst>
                                  <p:childTnLst>
                                    <p:anim calcmode="lin" valueType="num">
                                      <p:cBhvr additive="base">
                                        <p:cTn id="300" dur="500"/>
                                        <p:tgtEl>
                                          <p:spTgt spid="7182"/>
                                        </p:tgtEl>
                                        <p:attrNameLst>
                                          <p:attrName>ppt_x</p:attrName>
                                        </p:attrNameLst>
                                      </p:cBhvr>
                                      <p:tavLst>
                                        <p:tav tm="0">
                                          <p:val>
                                            <p:strVal val="ppt_x"/>
                                          </p:val>
                                        </p:tav>
                                        <p:tav tm="100000">
                                          <p:val>
                                            <p:strVal val="ppt_x"/>
                                          </p:val>
                                        </p:tav>
                                      </p:tavLst>
                                    </p:anim>
                                    <p:anim calcmode="lin" valueType="num">
                                      <p:cBhvr additive="base">
                                        <p:cTn id="301" dur="500"/>
                                        <p:tgtEl>
                                          <p:spTgt spid="7182"/>
                                        </p:tgtEl>
                                        <p:attrNameLst>
                                          <p:attrName>ppt_y</p:attrName>
                                        </p:attrNameLst>
                                      </p:cBhvr>
                                      <p:tavLst>
                                        <p:tav tm="0">
                                          <p:val>
                                            <p:strVal val="ppt_y"/>
                                          </p:val>
                                        </p:tav>
                                        <p:tav tm="100000">
                                          <p:val>
                                            <p:strVal val="1+ppt_h/2"/>
                                          </p:val>
                                        </p:tav>
                                      </p:tavLst>
                                    </p:anim>
                                    <p:set>
                                      <p:cBhvr>
                                        <p:cTn id="302" dur="1" fill="hold">
                                          <p:stCondLst>
                                            <p:cond delay="499"/>
                                          </p:stCondLst>
                                        </p:cTn>
                                        <p:tgtEl>
                                          <p:spTgt spid="7182"/>
                                        </p:tgtEl>
                                        <p:attrNameLst>
                                          <p:attrName>style.visibility</p:attrName>
                                        </p:attrNameLst>
                                      </p:cBhvr>
                                      <p:to>
                                        <p:strVal val="hidden"/>
                                      </p:to>
                                    </p:set>
                                  </p:childTnLst>
                                </p:cTn>
                              </p:par>
                              <p:par>
                                <p:cTn id="303" presetID="2" presetClass="exit" presetSubtype="4" fill="hold" nodeType="withEffect">
                                  <p:stCondLst>
                                    <p:cond delay="0"/>
                                  </p:stCondLst>
                                  <p:childTnLst>
                                    <p:anim calcmode="lin" valueType="num">
                                      <p:cBhvr additive="base">
                                        <p:cTn id="304" dur="500"/>
                                        <p:tgtEl>
                                          <p:spTgt spid="7181"/>
                                        </p:tgtEl>
                                        <p:attrNameLst>
                                          <p:attrName>ppt_x</p:attrName>
                                        </p:attrNameLst>
                                      </p:cBhvr>
                                      <p:tavLst>
                                        <p:tav tm="0">
                                          <p:val>
                                            <p:strVal val="ppt_x"/>
                                          </p:val>
                                        </p:tav>
                                        <p:tav tm="100000">
                                          <p:val>
                                            <p:strVal val="ppt_x"/>
                                          </p:val>
                                        </p:tav>
                                      </p:tavLst>
                                    </p:anim>
                                    <p:anim calcmode="lin" valueType="num">
                                      <p:cBhvr additive="base">
                                        <p:cTn id="305" dur="500"/>
                                        <p:tgtEl>
                                          <p:spTgt spid="7181"/>
                                        </p:tgtEl>
                                        <p:attrNameLst>
                                          <p:attrName>ppt_y</p:attrName>
                                        </p:attrNameLst>
                                      </p:cBhvr>
                                      <p:tavLst>
                                        <p:tav tm="0">
                                          <p:val>
                                            <p:strVal val="ppt_y"/>
                                          </p:val>
                                        </p:tav>
                                        <p:tav tm="100000">
                                          <p:val>
                                            <p:strVal val="1+ppt_h/2"/>
                                          </p:val>
                                        </p:tav>
                                      </p:tavLst>
                                    </p:anim>
                                    <p:set>
                                      <p:cBhvr>
                                        <p:cTn id="306" dur="1" fill="hold">
                                          <p:stCondLst>
                                            <p:cond delay="499"/>
                                          </p:stCondLst>
                                        </p:cTn>
                                        <p:tgtEl>
                                          <p:spTgt spid="7181"/>
                                        </p:tgtEl>
                                        <p:attrNameLst>
                                          <p:attrName>style.visibility</p:attrName>
                                        </p:attrNameLst>
                                      </p:cBhvr>
                                      <p:to>
                                        <p:strVal val="hidden"/>
                                      </p:to>
                                    </p:set>
                                  </p:childTnLst>
                                </p:cTn>
                              </p:par>
                              <p:par>
                                <p:cTn id="307" presetID="2" presetClass="exit" presetSubtype="4" fill="hold" nodeType="withEffect">
                                  <p:stCondLst>
                                    <p:cond delay="0"/>
                                  </p:stCondLst>
                                  <p:childTnLst>
                                    <p:anim calcmode="lin" valueType="num">
                                      <p:cBhvr additive="base">
                                        <p:cTn id="308" dur="500"/>
                                        <p:tgtEl>
                                          <p:spTgt spid="7180"/>
                                        </p:tgtEl>
                                        <p:attrNameLst>
                                          <p:attrName>ppt_x</p:attrName>
                                        </p:attrNameLst>
                                      </p:cBhvr>
                                      <p:tavLst>
                                        <p:tav tm="0">
                                          <p:val>
                                            <p:strVal val="ppt_x"/>
                                          </p:val>
                                        </p:tav>
                                        <p:tav tm="100000">
                                          <p:val>
                                            <p:strVal val="ppt_x"/>
                                          </p:val>
                                        </p:tav>
                                      </p:tavLst>
                                    </p:anim>
                                    <p:anim calcmode="lin" valueType="num">
                                      <p:cBhvr additive="base">
                                        <p:cTn id="309" dur="500"/>
                                        <p:tgtEl>
                                          <p:spTgt spid="7180"/>
                                        </p:tgtEl>
                                        <p:attrNameLst>
                                          <p:attrName>ppt_y</p:attrName>
                                        </p:attrNameLst>
                                      </p:cBhvr>
                                      <p:tavLst>
                                        <p:tav tm="0">
                                          <p:val>
                                            <p:strVal val="ppt_y"/>
                                          </p:val>
                                        </p:tav>
                                        <p:tav tm="100000">
                                          <p:val>
                                            <p:strVal val="1+ppt_h/2"/>
                                          </p:val>
                                        </p:tav>
                                      </p:tavLst>
                                    </p:anim>
                                    <p:set>
                                      <p:cBhvr>
                                        <p:cTn id="310" dur="1" fill="hold">
                                          <p:stCondLst>
                                            <p:cond delay="499"/>
                                          </p:stCondLst>
                                        </p:cTn>
                                        <p:tgtEl>
                                          <p:spTgt spid="7180"/>
                                        </p:tgtEl>
                                        <p:attrNameLst>
                                          <p:attrName>style.visibility</p:attrName>
                                        </p:attrNameLst>
                                      </p:cBhvr>
                                      <p:to>
                                        <p:strVal val="hidden"/>
                                      </p:to>
                                    </p:set>
                                  </p:childTnLst>
                                </p:cTn>
                              </p:par>
                              <p:par>
                                <p:cTn id="311" presetID="2" presetClass="exit" presetSubtype="4" fill="hold" nodeType="withEffect">
                                  <p:stCondLst>
                                    <p:cond delay="0"/>
                                  </p:stCondLst>
                                  <p:childTnLst>
                                    <p:anim calcmode="lin" valueType="num">
                                      <p:cBhvr additive="base">
                                        <p:cTn id="312" dur="500"/>
                                        <p:tgtEl>
                                          <p:spTgt spid="7179"/>
                                        </p:tgtEl>
                                        <p:attrNameLst>
                                          <p:attrName>ppt_x</p:attrName>
                                        </p:attrNameLst>
                                      </p:cBhvr>
                                      <p:tavLst>
                                        <p:tav tm="0">
                                          <p:val>
                                            <p:strVal val="ppt_x"/>
                                          </p:val>
                                        </p:tav>
                                        <p:tav tm="100000">
                                          <p:val>
                                            <p:strVal val="ppt_x"/>
                                          </p:val>
                                        </p:tav>
                                      </p:tavLst>
                                    </p:anim>
                                    <p:anim calcmode="lin" valueType="num">
                                      <p:cBhvr additive="base">
                                        <p:cTn id="313" dur="500"/>
                                        <p:tgtEl>
                                          <p:spTgt spid="7179"/>
                                        </p:tgtEl>
                                        <p:attrNameLst>
                                          <p:attrName>ppt_y</p:attrName>
                                        </p:attrNameLst>
                                      </p:cBhvr>
                                      <p:tavLst>
                                        <p:tav tm="0">
                                          <p:val>
                                            <p:strVal val="ppt_y"/>
                                          </p:val>
                                        </p:tav>
                                        <p:tav tm="100000">
                                          <p:val>
                                            <p:strVal val="1+ppt_h/2"/>
                                          </p:val>
                                        </p:tav>
                                      </p:tavLst>
                                    </p:anim>
                                    <p:set>
                                      <p:cBhvr>
                                        <p:cTn id="314" dur="1" fill="hold">
                                          <p:stCondLst>
                                            <p:cond delay="499"/>
                                          </p:stCondLst>
                                        </p:cTn>
                                        <p:tgtEl>
                                          <p:spTgt spid="7179"/>
                                        </p:tgtEl>
                                        <p:attrNameLst>
                                          <p:attrName>style.visibility</p:attrName>
                                        </p:attrNameLst>
                                      </p:cBhvr>
                                      <p:to>
                                        <p:strVal val="hidden"/>
                                      </p:to>
                                    </p:set>
                                  </p:childTnLst>
                                </p:cTn>
                              </p:par>
                              <p:par>
                                <p:cTn id="315" presetID="2" presetClass="exit" presetSubtype="4" fill="hold" nodeType="withEffect">
                                  <p:stCondLst>
                                    <p:cond delay="0"/>
                                  </p:stCondLst>
                                  <p:childTnLst>
                                    <p:anim calcmode="lin" valueType="num">
                                      <p:cBhvr additive="base">
                                        <p:cTn id="316" dur="500"/>
                                        <p:tgtEl>
                                          <p:spTgt spid="7178"/>
                                        </p:tgtEl>
                                        <p:attrNameLst>
                                          <p:attrName>ppt_x</p:attrName>
                                        </p:attrNameLst>
                                      </p:cBhvr>
                                      <p:tavLst>
                                        <p:tav tm="0">
                                          <p:val>
                                            <p:strVal val="ppt_x"/>
                                          </p:val>
                                        </p:tav>
                                        <p:tav tm="100000">
                                          <p:val>
                                            <p:strVal val="ppt_x"/>
                                          </p:val>
                                        </p:tav>
                                      </p:tavLst>
                                    </p:anim>
                                    <p:anim calcmode="lin" valueType="num">
                                      <p:cBhvr additive="base">
                                        <p:cTn id="317" dur="500"/>
                                        <p:tgtEl>
                                          <p:spTgt spid="7178"/>
                                        </p:tgtEl>
                                        <p:attrNameLst>
                                          <p:attrName>ppt_y</p:attrName>
                                        </p:attrNameLst>
                                      </p:cBhvr>
                                      <p:tavLst>
                                        <p:tav tm="0">
                                          <p:val>
                                            <p:strVal val="ppt_y"/>
                                          </p:val>
                                        </p:tav>
                                        <p:tav tm="100000">
                                          <p:val>
                                            <p:strVal val="1+ppt_h/2"/>
                                          </p:val>
                                        </p:tav>
                                      </p:tavLst>
                                    </p:anim>
                                    <p:set>
                                      <p:cBhvr>
                                        <p:cTn id="318" dur="1" fill="hold">
                                          <p:stCondLst>
                                            <p:cond delay="499"/>
                                          </p:stCondLst>
                                        </p:cTn>
                                        <p:tgtEl>
                                          <p:spTgt spid="7178"/>
                                        </p:tgtEl>
                                        <p:attrNameLst>
                                          <p:attrName>style.visibility</p:attrName>
                                        </p:attrNameLst>
                                      </p:cBhvr>
                                      <p:to>
                                        <p:strVal val="hidden"/>
                                      </p:to>
                                    </p:set>
                                  </p:childTnLst>
                                </p:cTn>
                              </p:par>
                              <p:par>
                                <p:cTn id="319" presetID="2" presetClass="exit" presetSubtype="4" fill="hold" nodeType="withEffect">
                                  <p:stCondLst>
                                    <p:cond delay="0"/>
                                  </p:stCondLst>
                                  <p:childTnLst>
                                    <p:anim calcmode="lin" valueType="num">
                                      <p:cBhvr additive="base">
                                        <p:cTn id="320" dur="500"/>
                                        <p:tgtEl>
                                          <p:spTgt spid="7188"/>
                                        </p:tgtEl>
                                        <p:attrNameLst>
                                          <p:attrName>ppt_x</p:attrName>
                                        </p:attrNameLst>
                                      </p:cBhvr>
                                      <p:tavLst>
                                        <p:tav tm="0">
                                          <p:val>
                                            <p:strVal val="ppt_x"/>
                                          </p:val>
                                        </p:tav>
                                        <p:tav tm="100000">
                                          <p:val>
                                            <p:strVal val="ppt_x"/>
                                          </p:val>
                                        </p:tav>
                                      </p:tavLst>
                                    </p:anim>
                                    <p:anim calcmode="lin" valueType="num">
                                      <p:cBhvr additive="base">
                                        <p:cTn id="321" dur="500"/>
                                        <p:tgtEl>
                                          <p:spTgt spid="7188"/>
                                        </p:tgtEl>
                                        <p:attrNameLst>
                                          <p:attrName>ppt_y</p:attrName>
                                        </p:attrNameLst>
                                      </p:cBhvr>
                                      <p:tavLst>
                                        <p:tav tm="0">
                                          <p:val>
                                            <p:strVal val="ppt_y"/>
                                          </p:val>
                                        </p:tav>
                                        <p:tav tm="100000">
                                          <p:val>
                                            <p:strVal val="1+ppt_h/2"/>
                                          </p:val>
                                        </p:tav>
                                      </p:tavLst>
                                    </p:anim>
                                    <p:set>
                                      <p:cBhvr>
                                        <p:cTn id="322" dur="1" fill="hold">
                                          <p:stCondLst>
                                            <p:cond delay="499"/>
                                          </p:stCondLst>
                                        </p:cTn>
                                        <p:tgtEl>
                                          <p:spTgt spid="7188"/>
                                        </p:tgtEl>
                                        <p:attrNameLst>
                                          <p:attrName>style.visibility</p:attrName>
                                        </p:attrNameLst>
                                      </p:cBhvr>
                                      <p:to>
                                        <p:strVal val="hidden"/>
                                      </p:to>
                                    </p:set>
                                  </p:childTnLst>
                                </p:cTn>
                              </p:par>
                              <p:par>
                                <p:cTn id="323" presetID="2" presetClass="exit" presetSubtype="4" fill="hold" nodeType="withEffect">
                                  <p:stCondLst>
                                    <p:cond delay="0"/>
                                  </p:stCondLst>
                                  <p:childTnLst>
                                    <p:anim calcmode="lin" valueType="num">
                                      <p:cBhvr additive="base">
                                        <p:cTn id="324" dur="500"/>
                                        <p:tgtEl>
                                          <p:spTgt spid="7189"/>
                                        </p:tgtEl>
                                        <p:attrNameLst>
                                          <p:attrName>ppt_x</p:attrName>
                                        </p:attrNameLst>
                                      </p:cBhvr>
                                      <p:tavLst>
                                        <p:tav tm="0">
                                          <p:val>
                                            <p:strVal val="ppt_x"/>
                                          </p:val>
                                        </p:tav>
                                        <p:tav tm="100000">
                                          <p:val>
                                            <p:strVal val="ppt_x"/>
                                          </p:val>
                                        </p:tav>
                                      </p:tavLst>
                                    </p:anim>
                                    <p:anim calcmode="lin" valueType="num">
                                      <p:cBhvr additive="base">
                                        <p:cTn id="325" dur="500"/>
                                        <p:tgtEl>
                                          <p:spTgt spid="7189"/>
                                        </p:tgtEl>
                                        <p:attrNameLst>
                                          <p:attrName>ppt_y</p:attrName>
                                        </p:attrNameLst>
                                      </p:cBhvr>
                                      <p:tavLst>
                                        <p:tav tm="0">
                                          <p:val>
                                            <p:strVal val="ppt_y"/>
                                          </p:val>
                                        </p:tav>
                                        <p:tav tm="100000">
                                          <p:val>
                                            <p:strVal val="1+ppt_h/2"/>
                                          </p:val>
                                        </p:tav>
                                      </p:tavLst>
                                    </p:anim>
                                    <p:set>
                                      <p:cBhvr>
                                        <p:cTn id="326" dur="1" fill="hold">
                                          <p:stCondLst>
                                            <p:cond delay="499"/>
                                          </p:stCondLst>
                                        </p:cTn>
                                        <p:tgtEl>
                                          <p:spTgt spid="7189"/>
                                        </p:tgtEl>
                                        <p:attrNameLst>
                                          <p:attrName>style.visibility</p:attrName>
                                        </p:attrNameLst>
                                      </p:cBhvr>
                                      <p:to>
                                        <p:strVal val="hidden"/>
                                      </p:to>
                                    </p:set>
                                  </p:childTnLst>
                                </p:cTn>
                              </p:par>
                              <p:par>
                                <p:cTn id="327" presetID="2" presetClass="exit" presetSubtype="4" fill="hold" nodeType="withEffect">
                                  <p:stCondLst>
                                    <p:cond delay="0"/>
                                  </p:stCondLst>
                                  <p:childTnLst>
                                    <p:anim calcmode="lin" valueType="num">
                                      <p:cBhvr additive="base">
                                        <p:cTn id="328" dur="500"/>
                                        <p:tgtEl>
                                          <p:spTgt spid="7193"/>
                                        </p:tgtEl>
                                        <p:attrNameLst>
                                          <p:attrName>ppt_x</p:attrName>
                                        </p:attrNameLst>
                                      </p:cBhvr>
                                      <p:tavLst>
                                        <p:tav tm="0">
                                          <p:val>
                                            <p:strVal val="ppt_x"/>
                                          </p:val>
                                        </p:tav>
                                        <p:tav tm="100000">
                                          <p:val>
                                            <p:strVal val="ppt_x"/>
                                          </p:val>
                                        </p:tav>
                                      </p:tavLst>
                                    </p:anim>
                                    <p:anim calcmode="lin" valueType="num">
                                      <p:cBhvr additive="base">
                                        <p:cTn id="329" dur="500"/>
                                        <p:tgtEl>
                                          <p:spTgt spid="7193"/>
                                        </p:tgtEl>
                                        <p:attrNameLst>
                                          <p:attrName>ppt_y</p:attrName>
                                        </p:attrNameLst>
                                      </p:cBhvr>
                                      <p:tavLst>
                                        <p:tav tm="0">
                                          <p:val>
                                            <p:strVal val="ppt_y"/>
                                          </p:val>
                                        </p:tav>
                                        <p:tav tm="100000">
                                          <p:val>
                                            <p:strVal val="1+ppt_h/2"/>
                                          </p:val>
                                        </p:tav>
                                      </p:tavLst>
                                    </p:anim>
                                    <p:set>
                                      <p:cBhvr>
                                        <p:cTn id="330" dur="1" fill="hold">
                                          <p:stCondLst>
                                            <p:cond delay="499"/>
                                          </p:stCondLst>
                                        </p:cTn>
                                        <p:tgtEl>
                                          <p:spTgt spid="7193"/>
                                        </p:tgtEl>
                                        <p:attrNameLst>
                                          <p:attrName>style.visibility</p:attrName>
                                        </p:attrNameLst>
                                      </p:cBhvr>
                                      <p:to>
                                        <p:strVal val="hidden"/>
                                      </p:to>
                                    </p:set>
                                  </p:childTnLst>
                                </p:cTn>
                              </p:par>
                              <p:par>
                                <p:cTn id="331" presetID="2" presetClass="exit" presetSubtype="4" fill="hold" nodeType="withEffect">
                                  <p:stCondLst>
                                    <p:cond delay="0"/>
                                  </p:stCondLst>
                                  <p:childTnLst>
                                    <p:anim calcmode="lin" valueType="num">
                                      <p:cBhvr additive="base">
                                        <p:cTn id="332" dur="500"/>
                                        <p:tgtEl>
                                          <p:spTgt spid="7190"/>
                                        </p:tgtEl>
                                        <p:attrNameLst>
                                          <p:attrName>ppt_x</p:attrName>
                                        </p:attrNameLst>
                                      </p:cBhvr>
                                      <p:tavLst>
                                        <p:tav tm="0">
                                          <p:val>
                                            <p:strVal val="ppt_x"/>
                                          </p:val>
                                        </p:tav>
                                        <p:tav tm="100000">
                                          <p:val>
                                            <p:strVal val="ppt_x"/>
                                          </p:val>
                                        </p:tav>
                                      </p:tavLst>
                                    </p:anim>
                                    <p:anim calcmode="lin" valueType="num">
                                      <p:cBhvr additive="base">
                                        <p:cTn id="333" dur="500"/>
                                        <p:tgtEl>
                                          <p:spTgt spid="7190"/>
                                        </p:tgtEl>
                                        <p:attrNameLst>
                                          <p:attrName>ppt_y</p:attrName>
                                        </p:attrNameLst>
                                      </p:cBhvr>
                                      <p:tavLst>
                                        <p:tav tm="0">
                                          <p:val>
                                            <p:strVal val="ppt_y"/>
                                          </p:val>
                                        </p:tav>
                                        <p:tav tm="100000">
                                          <p:val>
                                            <p:strVal val="1+ppt_h/2"/>
                                          </p:val>
                                        </p:tav>
                                      </p:tavLst>
                                    </p:anim>
                                    <p:set>
                                      <p:cBhvr>
                                        <p:cTn id="334" dur="1" fill="hold">
                                          <p:stCondLst>
                                            <p:cond delay="499"/>
                                          </p:stCondLst>
                                        </p:cTn>
                                        <p:tgtEl>
                                          <p:spTgt spid="7190"/>
                                        </p:tgtEl>
                                        <p:attrNameLst>
                                          <p:attrName>style.visibility</p:attrName>
                                        </p:attrNameLst>
                                      </p:cBhvr>
                                      <p:to>
                                        <p:strVal val="hidden"/>
                                      </p:to>
                                    </p:set>
                                  </p:childTnLst>
                                </p:cTn>
                              </p:par>
                              <p:par>
                                <p:cTn id="335" presetID="2" presetClass="exit" presetSubtype="4" fill="hold" nodeType="withEffect">
                                  <p:stCondLst>
                                    <p:cond delay="0"/>
                                  </p:stCondLst>
                                  <p:childTnLst>
                                    <p:anim calcmode="lin" valueType="num">
                                      <p:cBhvr additive="base">
                                        <p:cTn id="336" dur="500"/>
                                        <p:tgtEl>
                                          <p:spTgt spid="33"/>
                                        </p:tgtEl>
                                        <p:attrNameLst>
                                          <p:attrName>ppt_x</p:attrName>
                                        </p:attrNameLst>
                                      </p:cBhvr>
                                      <p:tavLst>
                                        <p:tav tm="0">
                                          <p:val>
                                            <p:strVal val="ppt_x"/>
                                          </p:val>
                                        </p:tav>
                                        <p:tav tm="100000">
                                          <p:val>
                                            <p:strVal val="ppt_x"/>
                                          </p:val>
                                        </p:tav>
                                      </p:tavLst>
                                    </p:anim>
                                    <p:anim calcmode="lin" valueType="num">
                                      <p:cBhvr additive="base">
                                        <p:cTn id="337" dur="500"/>
                                        <p:tgtEl>
                                          <p:spTgt spid="33"/>
                                        </p:tgtEl>
                                        <p:attrNameLst>
                                          <p:attrName>ppt_y</p:attrName>
                                        </p:attrNameLst>
                                      </p:cBhvr>
                                      <p:tavLst>
                                        <p:tav tm="0">
                                          <p:val>
                                            <p:strVal val="ppt_y"/>
                                          </p:val>
                                        </p:tav>
                                        <p:tav tm="100000">
                                          <p:val>
                                            <p:strVal val="1+ppt_h/2"/>
                                          </p:val>
                                        </p:tav>
                                      </p:tavLst>
                                    </p:anim>
                                    <p:set>
                                      <p:cBhvr>
                                        <p:cTn id="338" dur="1" fill="hold">
                                          <p:stCondLst>
                                            <p:cond delay="499"/>
                                          </p:stCondLst>
                                        </p:cTn>
                                        <p:tgtEl>
                                          <p:spTgt spid="33"/>
                                        </p:tgtEl>
                                        <p:attrNameLst>
                                          <p:attrName>style.visibility</p:attrName>
                                        </p:attrNameLst>
                                      </p:cBhvr>
                                      <p:to>
                                        <p:strVal val="hidden"/>
                                      </p:to>
                                    </p:set>
                                  </p:childTnLst>
                                </p:cTn>
                              </p:par>
                              <p:par>
                                <p:cTn id="339" presetID="6" presetClass="emph" presetSubtype="0" fill="hold" nodeType="withEffect">
                                  <p:stCondLst>
                                    <p:cond delay="0"/>
                                  </p:stCondLst>
                                  <p:childTnLst>
                                    <p:animScale>
                                      <p:cBhvr>
                                        <p:cTn id="340" dur="2000" fill="hold"/>
                                        <p:tgtEl>
                                          <p:spTgt spid="7186"/>
                                        </p:tgtEl>
                                      </p:cBhvr>
                                      <p:by x="300000" y="300000"/>
                                    </p:animScale>
                                  </p:childTnLst>
                                </p:cTn>
                              </p:par>
                              <p:par>
                                <p:cTn id="341" presetID="0" presetClass="path" presetSubtype="0" accel="50000" decel="50000" fill="hold" nodeType="withEffect">
                                  <p:stCondLst>
                                    <p:cond delay="0"/>
                                  </p:stCondLst>
                                  <p:childTnLst>
                                    <p:animMotion origin="layout" path="M -0.00495 -0.23935 C -0.0112 -0.25648 -0.02005 -0.26967 -0.02969 -0.28426 C -0.03477 -0.29189 -0.03776 -0.30115 -0.04232 -0.30926 C -0.04349 -0.3118 -0.04636 -0.3125 -0.04818 -0.31435 C -0.06458 -0.3331 -0.04453 -0.31412 -0.06055 -0.33055 C -0.0625 -0.33264 -0.06485 -0.33379 -0.06667 -0.33611 C -0.07266 -0.34375 -0.07292 -0.35231 -0.07748 -0.35902 C -0.07995 -0.36296 -0.08346 -0.36597 -0.08685 -0.36967 C -0.08815 -0.37176 -0.08841 -0.37477 -0.08971 -0.37662 C -0.09362 -0.38379 -0.09414 -0.38379 -0.09896 -0.38935 C -0.10143 -0.40092 -0.10456 -0.3956 -0.10664 -0.40532 C -0.11211 -0.42963 -0.1194 -0.45139 -0.13294 -0.47152 C -0.1362 -0.4831 -0.1388 -0.49421 -0.14362 -0.50555 C -0.14649 -0.51852 -0.15078 -0.52986 -0.15404 -0.54282 C -0.15977 -0.5625 -0.1638 -0.5831 -0.16667 -0.60347 C -0.16719 -0.62199 -0.16654 -0.64027 -0.16836 -0.65879 C -0.16901 -0.66852 -0.17448 -0.68727 -0.17448 -0.68703 C -0.1724 -0.74027 -0.1832 -0.83912 -0.16211 -0.90671 C -0.15482 -0.92893 -0.14206 -0.97893 -0.12057 -0.98703 C -0.12005 -0.98703 -0.08346 -0.97685 -0.07904 -0.97477 C -0.05352 -0.96203 -0.04466 -0.95416 -0.02227 -0.93657 C -0.00886 -0.92708 0.00338 -0.91666 0.01654 -0.90671 C 0.02057 -0.90347 0.0289 -0.89791 0.0289 -0.89745 C 0.04922 -0.86852 0.06497 -0.83472 0.08281 -0.80324 C 0.09635 -0.7787 0.11354 -0.75463 0.12435 -0.72847 C 0.13737 -0.69583 0.14531 -0.65972 0.15182 -0.62477 C 0.15026 -0.60092 0.14948 -0.57754 0.14739 -0.55393 C 0.147 -0.54977 0.14622 -0.54537 0.14414 -0.54282 C 0.13867 -0.53657 0.13581 -0.52777 0.13034 -0.52129 C 0.11914 -0.50856 0.10286 -0.49953 0.09023 -0.48935 C 0.08672 -0.48657 0.08385 -0.48148 0.07956 -0.48032 C 0.05482 -0.47338 0.02995 -0.46273 0.00586 -0.45347 C -0.03945 -0.43634 -0.0819 -0.41852 -0.12969 -0.41435 C -0.14857 -0.41666 -0.20925 -0.41134 -0.23906 -0.43402 C -0.24623 -0.43958 -0.25443 -0.45717 -0.25768 -0.46273 C -0.26198 -0.47037 -0.27292 -0.48402 -0.27292 -0.48379 C -0.27513 -0.50254 -0.28034 -0.51944 -0.2836 -0.5375 C -0.28164 -0.56574 -0.28346 -0.58611 -0.26979 -0.60856 C -0.253 -0.63657 -0.21784 -0.64606 -0.19141 -0.65532 C -0.16524 -0.66458 -0.14102 -0.67824 -0.11445 -0.68541 C -0.08998 -0.69236 -0.06511 -0.69722 -0.04037 -0.70347 C 0.07877 -0.69768 0.20182 -0.71921 0.31667 -0.68194 C 0.33867 -0.67523 0.35247 -0.66088 0.37057 -0.64606 C 0.38711 -0.63264 0.40443 -0.62384 0.4168 -0.60347 C 0.42252 -0.59398 0.42695 -0.58564 0.43047 -0.57523 C 0.43281 -0.56782 0.43672 -0.55393 0.43672 -0.5537 C 0.4414 -0.5162 0.44154 -0.51944 0.43672 -0.45347 C 0.4362 -0.44699 0.43216 -0.44189 0.43047 -0.43564 C 0.42617 -0.42014 0.42279 -0.40439 0.4168 -0.38935 C 0.41445 -0.37662 0.40794 -0.36898 0.4013 -0.35902 C 0.39948 -0.35625 0.39857 -0.35254 0.39648 -0.35 C 0.38542 -0.33564 0.35677 -0.31898 0.34271 -0.31435 C 0.33346 -0.31134 0.32422 -0.30949 0.3151 -0.30555 C 0.29323 -0.29652 0.30404 -0.29977 0.28281 -0.2949 C 0.25286 -0.27916 0.2194 -0.27152 0.18724 -0.26435 C 0.17474 -0.26504 0.00612 -0.24814 -0.04037 -0.30208 C -0.06029 -0.325 -0.08373 -0.35833 -0.09284 -0.38935 C -0.0974 -0.40393 -0.10365 -0.42222 -0.10664 -0.43773 C -0.10807 -0.4449 -0.1112 -0.45902 -0.1112 -0.45879 C -0.10977 -0.46689 -0.11081 -0.47592 -0.10664 -0.48217 C -0.10365 -0.48657 -0.09115 -0.48935 -0.08516 -0.49097 C -0.07917 -0.49583 -0.07344 -0.49583 -0.06667 -0.49814 C -0.05846 -0.50139 -0.05026 -0.50463 -0.04232 -0.50717 C -0.02643 -0.50648 -0.00638 -0.50324 0.01029 -0.50324 " pathEditMode="relative" rAng="0" ptsTypes="AAAAAAAAAAAAAAAAAAAAAAAAAAAAAAAAAAAAAAAAAAAAAAAAAAAAAAAAAAAAAAAA">
                                      <p:cBhvr>
                                        <p:cTn id="342" dur="2000" spd="-100000" fill="hold"/>
                                        <p:tgtEl>
                                          <p:spTgt spid="7186"/>
                                        </p:tgtEl>
                                        <p:attrNameLst>
                                          <p:attrName>ppt_x</p:attrName>
                                          <p:attrName>ppt_y</p:attrName>
                                        </p:attrNameLst>
                                      </p:cBhvr>
                                      <p:rCtr x="8320" y="-37384"/>
                                    </p:animMotion>
                                  </p:childTnLst>
                                  <p:subTnLst>
                                    <p:audio>
                                      <p:cMediaNode>
                                        <p:cTn display="0" masterRel="sameClick">
                                          <p:stCondLst>
                                            <p:cond evt="begin" delay="0">
                                              <p:tn val="341"/>
                                            </p:cond>
                                          </p:stCondLst>
                                          <p:endCondLst>
                                            <p:cond evt="onStopAudio" delay="0">
                                              <p:tgtEl>
                                                <p:sldTgt/>
                                              </p:tgtEl>
                                            </p:cond>
                                          </p:endCondLst>
                                        </p:cTn>
                                        <p:tgtEl>
                                          <p:sndTgt r:embed="rId4" name="freeLife.wav"/>
                                        </p:tgtEl>
                                      </p:cMediaNode>
                                    </p:audio>
                                  </p:subTnLst>
                                </p:cTn>
                              </p:par>
                              <p:par>
                                <p:cTn id="343" presetID="2" presetClass="exit" presetSubtype="4" fill="hold" nodeType="withEffect">
                                  <p:stCondLst>
                                    <p:cond delay="0"/>
                                  </p:stCondLst>
                                  <p:childTnLst>
                                    <p:anim calcmode="lin" valueType="num">
                                      <p:cBhvr additive="base">
                                        <p:cTn id="344" dur="500"/>
                                        <p:tgtEl>
                                          <p:spTgt spid="7194"/>
                                        </p:tgtEl>
                                        <p:attrNameLst>
                                          <p:attrName>ppt_x</p:attrName>
                                        </p:attrNameLst>
                                      </p:cBhvr>
                                      <p:tavLst>
                                        <p:tav tm="0">
                                          <p:val>
                                            <p:strVal val="ppt_x"/>
                                          </p:val>
                                        </p:tav>
                                        <p:tav tm="100000">
                                          <p:val>
                                            <p:strVal val="ppt_x"/>
                                          </p:val>
                                        </p:tav>
                                      </p:tavLst>
                                    </p:anim>
                                    <p:anim calcmode="lin" valueType="num">
                                      <p:cBhvr additive="base">
                                        <p:cTn id="345" dur="500"/>
                                        <p:tgtEl>
                                          <p:spTgt spid="7194"/>
                                        </p:tgtEl>
                                        <p:attrNameLst>
                                          <p:attrName>ppt_y</p:attrName>
                                        </p:attrNameLst>
                                      </p:cBhvr>
                                      <p:tavLst>
                                        <p:tav tm="0">
                                          <p:val>
                                            <p:strVal val="ppt_y"/>
                                          </p:val>
                                        </p:tav>
                                        <p:tav tm="100000">
                                          <p:val>
                                            <p:strVal val="1+ppt_h/2"/>
                                          </p:val>
                                        </p:tav>
                                      </p:tavLst>
                                    </p:anim>
                                    <p:set>
                                      <p:cBhvr>
                                        <p:cTn id="346" dur="1" fill="hold">
                                          <p:stCondLst>
                                            <p:cond delay="499"/>
                                          </p:stCondLst>
                                        </p:cTn>
                                        <p:tgtEl>
                                          <p:spTgt spid="7194"/>
                                        </p:tgtEl>
                                        <p:attrNameLst>
                                          <p:attrName>style.visibility</p:attrName>
                                        </p:attrNameLst>
                                      </p:cBhvr>
                                      <p:to>
                                        <p:strVal val="hidden"/>
                                      </p:to>
                                    </p:set>
                                    <p:cmd type="call" cmd="stop">
                                      <p:cBhvr>
                                        <p:cTn id="347" dur="1">
                                          <p:stCondLst>
                                            <p:cond delay="499"/>
                                          </p:stCondLst>
                                        </p:cTn>
                                        <p:tgtEl>
                                          <p:spTgt spid="7194"/>
                                        </p:tgtEl>
                                      </p:cBhvr>
                                    </p:cmd>
                                  </p:childTnLst>
                                </p:cTn>
                              </p:par>
                            </p:childTnLst>
                          </p:cTn>
                        </p:par>
                        <p:par>
                          <p:cTn id="348" fill="hold">
                            <p:stCondLst>
                              <p:cond delay="8167"/>
                            </p:stCondLst>
                            <p:childTnLst>
                              <p:par>
                                <p:cTn id="349" presetID="2" presetClass="exit" presetSubtype="4" fill="hold" nodeType="afterEffect">
                                  <p:stCondLst>
                                    <p:cond delay="0"/>
                                  </p:stCondLst>
                                  <p:childTnLst>
                                    <p:anim calcmode="lin" valueType="num">
                                      <p:cBhvr additive="base">
                                        <p:cTn id="350" dur="500"/>
                                        <p:tgtEl>
                                          <p:spTgt spid="7195"/>
                                        </p:tgtEl>
                                        <p:attrNameLst>
                                          <p:attrName>ppt_x</p:attrName>
                                        </p:attrNameLst>
                                      </p:cBhvr>
                                      <p:tavLst>
                                        <p:tav tm="0">
                                          <p:val>
                                            <p:strVal val="ppt_x"/>
                                          </p:val>
                                        </p:tav>
                                        <p:tav tm="100000">
                                          <p:val>
                                            <p:strVal val="ppt_x"/>
                                          </p:val>
                                        </p:tav>
                                      </p:tavLst>
                                    </p:anim>
                                    <p:anim calcmode="lin" valueType="num">
                                      <p:cBhvr additive="base">
                                        <p:cTn id="351" dur="500"/>
                                        <p:tgtEl>
                                          <p:spTgt spid="7195"/>
                                        </p:tgtEl>
                                        <p:attrNameLst>
                                          <p:attrName>ppt_y</p:attrName>
                                        </p:attrNameLst>
                                      </p:cBhvr>
                                      <p:tavLst>
                                        <p:tav tm="0">
                                          <p:val>
                                            <p:strVal val="ppt_y"/>
                                          </p:val>
                                        </p:tav>
                                        <p:tav tm="100000">
                                          <p:val>
                                            <p:strVal val="1+ppt_h/2"/>
                                          </p:val>
                                        </p:tav>
                                      </p:tavLst>
                                    </p:anim>
                                    <p:set>
                                      <p:cBhvr>
                                        <p:cTn id="352" dur="1" fill="hold">
                                          <p:stCondLst>
                                            <p:cond delay="499"/>
                                          </p:stCondLst>
                                        </p:cTn>
                                        <p:tgtEl>
                                          <p:spTgt spid="7195"/>
                                        </p:tgtEl>
                                        <p:attrNameLst>
                                          <p:attrName>style.visibility</p:attrName>
                                        </p:attrNameLst>
                                      </p:cBhvr>
                                      <p:to>
                                        <p:strVal val="hidden"/>
                                      </p:to>
                                    </p:set>
                                  </p:childTnLst>
                                </p:cTn>
                              </p:par>
                            </p:childTnLst>
                          </p:cTn>
                        </p:par>
                        <p:par>
                          <p:cTn id="353" fill="hold">
                            <p:stCondLst>
                              <p:cond delay="8667"/>
                            </p:stCondLst>
                            <p:childTnLst>
                              <p:par>
                                <p:cTn id="354" presetID="30" presetClass="entr" presetSubtype="0" fill="hold" nodeType="afterEffect">
                                  <p:stCondLst>
                                    <p:cond delay="0"/>
                                  </p:stCondLst>
                                  <p:childTnLst>
                                    <p:set>
                                      <p:cBhvr>
                                        <p:cTn id="355" dur="1" fill="hold">
                                          <p:stCondLst>
                                            <p:cond delay="0"/>
                                          </p:stCondLst>
                                        </p:cTn>
                                        <p:tgtEl>
                                          <p:spTgt spid="7196"/>
                                        </p:tgtEl>
                                        <p:attrNameLst>
                                          <p:attrName>style.visibility</p:attrName>
                                        </p:attrNameLst>
                                      </p:cBhvr>
                                      <p:to>
                                        <p:strVal val="visible"/>
                                      </p:to>
                                    </p:set>
                                    <p:animEffect transition="in" filter="fade">
                                      <p:cBhvr>
                                        <p:cTn id="356" dur="400" decel="100000"/>
                                        <p:tgtEl>
                                          <p:spTgt spid="7196"/>
                                        </p:tgtEl>
                                      </p:cBhvr>
                                    </p:animEffect>
                                    <p:anim calcmode="lin" valueType="num">
                                      <p:cBhvr>
                                        <p:cTn id="357" dur="400" decel="100000" fill="hold"/>
                                        <p:tgtEl>
                                          <p:spTgt spid="7196"/>
                                        </p:tgtEl>
                                        <p:attrNameLst>
                                          <p:attrName>style.rotation</p:attrName>
                                        </p:attrNameLst>
                                      </p:cBhvr>
                                      <p:tavLst>
                                        <p:tav tm="0">
                                          <p:val>
                                            <p:fltVal val="-90"/>
                                          </p:val>
                                        </p:tav>
                                        <p:tav tm="100000">
                                          <p:val>
                                            <p:fltVal val="0"/>
                                          </p:val>
                                        </p:tav>
                                      </p:tavLst>
                                    </p:anim>
                                    <p:anim calcmode="lin" valueType="num">
                                      <p:cBhvr>
                                        <p:cTn id="358" dur="400" decel="100000" fill="hold"/>
                                        <p:tgtEl>
                                          <p:spTgt spid="7196"/>
                                        </p:tgtEl>
                                        <p:attrNameLst>
                                          <p:attrName>ppt_x</p:attrName>
                                        </p:attrNameLst>
                                      </p:cBhvr>
                                      <p:tavLst>
                                        <p:tav tm="0">
                                          <p:val>
                                            <p:strVal val="#ppt_x+0.4"/>
                                          </p:val>
                                        </p:tav>
                                        <p:tav tm="100000">
                                          <p:val>
                                            <p:strVal val="#ppt_x-0.05"/>
                                          </p:val>
                                        </p:tav>
                                      </p:tavLst>
                                    </p:anim>
                                    <p:anim calcmode="lin" valueType="num">
                                      <p:cBhvr>
                                        <p:cTn id="359" dur="400" decel="100000" fill="hold"/>
                                        <p:tgtEl>
                                          <p:spTgt spid="7196"/>
                                        </p:tgtEl>
                                        <p:attrNameLst>
                                          <p:attrName>ppt_y</p:attrName>
                                        </p:attrNameLst>
                                      </p:cBhvr>
                                      <p:tavLst>
                                        <p:tav tm="0">
                                          <p:val>
                                            <p:strVal val="#ppt_y-0.4"/>
                                          </p:val>
                                        </p:tav>
                                        <p:tav tm="100000">
                                          <p:val>
                                            <p:strVal val="#ppt_y+0.1"/>
                                          </p:val>
                                        </p:tav>
                                      </p:tavLst>
                                    </p:anim>
                                    <p:anim calcmode="lin" valueType="num">
                                      <p:cBhvr>
                                        <p:cTn id="360" dur="100" accel="100000" fill="hold">
                                          <p:stCondLst>
                                            <p:cond delay="400"/>
                                          </p:stCondLst>
                                        </p:cTn>
                                        <p:tgtEl>
                                          <p:spTgt spid="7196"/>
                                        </p:tgtEl>
                                        <p:attrNameLst>
                                          <p:attrName>ppt_x</p:attrName>
                                        </p:attrNameLst>
                                      </p:cBhvr>
                                      <p:tavLst>
                                        <p:tav tm="0">
                                          <p:val>
                                            <p:strVal val="#ppt_x-0.05"/>
                                          </p:val>
                                        </p:tav>
                                        <p:tav tm="100000">
                                          <p:val>
                                            <p:strVal val="#ppt_x"/>
                                          </p:val>
                                        </p:tav>
                                      </p:tavLst>
                                    </p:anim>
                                    <p:anim calcmode="lin" valueType="num">
                                      <p:cBhvr>
                                        <p:cTn id="361" dur="100" accel="100000" fill="hold">
                                          <p:stCondLst>
                                            <p:cond delay="400"/>
                                          </p:stCondLst>
                                        </p:cTn>
                                        <p:tgtEl>
                                          <p:spTgt spid="719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54"/>
                                            </p:cond>
                                          </p:stCondLst>
                                          <p:endCondLst>
                                            <p:cond evt="onStopAudio" delay="0">
                                              <p:tgtEl>
                                                <p:sldTgt/>
                                              </p:tgtEl>
                                            </p:cond>
                                          </p:endCondLst>
                                        </p:cTn>
                                        <p:tgtEl>
                                          <p:sndTgt r:embed="rId5" name="applause.wav"/>
                                        </p:tgtEl>
                                      </p:cMediaNode>
                                    </p:audio>
                                  </p:subTnLst>
                                </p:cTn>
                              </p:par>
                            </p:childTnLst>
                          </p:cTn>
                        </p:par>
                        <p:par>
                          <p:cTn id="362" fill="hold">
                            <p:stCondLst>
                              <p:cond delay="9167"/>
                            </p:stCondLst>
                            <p:childTnLst>
                              <p:par>
                                <p:cTn id="363" presetID="63" presetClass="path" presetSubtype="0" accel="50000" decel="50000" fill="hold" nodeType="afterEffect">
                                  <p:stCondLst>
                                    <p:cond delay="0"/>
                                  </p:stCondLst>
                                  <p:childTnLst>
                                    <p:animMotion origin="layout" path="M -4.375E-6 -1.11111E-6 L 0.64584 -1.11111E-6 " pathEditMode="relative" rAng="0" ptsTypes="AA">
                                      <p:cBhvr>
                                        <p:cTn id="364" dur="500" fill="hold"/>
                                        <p:tgtEl>
                                          <p:spTgt spid="7196"/>
                                        </p:tgtEl>
                                        <p:attrNameLst>
                                          <p:attrName>ppt_x</p:attrName>
                                          <p:attrName>ppt_y</p:attrName>
                                        </p:attrNameLst>
                                      </p:cBhvr>
                                      <p:rCtr x="32292" y="0"/>
                                    </p:animMotion>
                                  </p:childTnLst>
                                </p:cTn>
                              </p:par>
                            </p:childTnLst>
                          </p:cTn>
                        </p:par>
                        <p:par>
                          <p:cTn id="365" fill="hold">
                            <p:stCondLst>
                              <p:cond delay="9667"/>
                            </p:stCondLst>
                            <p:childTnLst>
                              <p:par>
                                <p:cTn id="366" presetID="21" presetClass="emph" presetSubtype="0" fill="remove" grpId="0" nodeType="afterEffect">
                                  <p:stCondLst>
                                    <p:cond delay="0"/>
                                  </p:stCondLst>
                                  <p:childTnLst>
                                    <p:animClr clrSpc="hsl" dir="cw">
                                      <p:cBhvr override="childStyle">
                                        <p:cTn id="367" dur="50" fill="hold"/>
                                        <p:tgtEl>
                                          <p:spTgt spid="31"/>
                                        </p:tgtEl>
                                        <p:attrNameLst>
                                          <p:attrName>style.color</p:attrName>
                                        </p:attrNameLst>
                                      </p:cBhvr>
                                      <p:by>
                                        <p:hsl h="7200000" s="0" l="0"/>
                                      </p:by>
                                    </p:animClr>
                                    <p:animClr clrSpc="hsl" dir="cw">
                                      <p:cBhvr>
                                        <p:cTn id="368" dur="50" fill="hold"/>
                                        <p:tgtEl>
                                          <p:spTgt spid="31"/>
                                        </p:tgtEl>
                                        <p:attrNameLst>
                                          <p:attrName>fillcolor</p:attrName>
                                        </p:attrNameLst>
                                      </p:cBhvr>
                                      <p:by>
                                        <p:hsl h="7200000" s="0" l="0"/>
                                      </p:by>
                                    </p:animClr>
                                    <p:animClr clrSpc="hsl" dir="cw">
                                      <p:cBhvr>
                                        <p:cTn id="369" dur="50" fill="hold"/>
                                        <p:tgtEl>
                                          <p:spTgt spid="31"/>
                                        </p:tgtEl>
                                        <p:attrNameLst>
                                          <p:attrName>stroke.color</p:attrName>
                                        </p:attrNameLst>
                                      </p:cBhvr>
                                      <p:by>
                                        <p:hsl h="7200000" s="0" l="0"/>
                                      </p:by>
                                    </p:animClr>
                                    <p:set>
                                      <p:cBhvr>
                                        <p:cTn id="370" dur="50" fill="hold"/>
                                        <p:tgtEl>
                                          <p:spTgt spid="31"/>
                                        </p:tgtEl>
                                        <p:attrNameLst>
                                          <p:attrName>fill.type</p:attrName>
                                        </p:attrNameLst>
                                      </p:cBhvr>
                                      <p:to>
                                        <p:strVal val="solid"/>
                                      </p:to>
                                    </p:set>
                                  </p:childTnLst>
                                </p:cTn>
                              </p:par>
                            </p:childTnLst>
                          </p:cTn>
                        </p:par>
                        <p:par>
                          <p:cTn id="371" fill="hold">
                            <p:stCondLst>
                              <p:cond delay="9717"/>
                            </p:stCondLst>
                            <p:childTnLst>
                              <p:par>
                                <p:cTn id="372" presetID="21" presetClass="emph" presetSubtype="0" fill="remove" grpId="1" nodeType="afterEffect">
                                  <p:stCondLst>
                                    <p:cond delay="0"/>
                                  </p:stCondLst>
                                  <p:childTnLst>
                                    <p:animClr clrSpc="hsl" dir="cw">
                                      <p:cBhvr override="childStyle">
                                        <p:cTn id="373" dur="50" fill="hold"/>
                                        <p:tgtEl>
                                          <p:spTgt spid="31"/>
                                        </p:tgtEl>
                                        <p:attrNameLst>
                                          <p:attrName>style.color</p:attrName>
                                        </p:attrNameLst>
                                      </p:cBhvr>
                                      <p:by>
                                        <p:hsl h="7200000" s="0" l="0"/>
                                      </p:by>
                                    </p:animClr>
                                    <p:animClr clrSpc="hsl" dir="cw">
                                      <p:cBhvr>
                                        <p:cTn id="374" dur="50" fill="hold"/>
                                        <p:tgtEl>
                                          <p:spTgt spid="31"/>
                                        </p:tgtEl>
                                        <p:attrNameLst>
                                          <p:attrName>fillcolor</p:attrName>
                                        </p:attrNameLst>
                                      </p:cBhvr>
                                      <p:by>
                                        <p:hsl h="7200000" s="0" l="0"/>
                                      </p:by>
                                    </p:animClr>
                                    <p:animClr clrSpc="hsl" dir="cw">
                                      <p:cBhvr>
                                        <p:cTn id="375" dur="50" fill="hold"/>
                                        <p:tgtEl>
                                          <p:spTgt spid="31"/>
                                        </p:tgtEl>
                                        <p:attrNameLst>
                                          <p:attrName>stroke.color</p:attrName>
                                        </p:attrNameLst>
                                      </p:cBhvr>
                                      <p:by>
                                        <p:hsl h="7200000" s="0" l="0"/>
                                      </p:by>
                                    </p:animClr>
                                    <p:set>
                                      <p:cBhvr>
                                        <p:cTn id="376" dur="50" fill="hold"/>
                                        <p:tgtEl>
                                          <p:spTgt spid="31"/>
                                        </p:tgtEl>
                                        <p:attrNameLst>
                                          <p:attrName>fill.type</p:attrName>
                                        </p:attrNameLst>
                                      </p:cBhvr>
                                      <p:to>
                                        <p:strVal val="solid"/>
                                      </p:to>
                                    </p:set>
                                  </p:childTnLst>
                                </p:cTn>
                              </p:par>
                              <p:par>
                                <p:cTn id="377" presetID="2" presetClass="exit" presetSubtype="4" fill="hold" nodeType="withEffect">
                                  <p:stCondLst>
                                    <p:cond delay="0"/>
                                  </p:stCondLst>
                                  <p:childTnLst>
                                    <p:anim calcmode="lin" valueType="num">
                                      <p:cBhvr additive="base">
                                        <p:cTn id="378" dur="500"/>
                                        <p:tgtEl>
                                          <p:spTgt spid="31"/>
                                        </p:tgtEl>
                                        <p:attrNameLst>
                                          <p:attrName>ppt_x</p:attrName>
                                        </p:attrNameLst>
                                      </p:cBhvr>
                                      <p:tavLst>
                                        <p:tav tm="0">
                                          <p:val>
                                            <p:strVal val="ppt_x"/>
                                          </p:val>
                                        </p:tav>
                                        <p:tav tm="100000">
                                          <p:val>
                                            <p:strVal val="ppt_x"/>
                                          </p:val>
                                        </p:tav>
                                      </p:tavLst>
                                    </p:anim>
                                    <p:anim calcmode="lin" valueType="num">
                                      <p:cBhvr additive="base">
                                        <p:cTn id="379" dur="500"/>
                                        <p:tgtEl>
                                          <p:spTgt spid="31"/>
                                        </p:tgtEl>
                                        <p:attrNameLst>
                                          <p:attrName>ppt_y</p:attrName>
                                        </p:attrNameLst>
                                      </p:cBhvr>
                                      <p:tavLst>
                                        <p:tav tm="0">
                                          <p:val>
                                            <p:strVal val="ppt_y"/>
                                          </p:val>
                                        </p:tav>
                                        <p:tav tm="100000">
                                          <p:val>
                                            <p:strVal val="1+ppt_h/2"/>
                                          </p:val>
                                        </p:tav>
                                      </p:tavLst>
                                    </p:anim>
                                    <p:set>
                                      <p:cBhvr>
                                        <p:cTn id="380" dur="1" fill="hold">
                                          <p:stCondLst>
                                            <p:cond delay="499"/>
                                          </p:stCondLst>
                                        </p:cTn>
                                        <p:tgtEl>
                                          <p:spTgt spid="31"/>
                                        </p:tgtEl>
                                        <p:attrNameLst>
                                          <p:attrName>style.visibility</p:attrName>
                                        </p:attrNameLst>
                                      </p:cBhvr>
                                      <p:to>
                                        <p:strVal val="hidden"/>
                                      </p:to>
                                    </p:set>
                                  </p:childTnLst>
                                </p:cTn>
                              </p:par>
                            </p:childTnLst>
                          </p:cTn>
                        </p:par>
                        <p:par>
                          <p:cTn id="381" fill="hold">
                            <p:stCondLst>
                              <p:cond delay="10217"/>
                            </p:stCondLst>
                            <p:childTnLst>
                              <p:par>
                                <p:cTn id="382" presetID="21" presetClass="emph" presetSubtype="0" fill="remove" grpId="0" nodeType="afterEffect">
                                  <p:stCondLst>
                                    <p:cond delay="0"/>
                                  </p:stCondLst>
                                  <p:childTnLst>
                                    <p:animClr clrSpc="hsl" dir="cw">
                                      <p:cBhvr override="childStyle">
                                        <p:cTn id="383" dur="50" fill="hold"/>
                                        <p:tgtEl>
                                          <p:spTgt spid="32"/>
                                        </p:tgtEl>
                                        <p:attrNameLst>
                                          <p:attrName>style.color</p:attrName>
                                        </p:attrNameLst>
                                      </p:cBhvr>
                                      <p:by>
                                        <p:hsl h="7200000" s="0" l="0"/>
                                      </p:by>
                                    </p:animClr>
                                    <p:animClr clrSpc="hsl" dir="cw">
                                      <p:cBhvr>
                                        <p:cTn id="384" dur="50" fill="hold"/>
                                        <p:tgtEl>
                                          <p:spTgt spid="32"/>
                                        </p:tgtEl>
                                        <p:attrNameLst>
                                          <p:attrName>fillcolor</p:attrName>
                                        </p:attrNameLst>
                                      </p:cBhvr>
                                      <p:by>
                                        <p:hsl h="7200000" s="0" l="0"/>
                                      </p:by>
                                    </p:animClr>
                                    <p:animClr clrSpc="hsl" dir="cw">
                                      <p:cBhvr>
                                        <p:cTn id="385" dur="50" fill="hold"/>
                                        <p:tgtEl>
                                          <p:spTgt spid="32"/>
                                        </p:tgtEl>
                                        <p:attrNameLst>
                                          <p:attrName>stroke.color</p:attrName>
                                        </p:attrNameLst>
                                      </p:cBhvr>
                                      <p:by>
                                        <p:hsl h="7200000" s="0" l="0"/>
                                      </p:by>
                                    </p:animClr>
                                    <p:set>
                                      <p:cBhvr>
                                        <p:cTn id="386" dur="50" fill="hold"/>
                                        <p:tgtEl>
                                          <p:spTgt spid="32"/>
                                        </p:tgtEl>
                                        <p:attrNameLst>
                                          <p:attrName>fill.type</p:attrName>
                                        </p:attrNameLst>
                                      </p:cBhvr>
                                      <p:to>
                                        <p:strVal val="solid"/>
                                      </p:to>
                                    </p:set>
                                  </p:childTnLst>
                                </p:cTn>
                              </p:par>
                            </p:childTnLst>
                          </p:cTn>
                        </p:par>
                        <p:par>
                          <p:cTn id="387" fill="hold">
                            <p:stCondLst>
                              <p:cond delay="10267"/>
                            </p:stCondLst>
                            <p:childTnLst>
                              <p:par>
                                <p:cTn id="388" presetID="21" presetClass="emph" presetSubtype="0" fill="remove" grpId="1" nodeType="afterEffect">
                                  <p:stCondLst>
                                    <p:cond delay="0"/>
                                  </p:stCondLst>
                                  <p:childTnLst>
                                    <p:animClr clrSpc="hsl" dir="cw">
                                      <p:cBhvr override="childStyle">
                                        <p:cTn id="389" dur="50" fill="hold"/>
                                        <p:tgtEl>
                                          <p:spTgt spid="32"/>
                                        </p:tgtEl>
                                        <p:attrNameLst>
                                          <p:attrName>style.color</p:attrName>
                                        </p:attrNameLst>
                                      </p:cBhvr>
                                      <p:by>
                                        <p:hsl h="7200000" s="0" l="0"/>
                                      </p:by>
                                    </p:animClr>
                                    <p:animClr clrSpc="hsl" dir="cw">
                                      <p:cBhvr>
                                        <p:cTn id="390" dur="50" fill="hold"/>
                                        <p:tgtEl>
                                          <p:spTgt spid="32"/>
                                        </p:tgtEl>
                                        <p:attrNameLst>
                                          <p:attrName>fillcolor</p:attrName>
                                        </p:attrNameLst>
                                      </p:cBhvr>
                                      <p:by>
                                        <p:hsl h="7200000" s="0" l="0"/>
                                      </p:by>
                                    </p:animClr>
                                    <p:animClr clrSpc="hsl" dir="cw">
                                      <p:cBhvr>
                                        <p:cTn id="391" dur="50" fill="hold"/>
                                        <p:tgtEl>
                                          <p:spTgt spid="32"/>
                                        </p:tgtEl>
                                        <p:attrNameLst>
                                          <p:attrName>stroke.color</p:attrName>
                                        </p:attrNameLst>
                                      </p:cBhvr>
                                      <p:by>
                                        <p:hsl h="7200000" s="0" l="0"/>
                                      </p:by>
                                    </p:animClr>
                                    <p:set>
                                      <p:cBhvr>
                                        <p:cTn id="392" dur="50" fill="hold"/>
                                        <p:tgtEl>
                                          <p:spTgt spid="32"/>
                                        </p:tgtEl>
                                        <p:attrNameLst>
                                          <p:attrName>fill.type</p:attrName>
                                        </p:attrNameLst>
                                      </p:cBhvr>
                                      <p:to>
                                        <p:strVal val="solid"/>
                                      </p:to>
                                    </p:set>
                                  </p:childTnLst>
                                </p:cTn>
                              </p:par>
                              <p:par>
                                <p:cTn id="393" presetID="2" presetClass="exit" presetSubtype="4" fill="hold" nodeType="withEffect">
                                  <p:stCondLst>
                                    <p:cond delay="0"/>
                                  </p:stCondLst>
                                  <p:childTnLst>
                                    <p:anim calcmode="lin" valueType="num">
                                      <p:cBhvr additive="base">
                                        <p:cTn id="394" dur="500"/>
                                        <p:tgtEl>
                                          <p:spTgt spid="32"/>
                                        </p:tgtEl>
                                        <p:attrNameLst>
                                          <p:attrName>ppt_x</p:attrName>
                                        </p:attrNameLst>
                                      </p:cBhvr>
                                      <p:tavLst>
                                        <p:tav tm="0">
                                          <p:val>
                                            <p:strVal val="ppt_x"/>
                                          </p:val>
                                        </p:tav>
                                        <p:tav tm="100000">
                                          <p:val>
                                            <p:strVal val="ppt_x"/>
                                          </p:val>
                                        </p:tav>
                                      </p:tavLst>
                                    </p:anim>
                                    <p:anim calcmode="lin" valueType="num">
                                      <p:cBhvr additive="base">
                                        <p:cTn id="395" dur="500"/>
                                        <p:tgtEl>
                                          <p:spTgt spid="32"/>
                                        </p:tgtEl>
                                        <p:attrNameLst>
                                          <p:attrName>ppt_y</p:attrName>
                                        </p:attrNameLst>
                                      </p:cBhvr>
                                      <p:tavLst>
                                        <p:tav tm="0">
                                          <p:val>
                                            <p:strVal val="ppt_y"/>
                                          </p:val>
                                        </p:tav>
                                        <p:tav tm="100000">
                                          <p:val>
                                            <p:strVal val="1+ppt_h/2"/>
                                          </p:val>
                                        </p:tav>
                                      </p:tavLst>
                                    </p:anim>
                                    <p:set>
                                      <p:cBhvr>
                                        <p:cTn id="396" dur="1" fill="hold">
                                          <p:stCondLst>
                                            <p:cond delay="499"/>
                                          </p:stCondLst>
                                        </p:cTn>
                                        <p:tgtEl>
                                          <p:spTgt spid="32"/>
                                        </p:tgtEl>
                                        <p:attrNameLst>
                                          <p:attrName>style.visibility</p:attrName>
                                        </p:attrNameLst>
                                      </p:cBhvr>
                                      <p:to>
                                        <p:strVal val="hidden"/>
                                      </p:to>
                                    </p:set>
                                  </p:childTnLst>
                                </p:cTn>
                              </p:par>
                            </p:childTnLst>
                          </p:cTn>
                        </p:par>
                        <p:par>
                          <p:cTn id="397" fill="hold">
                            <p:stCondLst>
                              <p:cond delay="10767"/>
                            </p:stCondLst>
                            <p:childTnLst>
                              <p:par>
                                <p:cTn id="398" presetID="21" presetClass="emph" presetSubtype="0" fill="remove" grpId="0" nodeType="afterEffect">
                                  <p:stCondLst>
                                    <p:cond delay="0"/>
                                  </p:stCondLst>
                                  <p:childTnLst>
                                    <p:animClr clrSpc="hsl" dir="cw">
                                      <p:cBhvr override="childStyle">
                                        <p:cTn id="399" dur="50" fill="hold"/>
                                        <p:tgtEl>
                                          <p:spTgt spid="34"/>
                                        </p:tgtEl>
                                        <p:attrNameLst>
                                          <p:attrName>style.color</p:attrName>
                                        </p:attrNameLst>
                                      </p:cBhvr>
                                      <p:by>
                                        <p:hsl h="7200000" s="0" l="0"/>
                                      </p:by>
                                    </p:animClr>
                                    <p:animClr clrSpc="hsl" dir="cw">
                                      <p:cBhvr>
                                        <p:cTn id="400" dur="50" fill="hold"/>
                                        <p:tgtEl>
                                          <p:spTgt spid="34"/>
                                        </p:tgtEl>
                                        <p:attrNameLst>
                                          <p:attrName>fillcolor</p:attrName>
                                        </p:attrNameLst>
                                      </p:cBhvr>
                                      <p:by>
                                        <p:hsl h="7200000" s="0" l="0"/>
                                      </p:by>
                                    </p:animClr>
                                    <p:animClr clrSpc="hsl" dir="cw">
                                      <p:cBhvr>
                                        <p:cTn id="401" dur="50" fill="hold"/>
                                        <p:tgtEl>
                                          <p:spTgt spid="34"/>
                                        </p:tgtEl>
                                        <p:attrNameLst>
                                          <p:attrName>stroke.color</p:attrName>
                                        </p:attrNameLst>
                                      </p:cBhvr>
                                      <p:by>
                                        <p:hsl h="7200000" s="0" l="0"/>
                                      </p:by>
                                    </p:animClr>
                                    <p:set>
                                      <p:cBhvr>
                                        <p:cTn id="402" dur="50" fill="hold"/>
                                        <p:tgtEl>
                                          <p:spTgt spid="34"/>
                                        </p:tgtEl>
                                        <p:attrNameLst>
                                          <p:attrName>fill.type</p:attrName>
                                        </p:attrNameLst>
                                      </p:cBhvr>
                                      <p:to>
                                        <p:strVal val="solid"/>
                                      </p:to>
                                    </p:set>
                                  </p:childTnLst>
                                </p:cTn>
                              </p:par>
                            </p:childTnLst>
                          </p:cTn>
                        </p:par>
                        <p:par>
                          <p:cTn id="403" fill="hold">
                            <p:stCondLst>
                              <p:cond delay="10817"/>
                            </p:stCondLst>
                            <p:childTnLst>
                              <p:par>
                                <p:cTn id="404" presetID="21" presetClass="emph" presetSubtype="0" fill="remove" grpId="1" nodeType="afterEffect">
                                  <p:stCondLst>
                                    <p:cond delay="0"/>
                                  </p:stCondLst>
                                  <p:childTnLst>
                                    <p:animClr clrSpc="hsl" dir="cw">
                                      <p:cBhvr override="childStyle">
                                        <p:cTn id="405" dur="50" fill="hold"/>
                                        <p:tgtEl>
                                          <p:spTgt spid="34"/>
                                        </p:tgtEl>
                                        <p:attrNameLst>
                                          <p:attrName>style.color</p:attrName>
                                        </p:attrNameLst>
                                      </p:cBhvr>
                                      <p:by>
                                        <p:hsl h="7200000" s="0" l="0"/>
                                      </p:by>
                                    </p:animClr>
                                    <p:animClr clrSpc="hsl" dir="cw">
                                      <p:cBhvr>
                                        <p:cTn id="406" dur="50" fill="hold"/>
                                        <p:tgtEl>
                                          <p:spTgt spid="34"/>
                                        </p:tgtEl>
                                        <p:attrNameLst>
                                          <p:attrName>fillcolor</p:attrName>
                                        </p:attrNameLst>
                                      </p:cBhvr>
                                      <p:by>
                                        <p:hsl h="7200000" s="0" l="0"/>
                                      </p:by>
                                    </p:animClr>
                                    <p:animClr clrSpc="hsl" dir="cw">
                                      <p:cBhvr>
                                        <p:cTn id="407" dur="50" fill="hold"/>
                                        <p:tgtEl>
                                          <p:spTgt spid="34"/>
                                        </p:tgtEl>
                                        <p:attrNameLst>
                                          <p:attrName>stroke.color</p:attrName>
                                        </p:attrNameLst>
                                      </p:cBhvr>
                                      <p:by>
                                        <p:hsl h="7200000" s="0" l="0"/>
                                      </p:by>
                                    </p:animClr>
                                    <p:set>
                                      <p:cBhvr>
                                        <p:cTn id="408" dur="50" fill="hold"/>
                                        <p:tgtEl>
                                          <p:spTgt spid="34"/>
                                        </p:tgtEl>
                                        <p:attrNameLst>
                                          <p:attrName>fill.type</p:attrName>
                                        </p:attrNameLst>
                                      </p:cBhvr>
                                      <p:to>
                                        <p:strVal val="solid"/>
                                      </p:to>
                                    </p:set>
                                  </p:childTnLst>
                                </p:cTn>
                              </p:par>
                              <p:par>
                                <p:cTn id="409" presetID="2" presetClass="exit" presetSubtype="4" fill="hold" nodeType="withEffect">
                                  <p:stCondLst>
                                    <p:cond delay="0"/>
                                  </p:stCondLst>
                                  <p:childTnLst>
                                    <p:anim calcmode="lin" valueType="num">
                                      <p:cBhvr additive="base">
                                        <p:cTn id="410" dur="500"/>
                                        <p:tgtEl>
                                          <p:spTgt spid="34"/>
                                        </p:tgtEl>
                                        <p:attrNameLst>
                                          <p:attrName>ppt_x</p:attrName>
                                        </p:attrNameLst>
                                      </p:cBhvr>
                                      <p:tavLst>
                                        <p:tav tm="0">
                                          <p:val>
                                            <p:strVal val="ppt_x"/>
                                          </p:val>
                                        </p:tav>
                                        <p:tav tm="100000">
                                          <p:val>
                                            <p:strVal val="ppt_x"/>
                                          </p:val>
                                        </p:tav>
                                      </p:tavLst>
                                    </p:anim>
                                    <p:anim calcmode="lin" valueType="num">
                                      <p:cBhvr additive="base">
                                        <p:cTn id="411" dur="500"/>
                                        <p:tgtEl>
                                          <p:spTgt spid="34"/>
                                        </p:tgtEl>
                                        <p:attrNameLst>
                                          <p:attrName>ppt_y</p:attrName>
                                        </p:attrNameLst>
                                      </p:cBhvr>
                                      <p:tavLst>
                                        <p:tav tm="0">
                                          <p:val>
                                            <p:strVal val="ppt_y"/>
                                          </p:val>
                                        </p:tav>
                                        <p:tav tm="100000">
                                          <p:val>
                                            <p:strVal val="1+ppt_h/2"/>
                                          </p:val>
                                        </p:tav>
                                      </p:tavLst>
                                    </p:anim>
                                    <p:set>
                                      <p:cBhvr>
                                        <p:cTn id="41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mute="1">
                <p:cTn id="413" repeatCount="indefinite" fill="hold" display="0">
                  <p:stCondLst>
                    <p:cond delay="indefinite"/>
                  </p:stCondLst>
                  <p:endCondLst>
                    <p:cond evt="onPrev" delay="0">
                      <p:tgtEl>
                        <p:sldTgt/>
                      </p:tgtEl>
                    </p:cond>
                    <p:cond evt="onStopAudio" delay="0">
                      <p:tgtEl>
                        <p:sldTgt/>
                      </p:tgtEl>
                    </p:cond>
                  </p:endCondLst>
                </p:cTn>
                <p:tgtEl>
                  <p:spTgt spid="7194"/>
                </p:tgtEl>
              </p:cMediaNode>
            </p:audio>
          </p:childTnLst>
        </p:cTn>
      </p:par>
    </p:tnLst>
    <p:bldLst>
      <p:bldP spid="7170" grpId="0" animBg="1"/>
      <p:bldP spid="7170" grpId="1" animBg="1"/>
      <p:bldP spid="7171" grpId="0" animBg="1"/>
      <p:bldP spid="7171" grpId="1" animBg="1"/>
      <p:bldP spid="7172" grpId="0" bldLvl="0" animBg="1"/>
      <p:bldP spid="7172" grpId="1" bldLvl="0" animBg="1"/>
      <p:bldP spid="7173" grpId="0" animBg="1"/>
      <p:bldP spid="7173" grpId="1" animBg="1"/>
      <p:bldP spid="7175" grpId="0" animBg="1"/>
      <p:bldP spid="7175" grpId="1" animBg="1"/>
      <p:bldP spid="7176" grpId="0" animBg="1"/>
      <p:bldP spid="7176" grpId="1" animBg="1"/>
      <p:bldP spid="7177" grpId="0" animBg="1"/>
      <p:bldP spid="7177" grpId="1" animBg="1"/>
      <p:bldP spid="7178" grpId="0" animBg="1"/>
      <p:bldP spid="7178" grpId="1" animBg="1"/>
      <p:bldP spid="7179" grpId="0" animBg="1"/>
      <p:bldP spid="7179" grpId="1" animBg="1"/>
      <p:bldP spid="7180" grpId="0" animBg="1"/>
      <p:bldP spid="7180" grpId="1" animBg="1"/>
      <p:bldP spid="7181" grpId="0" bldLvl="0" animBg="1"/>
      <p:bldP spid="7181" grpId="1" bldLvl="0" animBg="1"/>
      <p:bldP spid="7182" grpId="0" animBg="1"/>
      <p:bldP spid="7182" grpId="1" animBg="1"/>
      <p:bldP spid="7183" grpId="0" animBg="1"/>
      <p:bldP spid="7183" grpId="1" animBg="1"/>
      <p:bldP spid="7186" grpId="0" animBg="1"/>
      <p:bldP spid="7188" grpId="0" bldLvl="0" animBg="1"/>
      <p:bldP spid="7188" grpId="1" bldLvl="0" animBg="1"/>
      <p:bldP spid="7189" grpId="0" animBg="1"/>
      <p:bldP spid="7189" grpId="1" animBg="1"/>
      <p:bldP spid="7190" grpId="0" animBg="1"/>
      <p:bldP spid="7190" grpId="1" animBg="1"/>
      <p:bldP spid="7193" grpId="0" animBg="1"/>
      <p:bldP spid="7193" grpId="1" animBg="1"/>
      <p:bldP spid="33" grpId="0" animBg="1"/>
      <p:bldP spid="33" grpId="1" animBg="1"/>
      <p:bldP spid="35" grpId="0" animBg="1"/>
      <p:bldP spid="35" grpId="1" animBg="1"/>
      <p:bldP spid="36" grpId="0" animBg="1"/>
      <p:bldP spid="36" grpId="1" animBg="1"/>
      <p:bldP spid="31" grpId="0" animBg="1"/>
      <p:bldP spid="31" grpId="1" animBg="1"/>
      <p:bldP spid="32" grpId="0" animBg="1"/>
      <p:bldP spid="32" grpId="1" animBg="1"/>
      <p:bldP spid="34" grpId="0" animBg="1"/>
      <p:bldP spid="3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589783"/>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85108" y="585165"/>
            <a:ext cx="8465123" cy="954107"/>
          </a:xfrm>
          <a:prstGeom prst="rect">
            <a:avLst/>
          </a:prstGeom>
          <a:solidFill>
            <a:srgbClr val="FFFAEB"/>
          </a:solidFill>
          <a:ln>
            <a:noFill/>
          </a:ln>
          <a:effectLst>
            <a:outerShdw blurRad="149987" dist="250190" dir="8460000" algn="ctr">
              <a:srgbClr val="000000">
                <a:alpha val="28000"/>
              </a:srgbClr>
            </a:outerShdw>
          </a:effectLst>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Ba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22 </a:t>
            </a:r>
            <a:r>
              <a:rPr lang="en-US" sz="2800" b="1" dirty="0" err="1">
                <a:solidFill>
                  <a:srgbClr val="002060"/>
                </a:solidFill>
                <a:latin typeface="Times New Roman" panose="02020603050405020304" pitchFamily="18" charset="0"/>
                <a:cs typeface="Times New Roman" panose="02020603050405020304" pitchFamily="18" charset="0"/>
              </a:rPr>
              <a:t>tháng</a:t>
            </a:r>
            <a:r>
              <a:rPr lang="en-US" sz="2800" b="1" dirty="0">
                <a:solidFill>
                  <a:srgbClr val="002060"/>
                </a:solidFill>
                <a:latin typeface="Times New Roman" panose="02020603050405020304" pitchFamily="18" charset="0"/>
                <a:cs typeface="Times New Roman" panose="02020603050405020304" pitchFamily="18" charset="0"/>
              </a:rPr>
              <a:t> 8 </a:t>
            </a: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2023</a:t>
            </a:r>
          </a:p>
          <a:p>
            <a:pPr algn="ctr"/>
            <a:r>
              <a:rPr lang="en-US" sz="2800" b="1" dirty="0" err="1">
                <a:solidFill>
                  <a:srgbClr val="002060"/>
                </a:solidFill>
                <a:latin typeface="Times New Roman" panose="02020603050405020304" pitchFamily="18" charset="0"/>
                <a:cs typeface="Times New Roman" panose="02020603050405020304" pitchFamily="18" charset="0"/>
              </a:rPr>
              <a:t>Tiếng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085108" y="1464322"/>
            <a:ext cx="8465123" cy="954107"/>
          </a:xfrm>
          <a:prstGeom prst="rect">
            <a:avLst/>
          </a:prstGeom>
          <a:solidFill>
            <a:srgbClr val="FFFAEB"/>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err="1">
                <a:ln/>
                <a:solidFill>
                  <a:srgbClr val="002060"/>
                </a:solidFill>
                <a:latin typeface="Times New Roman" panose="02020603050405020304" pitchFamily="18" charset="0"/>
                <a:cs typeface="Times New Roman" panose="02020603050405020304" pitchFamily="18" charset="0"/>
              </a:rPr>
              <a:t>Bài</a:t>
            </a:r>
            <a:r>
              <a:rPr lang="en-US" sz="2800" b="1" dirty="0">
                <a:ln/>
                <a:solidFill>
                  <a:srgbClr val="002060"/>
                </a:solidFill>
                <a:latin typeface="Times New Roman" panose="02020603050405020304" pitchFamily="18" charset="0"/>
                <a:cs typeface="Times New Roman" panose="02020603050405020304" pitchFamily="18" charset="0"/>
              </a:rPr>
              <a:t> 12: </a:t>
            </a:r>
            <a:r>
              <a:rPr lang="en-US" sz="2800" b="1" dirty="0" err="1">
                <a:ln/>
                <a:solidFill>
                  <a:srgbClr val="002060"/>
                </a:solidFill>
                <a:latin typeface="Times New Roman" panose="02020603050405020304" pitchFamily="18" charset="0"/>
                <a:cs typeface="Times New Roman" panose="02020603050405020304" pitchFamily="18" charset="0"/>
              </a:rPr>
              <a:t>Nhà</a:t>
            </a:r>
            <a:r>
              <a:rPr lang="en-US" sz="2800" b="1" dirty="0">
                <a:ln/>
                <a:solidFill>
                  <a:srgbClr val="002060"/>
                </a:solidFill>
                <a:latin typeface="Times New Roman" panose="02020603050405020304" pitchFamily="18" charset="0"/>
                <a:cs typeface="Times New Roman" panose="02020603050405020304" pitchFamily="18" charset="0"/>
              </a:rPr>
              <a:t> </a:t>
            </a:r>
            <a:r>
              <a:rPr lang="en-US" sz="2800" b="1" dirty="0" err="1">
                <a:ln/>
                <a:solidFill>
                  <a:srgbClr val="002060"/>
                </a:solidFill>
                <a:latin typeface="Times New Roman" panose="02020603050405020304" pitchFamily="18" charset="0"/>
                <a:cs typeface="Times New Roman" panose="02020603050405020304" pitchFamily="18" charset="0"/>
              </a:rPr>
              <a:t>phát</a:t>
            </a:r>
            <a:r>
              <a:rPr lang="en-US" sz="2800" b="1" dirty="0">
                <a:ln/>
                <a:solidFill>
                  <a:srgbClr val="002060"/>
                </a:solidFill>
                <a:latin typeface="Times New Roman" panose="02020603050405020304" pitchFamily="18" charset="0"/>
                <a:cs typeface="Times New Roman" panose="02020603050405020304" pitchFamily="18" charset="0"/>
              </a:rPr>
              <a:t> </a:t>
            </a:r>
            <a:r>
              <a:rPr lang="en-US" sz="2800" b="1">
                <a:ln/>
                <a:solidFill>
                  <a:srgbClr val="002060"/>
                </a:solidFill>
                <a:latin typeface="Times New Roman" panose="02020603050405020304" pitchFamily="18" charset="0"/>
                <a:cs typeface="Times New Roman" panose="02020603050405020304" pitchFamily="18" charset="0"/>
              </a:rPr>
              <a:t>minh 6 </a:t>
            </a:r>
            <a:r>
              <a:rPr lang="en-US" sz="2800" b="1" dirty="0" err="1">
                <a:ln/>
                <a:solidFill>
                  <a:srgbClr val="002060"/>
                </a:solidFill>
                <a:latin typeface="Times New Roman" panose="02020603050405020304" pitchFamily="18" charset="0"/>
                <a:cs typeface="Times New Roman" panose="02020603050405020304" pitchFamily="18" charset="0"/>
              </a:rPr>
              <a:t>tuổi</a:t>
            </a:r>
            <a:endParaRPr lang="en-US" sz="2800" b="1" dirty="0">
              <a:ln/>
              <a:solidFill>
                <a:srgbClr val="002060"/>
              </a:solidFill>
              <a:latin typeface="Times New Roman" panose="02020603050405020304" pitchFamily="18" charset="0"/>
              <a:cs typeface="Times New Roman" panose="02020603050405020304" pitchFamily="18" charset="0"/>
            </a:endParaRPr>
          </a:p>
          <a:p>
            <a:pPr algn="ctr"/>
            <a:r>
              <a:rPr lang="en-US" sz="2800" b="1" dirty="0" err="1">
                <a:ln/>
                <a:solidFill>
                  <a:srgbClr val="CC3300"/>
                </a:solidFill>
                <a:latin typeface="Times New Roman" panose="02020603050405020304" pitchFamily="18" charset="0"/>
                <a:cs typeface="Times New Roman" panose="02020603050405020304" pitchFamily="18" charset="0"/>
              </a:rPr>
              <a:t>Viết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Tìm</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hiểu</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cách</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viết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bài</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văn</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kể</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lại</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một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câu</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chuyện</a:t>
            </a:r>
            <a:endParaRPr lang="en-US" sz="2800" b="1" dirty="0">
              <a:ln/>
              <a:solidFill>
                <a:srgbClr val="CC33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70700" y="5163428"/>
            <a:ext cx="11783097" cy="523220"/>
          </a:xfrm>
          <a:prstGeom prst="rect">
            <a:avLst/>
          </a:prstGeom>
        </p:spPr>
        <p:txBody>
          <a:bodyPr wrap="square">
            <a:spAutoFit/>
          </a:bodyPr>
          <a:lstStyle/>
          <a:p>
            <a:pPr lvl="0" defTabSz="1219170">
              <a:buClr>
                <a:srgbClr val="000000"/>
              </a:buClr>
              <a:defRPr/>
            </a:pPr>
            <a:r>
              <a:rPr lang="vi-VN" altLang="en-US" sz="2800" b="1" kern="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rPr>
              <a:t>2</a:t>
            </a:r>
            <a:r>
              <a:rPr lang="en-US" altLang="en-US" sz="2800" b="1" kern="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rPr>
              <a:t>.</a:t>
            </a:r>
            <a:r>
              <a:rPr lang="vi-VN" altLang="en-US" sz="2800" b="1" kern="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rPr>
              <a:t> Trao đổi về những điểm cần lưu ý khi viết bài văn kể lại </a:t>
            </a:r>
            <a:r>
              <a:rPr lang="en-US" altLang="en-US" sz="2800" b="1" kern="0"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rPr>
              <a:t>một</a:t>
            </a:r>
            <a:r>
              <a:rPr lang="vi-VN" altLang="en-US" sz="2800" b="1" kern="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rPr>
              <a:t> câu chuyện.</a:t>
            </a:r>
            <a:endParaRPr lang="en-US" altLang="en-US" sz="2800" b="1" kern="0"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BF3A1046-F115-C47A-9523-7655132770C7}"/>
              </a:ext>
            </a:extLst>
          </p:cNvPr>
          <p:cNvSpPr txBox="1"/>
          <p:nvPr/>
        </p:nvSpPr>
        <p:spPr>
          <a:xfrm>
            <a:off x="222067" y="2393452"/>
            <a:ext cx="6805757" cy="523220"/>
          </a:xfrm>
          <a:prstGeom prst="rect">
            <a:avLst/>
          </a:prstGeom>
          <a:solidFill>
            <a:srgbClr val="FFFAE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800" b="1" i="0" dirty="0">
                <a:ln w="1905"/>
                <a:solidFill>
                  <a:srgbClr val="0070C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1. </a:t>
            </a:r>
            <a:r>
              <a:rPr lang="en-US" sz="2800" b="1" i="0" dirty="0" err="1">
                <a:ln w="1905"/>
                <a:solidFill>
                  <a:srgbClr val="0070C0"/>
                </a:solidFill>
                <a:effectLst>
                  <a:innerShdw blurRad="69850" dist="43180" dir="5400000">
                    <a:srgbClr val="000000">
                      <a:alpha val="65000"/>
                    </a:srgbClr>
                  </a:innerShdw>
                </a:effectLst>
                <a:latin typeface="Times New Roman" panose="02020603050405020304" pitchFamily="18" charset="0"/>
                <a:ea typeface="Tahoma" panose="020B0604030504040204" pitchFamily="34" charset="0"/>
                <a:cs typeface="Times New Roman" panose="02020603050405020304" pitchFamily="18" charset="0"/>
              </a:rPr>
              <a:t>C</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ách</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viết</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bài</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văn</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kể</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lại</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một</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câu</a:t>
            </a:r>
            <a:r>
              <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chuyện</a:t>
            </a:r>
            <a:endParaRPr lang="en-US" sz="28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1574225" y="5683984"/>
            <a:ext cx="5796394" cy="1200329"/>
          </a:xfrm>
          <a:prstGeom prst="rect">
            <a:avLst/>
          </a:prstGeom>
        </p:spPr>
        <p:txBody>
          <a:bodyPr wrap="square">
            <a:spAutoFit/>
          </a:bodyPr>
          <a:lstStyle/>
          <a:p>
            <a:pPr marL="457200" indent="-457200" algn="just">
              <a:buFont typeface="Arial" panose="020B0604020202020204" pitchFamily="34" charset="0"/>
              <a:buChar char="•"/>
            </a:pPr>
            <a:r>
              <a:rPr lang="vi-VN"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Bố cục của bài văn</a:t>
            </a:r>
            <a:r>
              <a:rPr lang="en-US"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r>
              <a:rPr lang="vi-VN"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Trình tự của các sự</a:t>
            </a:r>
            <a:r>
              <a:rPr lang="en-US"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4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việc</a:t>
            </a:r>
            <a:r>
              <a:rPr lang="vi-VN"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endParaRPr lang="en-US"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Từ ngữ dẫn dắt và kết nối các sự việc</a:t>
            </a:r>
            <a:r>
              <a:rPr lang="en-US" sz="24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CE08709D-D337-FF5F-6AED-7B88A515BBE2}"/>
              </a:ext>
            </a:extLst>
          </p:cNvPr>
          <p:cNvSpPr txBox="1"/>
          <p:nvPr/>
        </p:nvSpPr>
        <p:spPr>
          <a:xfrm>
            <a:off x="197490" y="2927658"/>
            <a:ext cx="6830334" cy="461665"/>
          </a:xfrm>
          <a:prstGeom prst="rect">
            <a:avLst/>
          </a:prstGeom>
          <a:solidFill>
            <a:srgbClr val="FFFAEB"/>
          </a:solidFill>
          <a:ln>
            <a:noFill/>
          </a:ln>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400" b="1" i="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 </a:t>
            </a:r>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Mở bài</a:t>
            </a:r>
            <a:r>
              <a:rPr lang="vi-VN" sz="2400" b="1" i="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a:t>
            </a:r>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Giới thiệu về câu chuyện </a:t>
            </a:r>
            <a:endPar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72DEB9F-BE3F-B7DE-512D-56DCAE7D61F8}"/>
              </a:ext>
            </a:extLst>
          </p:cNvPr>
          <p:cNvSpPr txBox="1"/>
          <p:nvPr/>
        </p:nvSpPr>
        <p:spPr>
          <a:xfrm>
            <a:off x="130628" y="3673902"/>
            <a:ext cx="1889166" cy="461665"/>
          </a:xfrm>
          <a:prstGeom prst="rect">
            <a:avLst/>
          </a:prstGeom>
          <a:noFill/>
        </p:spPr>
        <p:txBody>
          <a:bodyPr wrap="square" rtlCol="0">
            <a:spAutoFit/>
          </a:bodyPr>
          <a:lstStyle/>
          <a:p>
            <a:pPr algn="just"/>
            <a:r>
              <a:rPr lang="en-US" sz="2400" b="1" i="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 </a:t>
            </a:r>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Thân bài:</a:t>
            </a:r>
            <a:endPar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15FB288-EF51-B8A4-2F39-18ABACCD3C7F}"/>
              </a:ext>
            </a:extLst>
          </p:cNvPr>
          <p:cNvSpPr txBox="1"/>
          <p:nvPr/>
        </p:nvSpPr>
        <p:spPr>
          <a:xfrm>
            <a:off x="117565" y="4469446"/>
            <a:ext cx="1723584" cy="461665"/>
          </a:xfrm>
          <a:prstGeom prst="rect">
            <a:avLst/>
          </a:prstGeom>
          <a:noFill/>
        </p:spPr>
        <p:txBody>
          <a:bodyPr wrap="square" rtlCol="0">
            <a:spAutoFit/>
          </a:bodyPr>
          <a:lstStyle/>
          <a:p>
            <a:pPr algn="just"/>
            <a:r>
              <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 </a:t>
            </a:r>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Kết bài:</a:t>
            </a:r>
            <a:endPar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E08709D-D337-FF5F-6AED-7B88A515BBE2}"/>
              </a:ext>
            </a:extLst>
          </p:cNvPr>
          <p:cNvSpPr txBox="1"/>
          <p:nvPr/>
        </p:nvSpPr>
        <p:spPr>
          <a:xfrm>
            <a:off x="4852848" y="2926865"/>
            <a:ext cx="2174976" cy="461665"/>
          </a:xfrm>
          <a:prstGeom prst="rect">
            <a:avLst/>
          </a:prstGeom>
          <a:noFill/>
        </p:spPr>
        <p:txBody>
          <a:bodyPr wrap="square" rtlCol="0">
            <a:spAutoFit/>
          </a:bodyPr>
          <a:lstStyle/>
          <a:p>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cô bé Lọ Lem.</a:t>
            </a:r>
            <a:endPar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1867275" y="3667632"/>
            <a:ext cx="4616970" cy="461665"/>
          </a:xfrm>
          <a:prstGeom prst="rect">
            <a:avLst/>
          </a:prstGeom>
        </p:spPr>
        <p:txBody>
          <a:bodyPr wrap="none">
            <a:spAutoFit/>
          </a:bodyPr>
          <a:lstStyle/>
          <a:p>
            <a:pPr algn="just"/>
            <a:r>
              <a:rPr lang="vi-VN" sz="2400" b="1" dirty="0">
                <a:ln w="1905"/>
                <a:solidFill>
                  <a:srgbClr val="0070C0"/>
                </a:solidFill>
                <a:effectLst>
                  <a:innerShdw blurRad="69850" dist="43180" dir="5400000">
                    <a:srgbClr val="000000">
                      <a:alpha val="65000"/>
                    </a:srgbClr>
                  </a:innerShdw>
                </a:effectLst>
                <a:latin typeface="Times New Roman" panose="02020603050405020304" pitchFamily="18" charset="0"/>
                <a:ea typeface="Calibri" panose="020F0502020204030204" pitchFamily="34" charset="0"/>
                <a:cs typeface="Times New Roman" panose="02020603050405020304" pitchFamily="18" charset="0"/>
              </a:rPr>
              <a:t>Kể lại cuộc đời của cô bé Lọ Lem.</a:t>
            </a:r>
            <a:endParaRPr lang="en-US" sz="2400" b="1" dirty="0">
              <a:ln w="1905"/>
              <a:solidFill>
                <a:srgbClr val="0070C0"/>
              </a:solidFill>
              <a:effectLst>
                <a:innerShdw blurRad="69850" dist="43180" dir="5400000">
                  <a:srgbClr val="000000">
                    <a:alpha val="65000"/>
                  </a:srgbClr>
                </a:inn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1549686" y="2923774"/>
            <a:ext cx="10324451" cy="830997"/>
          </a:xfrm>
          <a:prstGeom prst="rect">
            <a:avLst/>
          </a:prstGeom>
        </p:spPr>
        <p:txBody>
          <a:bodyPr wrap="square">
            <a:spAutoFit/>
          </a:bodyPr>
          <a:lstStyle/>
          <a:p>
            <a:pPr lvl="0" algn="just">
              <a:defRPr/>
            </a:pPr>
            <a:r>
              <a:rPr lang="en-US" sz="2400" b="1" dirty="0">
                <a:ln w="1905"/>
                <a:solidFill>
                  <a:srgbClr val="FF0000"/>
                </a:solidFill>
                <a:effectLst>
                  <a:innerShdw blurRad="69850" dist="43180" dir="5400000">
                    <a:srgbClr val="000000">
                      <a:alpha val="65000"/>
                    </a:srgbClr>
                  </a:innerShdw>
                </a:effectLst>
                <a:latin typeface="+mj-lt"/>
                <a:ea typeface="Cambria" panose="02040503050406030204" pitchFamily="18" charset="0"/>
                <a:cs typeface="Baloo" panose="03080902040302020200" pitchFamily="66" charset="0"/>
              </a:rPr>
              <a:t>                                               </a:t>
            </a:r>
            <a:r>
              <a:rPr lang="vi-VN" sz="2400" b="1" dirty="0">
                <a:ln w="1905"/>
                <a:solidFill>
                  <a:srgbClr val="FF0000"/>
                </a:solidFill>
                <a:effectLst>
                  <a:innerShdw blurRad="69850" dist="43180" dir="5400000">
                    <a:srgbClr val="000000">
                      <a:alpha val="65000"/>
                    </a:srgbClr>
                  </a:innerShdw>
                </a:effectLst>
                <a:latin typeface="+mj-lt"/>
                <a:ea typeface="Cambria" panose="02040503050406030204" pitchFamily="18" charset="0"/>
                <a:cs typeface="Baloo" panose="03080902040302020200" pitchFamily="66" charset="0"/>
              </a:rPr>
              <a:t>(tên câu chuyện, lí do biết câu chuyện hoặc </a:t>
            </a:r>
            <a:r>
              <a:rPr lang="vi-VN" sz="2400" b="1">
                <a:ln w="1905"/>
                <a:solidFill>
                  <a:srgbClr val="FF0000"/>
                </a:solidFill>
                <a:effectLst>
                  <a:innerShdw blurRad="69850" dist="43180" dir="5400000">
                    <a:srgbClr val="000000">
                      <a:alpha val="65000"/>
                    </a:srgbClr>
                  </a:innerShdw>
                </a:effectLst>
                <a:latin typeface="+mj-lt"/>
                <a:ea typeface="Cambria" panose="02040503050406030204" pitchFamily="18" charset="0"/>
                <a:cs typeface="Baloo" panose="03080902040302020200" pitchFamily="66" charset="0"/>
              </a:rPr>
              <a:t>ấn tượng </a:t>
            </a:r>
            <a:r>
              <a:rPr lang="vi-VN" sz="2400" b="1" dirty="0">
                <a:ln w="1905"/>
                <a:solidFill>
                  <a:srgbClr val="FF0000"/>
                </a:solidFill>
                <a:effectLst>
                  <a:innerShdw blurRad="69850" dist="43180" dir="5400000">
                    <a:srgbClr val="000000">
                      <a:alpha val="65000"/>
                    </a:srgbClr>
                  </a:innerShdw>
                </a:effectLst>
                <a:latin typeface="+mj-lt"/>
                <a:ea typeface="Cambria" panose="02040503050406030204" pitchFamily="18" charset="0"/>
                <a:cs typeface="Baloo" panose="03080902040302020200" pitchFamily="66" charset="0"/>
              </a:rPr>
              <a:t>về câu chuyện,...).</a:t>
            </a:r>
          </a:p>
        </p:txBody>
      </p:sp>
      <p:sp>
        <p:nvSpPr>
          <p:cNvPr id="18" name="Rectangle 17"/>
          <p:cNvSpPr/>
          <p:nvPr/>
        </p:nvSpPr>
        <p:spPr>
          <a:xfrm>
            <a:off x="1868208" y="3630743"/>
            <a:ext cx="10145843" cy="830997"/>
          </a:xfrm>
          <a:prstGeom prst="rect">
            <a:avLst/>
          </a:prstGeom>
        </p:spPr>
        <p:txBody>
          <a:bodyPr wrap="square">
            <a:spAutoFit/>
          </a:bodyPr>
          <a:lstStyle/>
          <a:p>
            <a:pPr lvl="0" algn="just">
              <a:defRPr/>
            </a:pPr>
            <a:r>
              <a:rPr lang="en-US" sz="2400" b="1" dirty="0" err="1">
                <a:ln w="1905"/>
                <a:solidFill>
                  <a:srgbClr val="0070C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Kể</a:t>
            </a:r>
            <a:r>
              <a:rPr lang="en-US" sz="2400" b="1" dirty="0">
                <a:ln w="1905"/>
                <a:solidFill>
                  <a:srgbClr val="0070C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0070C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lại</a:t>
            </a:r>
            <a:r>
              <a:rPr lang="en-US" sz="2400" b="1" dirty="0">
                <a:ln w="1905"/>
                <a:solidFill>
                  <a:srgbClr val="0070C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câu</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chuyện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theo</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trình</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tự</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diễn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ra</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sự</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việc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chú</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ý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sử</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dụng</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từ</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ngữ</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kết</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nối</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các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sự</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việc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9" name="Rectangle 18"/>
          <p:cNvSpPr/>
          <p:nvPr/>
        </p:nvSpPr>
        <p:spPr>
          <a:xfrm>
            <a:off x="1601934" y="4469739"/>
            <a:ext cx="9232321" cy="830997"/>
          </a:xfrm>
          <a:prstGeom prst="rect">
            <a:avLst/>
          </a:prstGeom>
        </p:spPr>
        <p:txBody>
          <a:bodyPr wrap="square">
            <a:spAutoFit/>
          </a:bodyPr>
          <a:lstStyle/>
          <a:p>
            <a:pPr lvl="0" algn="just">
              <a:defRPr/>
            </a:pPr>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Nêu suy nghĩ, cảm xúc về câu chuyện</a:t>
            </a:r>
            <a:r>
              <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mong</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muốn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sau</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khi</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đọc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câu</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chuyện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hoặc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bài</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học</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rút</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ra</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từ</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câu</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chuyện</a:t>
            </a:r>
            <a:r>
              <a:rPr lang="en-US" sz="2400" b="1" dirty="0">
                <a:ln w="1905"/>
                <a:solidFill>
                  <a:srgbClr val="FF0000"/>
                </a:solidFill>
                <a:effectLst>
                  <a:innerShdw blurRad="69850" dist="43180" dir="5400000">
                    <a:srgbClr val="000000">
                      <a:alpha val="65000"/>
                    </a:srgbClr>
                  </a:innerShdw>
                </a:effectLst>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615FB288-EF51-B8A4-2F39-18ABACCD3C7F}"/>
              </a:ext>
            </a:extLst>
          </p:cNvPr>
          <p:cNvSpPr txBox="1"/>
          <p:nvPr/>
        </p:nvSpPr>
        <p:spPr>
          <a:xfrm>
            <a:off x="1459066" y="4455884"/>
            <a:ext cx="5426644" cy="461665"/>
          </a:xfrm>
          <a:prstGeom prst="rect">
            <a:avLst/>
          </a:prstGeom>
          <a:noFill/>
        </p:spPr>
        <p:txBody>
          <a:bodyPr wrap="square" rtlCol="0">
            <a:spAutoFit/>
          </a:bodyPr>
          <a:lstStyle/>
          <a:p>
            <a:pPr algn="just"/>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a:t>
            </a:r>
            <a:r>
              <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a:t>
            </a:r>
            <a:r>
              <a:rPr lang="vi-VN"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Nêu suy nghĩ, cảm xúc về câu chuyện</a:t>
            </a:r>
            <a:r>
              <a:rPr lang="en-US" sz="2400" b="1" dirty="0">
                <a:ln w="1905"/>
                <a:solidFill>
                  <a:srgbClr val="0070C0"/>
                </a:solidFill>
                <a:effectLst>
                  <a:innerShdw blurRad="69850" dist="43180" dir="5400000">
                    <a:srgbClr val="000000">
                      <a:alpha val="65000"/>
                    </a:srgbClr>
                  </a:innerShdw>
                </a:effectLst>
                <a:latin typeface="+mj-lt"/>
                <a:ea typeface="Calibri" panose="020F0502020204030204" pitchFamily="34" charset="0"/>
                <a:cs typeface="Times New Roman" panose="02020603050405020304" pitchFamily="18" charset="0"/>
              </a:rPr>
              <a:t>. </a:t>
            </a:r>
          </a:p>
        </p:txBody>
      </p:sp>
      <p:sp>
        <p:nvSpPr>
          <p:cNvPr id="21" name="Rectangle 20"/>
          <p:cNvSpPr/>
          <p:nvPr/>
        </p:nvSpPr>
        <p:spPr>
          <a:xfrm>
            <a:off x="18192" y="419720"/>
            <a:ext cx="1486757" cy="1082079"/>
          </a:xfrm>
          <a:prstGeom prst="rect">
            <a:avLst/>
          </a:prstGeom>
          <a:solidFill>
            <a:srgbClr val="9FF3F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18192" y="624199"/>
            <a:ext cx="1440873"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SGK/52</a:t>
            </a:r>
          </a:p>
        </p:txBody>
      </p:sp>
    </p:spTree>
    <p:extLst>
      <p:ext uri="{BB962C8B-B14F-4D97-AF65-F5344CB8AC3E}">
        <p14:creationId xmlns:p14="http://schemas.microsoft.com/office/powerpoint/2010/main" val="29513972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0" nodeType="clickEffect">
                                  <p:stCondLst>
                                    <p:cond delay="0"/>
                                  </p:stCondLst>
                                  <p:childTnLst>
                                    <p:animEffect transition="out" filter="barn(inVertical)">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6"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grpId="0" nodeType="clickEffect">
                                  <p:stCondLst>
                                    <p:cond delay="0"/>
                                  </p:stCondLst>
                                  <p:childTnLst>
                                    <p:animEffect transition="out" filter="circle(out)">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6"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8"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85108" y="629283"/>
            <a:ext cx="7897091" cy="954107"/>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Ba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22 </a:t>
            </a:r>
            <a:r>
              <a:rPr lang="en-US" sz="2800" b="1" dirty="0" err="1">
                <a:solidFill>
                  <a:srgbClr val="002060"/>
                </a:solidFill>
                <a:latin typeface="Times New Roman" panose="02020603050405020304" pitchFamily="18" charset="0"/>
                <a:cs typeface="Times New Roman" panose="02020603050405020304" pitchFamily="18" charset="0"/>
              </a:rPr>
              <a:t>tháng</a:t>
            </a:r>
            <a:r>
              <a:rPr lang="en-US" sz="2800" b="1" dirty="0">
                <a:solidFill>
                  <a:srgbClr val="002060"/>
                </a:solidFill>
                <a:latin typeface="Times New Roman" panose="02020603050405020304" pitchFamily="18" charset="0"/>
                <a:cs typeface="Times New Roman" panose="02020603050405020304" pitchFamily="18" charset="0"/>
              </a:rPr>
              <a:t> 8 </a:t>
            </a: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2023</a:t>
            </a:r>
          </a:p>
          <a:p>
            <a:pPr algn="ctr"/>
            <a:r>
              <a:rPr lang="en-US" sz="2800" b="1" dirty="0" err="1">
                <a:solidFill>
                  <a:srgbClr val="002060"/>
                </a:solidFill>
                <a:latin typeface="Times New Roman" panose="02020603050405020304" pitchFamily="18" charset="0"/>
                <a:cs typeface="Times New Roman" panose="02020603050405020304" pitchFamily="18" charset="0"/>
              </a:rPr>
              <a:t>Tiếng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085108" y="1416747"/>
            <a:ext cx="8465123"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err="1">
                <a:ln/>
                <a:solidFill>
                  <a:srgbClr val="002060"/>
                </a:solidFill>
                <a:latin typeface="Times New Roman" panose="02020603050405020304" pitchFamily="18" charset="0"/>
                <a:cs typeface="Times New Roman" panose="02020603050405020304" pitchFamily="18" charset="0"/>
              </a:rPr>
              <a:t>Bài</a:t>
            </a:r>
            <a:r>
              <a:rPr lang="en-US" sz="2800" b="1" dirty="0">
                <a:ln/>
                <a:solidFill>
                  <a:srgbClr val="002060"/>
                </a:solidFill>
                <a:latin typeface="Times New Roman" panose="02020603050405020304" pitchFamily="18" charset="0"/>
                <a:cs typeface="Times New Roman" panose="02020603050405020304" pitchFamily="18" charset="0"/>
              </a:rPr>
              <a:t> 12: </a:t>
            </a:r>
            <a:r>
              <a:rPr lang="en-US" sz="2800" b="1" dirty="0" err="1">
                <a:ln/>
                <a:solidFill>
                  <a:srgbClr val="002060"/>
                </a:solidFill>
                <a:latin typeface="Times New Roman" panose="02020603050405020304" pitchFamily="18" charset="0"/>
                <a:cs typeface="Times New Roman" panose="02020603050405020304" pitchFamily="18" charset="0"/>
              </a:rPr>
              <a:t>Nhà</a:t>
            </a:r>
            <a:r>
              <a:rPr lang="en-US" sz="2800" b="1" dirty="0">
                <a:ln/>
                <a:solidFill>
                  <a:srgbClr val="002060"/>
                </a:solidFill>
                <a:latin typeface="Times New Roman" panose="02020603050405020304" pitchFamily="18" charset="0"/>
                <a:cs typeface="Times New Roman" panose="02020603050405020304" pitchFamily="18" charset="0"/>
              </a:rPr>
              <a:t> </a:t>
            </a:r>
            <a:r>
              <a:rPr lang="en-US" sz="2800" b="1" dirty="0" err="1">
                <a:ln/>
                <a:solidFill>
                  <a:srgbClr val="002060"/>
                </a:solidFill>
                <a:latin typeface="Times New Roman" panose="02020603050405020304" pitchFamily="18" charset="0"/>
                <a:cs typeface="Times New Roman" panose="02020603050405020304" pitchFamily="18" charset="0"/>
              </a:rPr>
              <a:t>phát</a:t>
            </a:r>
            <a:r>
              <a:rPr lang="en-US" sz="2800" b="1" dirty="0">
                <a:ln/>
                <a:solidFill>
                  <a:srgbClr val="002060"/>
                </a:solidFill>
                <a:latin typeface="Times New Roman" panose="02020603050405020304" pitchFamily="18" charset="0"/>
                <a:cs typeface="Times New Roman" panose="02020603050405020304" pitchFamily="18" charset="0"/>
              </a:rPr>
              <a:t> </a:t>
            </a:r>
            <a:r>
              <a:rPr lang="en-US" sz="2800" b="1">
                <a:ln/>
                <a:solidFill>
                  <a:srgbClr val="002060"/>
                </a:solidFill>
                <a:latin typeface="Times New Roman" panose="02020603050405020304" pitchFamily="18" charset="0"/>
                <a:cs typeface="Times New Roman" panose="02020603050405020304" pitchFamily="18" charset="0"/>
              </a:rPr>
              <a:t>minh 6 </a:t>
            </a:r>
            <a:r>
              <a:rPr lang="en-US" sz="2800" b="1" dirty="0" err="1">
                <a:ln/>
                <a:solidFill>
                  <a:srgbClr val="002060"/>
                </a:solidFill>
                <a:latin typeface="Times New Roman" panose="02020603050405020304" pitchFamily="18" charset="0"/>
                <a:cs typeface="Times New Roman" panose="02020603050405020304" pitchFamily="18" charset="0"/>
              </a:rPr>
              <a:t>tuổi</a:t>
            </a:r>
            <a:endParaRPr lang="en-US" sz="2800" b="1" dirty="0">
              <a:ln/>
              <a:solidFill>
                <a:srgbClr val="002060"/>
              </a:solidFill>
              <a:latin typeface="Times New Roman" panose="02020603050405020304" pitchFamily="18" charset="0"/>
              <a:cs typeface="Times New Roman" panose="02020603050405020304" pitchFamily="18" charset="0"/>
            </a:endParaRPr>
          </a:p>
          <a:p>
            <a:pPr algn="ctr"/>
            <a:r>
              <a:rPr lang="en-US" sz="2800" b="1">
                <a:ln/>
                <a:solidFill>
                  <a:srgbClr val="C00000"/>
                </a:solidFill>
                <a:latin typeface="Times New Roman" panose="02020603050405020304" pitchFamily="18" charset="0"/>
                <a:cs typeface="Times New Roman" panose="02020603050405020304" pitchFamily="18" charset="0"/>
              </a:rPr>
              <a:t>Viết:</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a:ln/>
                <a:solidFill>
                  <a:srgbClr val="C00000"/>
                </a:solidFill>
                <a:latin typeface="Times New Roman" panose="02020603050405020304" pitchFamily="18" charset="0"/>
                <a:cs typeface="Times New Roman" panose="02020603050405020304" pitchFamily="18" charset="0"/>
              </a:rPr>
              <a:t>Tìm </a:t>
            </a:r>
            <a:r>
              <a:rPr lang="en-US" sz="2800" b="1" dirty="0" err="1">
                <a:ln/>
                <a:solidFill>
                  <a:srgbClr val="C00000"/>
                </a:solidFill>
                <a:latin typeface="Times New Roman" panose="02020603050405020304" pitchFamily="18" charset="0"/>
                <a:cs typeface="Times New Roman" panose="02020603050405020304" pitchFamily="18" charset="0"/>
              </a:rPr>
              <a:t>hiểu</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cách</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viết</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bài</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văn</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kể</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lại</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một</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câu</a:t>
            </a:r>
            <a:r>
              <a:rPr lang="en-US" sz="2800" b="1" dirty="0">
                <a:ln/>
                <a:solidFill>
                  <a:srgbClr val="C00000"/>
                </a:solidFill>
                <a:latin typeface="Times New Roman" panose="02020603050405020304" pitchFamily="18" charset="0"/>
                <a:cs typeface="Times New Roman" panose="02020603050405020304" pitchFamily="18" charset="0"/>
              </a:rPr>
              <a:t> </a:t>
            </a:r>
            <a:r>
              <a:rPr lang="en-US" sz="2800" b="1" dirty="0" err="1">
                <a:ln/>
                <a:solidFill>
                  <a:srgbClr val="C00000"/>
                </a:solidFill>
                <a:latin typeface="Times New Roman" panose="02020603050405020304" pitchFamily="18" charset="0"/>
                <a:cs typeface="Times New Roman" panose="02020603050405020304" pitchFamily="18" charset="0"/>
              </a:rPr>
              <a:t>chuyện</a:t>
            </a:r>
            <a:endParaRPr lang="en-US" sz="2800" b="1" dirty="0">
              <a:ln/>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84032" y="418290"/>
            <a:ext cx="1486757" cy="1082079"/>
          </a:xfrm>
          <a:prstGeom prst="rect">
            <a:avLst/>
          </a:prstGeom>
          <a:solidFill>
            <a:srgbClr val="9FF3F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06973" y="676184"/>
            <a:ext cx="1440873"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SGK/52</a:t>
            </a:r>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1548" y="5260073"/>
            <a:ext cx="1694197" cy="11157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12" name="Rectangle 11">
            <a:extLst>
              <a:ext uri="{FF2B5EF4-FFF2-40B4-BE49-F238E27FC236}">
                <a16:creationId xmlns:a16="http://schemas.microsoft.com/office/drawing/2014/main" id="{ABD7D613-6F84-460D-9E3E-DBEC594ED037}"/>
              </a:ext>
            </a:extLst>
          </p:cNvPr>
          <p:cNvSpPr/>
          <p:nvPr/>
        </p:nvSpPr>
        <p:spPr>
          <a:xfrm>
            <a:off x="1175656" y="2401011"/>
            <a:ext cx="9927773" cy="523220"/>
          </a:xfrm>
          <a:prstGeom prst="rect">
            <a:avLst/>
          </a:prstGeom>
          <a:solidFill>
            <a:schemeClr val="tx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2800" b="1">
                <a:ln/>
                <a:solidFill>
                  <a:srgbClr val="002060"/>
                </a:solidFill>
                <a:latin typeface="Times New Roman" panose="02020603050405020304" pitchFamily="18" charset="0"/>
                <a:ea typeface="Tahoma" panose="020B0604030504040204" pitchFamily="34" charset="0"/>
                <a:cs typeface="Times New Roman" panose="02020603050405020304" pitchFamily="18" charset="0"/>
              </a:rPr>
              <a:t>1. C</a:t>
            </a:r>
            <a:r>
              <a:rPr lang="en-US" sz="2800" b="1">
                <a:ln/>
                <a:solidFill>
                  <a:srgbClr val="002060"/>
                </a:solidFill>
                <a:latin typeface="Times New Roman" panose="02020603050405020304" pitchFamily="18" charset="0"/>
                <a:cs typeface="Times New Roman" panose="02020603050405020304" pitchFamily="18" charset="0"/>
              </a:rPr>
              <a:t>ách viết bài văn kể lại một câu chuyện.</a:t>
            </a:r>
            <a:endParaRPr lang="en-US" sz="2800" b="1" dirty="0">
              <a:ln/>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BD7D613-6F84-460D-9E3E-DBEC594ED037}"/>
              </a:ext>
            </a:extLst>
          </p:cNvPr>
          <p:cNvSpPr/>
          <p:nvPr/>
        </p:nvSpPr>
        <p:spPr>
          <a:xfrm>
            <a:off x="1171300" y="3040594"/>
            <a:ext cx="9932129" cy="52322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defTabSz="1219170">
              <a:buClr>
                <a:srgbClr val="000000"/>
              </a:buClr>
              <a:defRPr/>
            </a:pPr>
            <a:r>
              <a:rPr lang="vi-VN" altLang="en-US" sz="2800" b="1" kern="0">
                <a:solidFill>
                  <a:srgbClr val="002060"/>
                </a:solidFill>
                <a:latin typeface="Times New Roman" panose="02020603050405020304" pitchFamily="18" charset="0"/>
                <a:cs typeface="Times New Roman" panose="02020603050405020304" pitchFamily="18" charset="0"/>
                <a:sym typeface="Arial"/>
              </a:rPr>
              <a:t>2</a:t>
            </a:r>
            <a:r>
              <a:rPr lang="en-US" altLang="en-US" sz="2800" b="1" kern="0">
                <a:solidFill>
                  <a:srgbClr val="002060"/>
                </a:solidFill>
                <a:latin typeface="Times New Roman" panose="02020603050405020304" pitchFamily="18" charset="0"/>
                <a:cs typeface="Times New Roman" panose="02020603050405020304" pitchFamily="18" charset="0"/>
                <a:sym typeface="Arial"/>
              </a:rPr>
              <a:t>.</a:t>
            </a:r>
            <a:r>
              <a:rPr lang="vi-VN" altLang="en-US" sz="2800" b="1" kern="0">
                <a:solidFill>
                  <a:srgbClr val="002060"/>
                </a:solidFill>
                <a:latin typeface="Times New Roman" panose="02020603050405020304" pitchFamily="18" charset="0"/>
                <a:cs typeface="Times New Roman" panose="02020603050405020304" pitchFamily="18" charset="0"/>
                <a:sym typeface="Arial"/>
              </a:rPr>
              <a:t> </a:t>
            </a:r>
            <a:r>
              <a:rPr lang="en-US" altLang="en-US" sz="2800" b="1" kern="0">
                <a:solidFill>
                  <a:srgbClr val="002060"/>
                </a:solidFill>
                <a:latin typeface="Times New Roman" panose="02020603050405020304" pitchFamily="18" charset="0"/>
                <a:cs typeface="Times New Roman" panose="02020603050405020304" pitchFamily="18" charset="0"/>
                <a:sym typeface="Arial"/>
              </a:rPr>
              <a:t>N</a:t>
            </a:r>
            <a:r>
              <a:rPr lang="vi-VN" altLang="en-US" sz="2800" b="1" kern="0">
                <a:solidFill>
                  <a:srgbClr val="002060"/>
                </a:solidFill>
                <a:latin typeface="Times New Roman" panose="02020603050405020304" pitchFamily="18" charset="0"/>
                <a:cs typeface="Times New Roman" panose="02020603050405020304" pitchFamily="18" charset="0"/>
                <a:sym typeface="Arial"/>
              </a:rPr>
              <a:t>hững điểm cần lưu ý khi viết bài văn kể lại </a:t>
            </a:r>
            <a:r>
              <a:rPr lang="en-US" altLang="en-US" sz="2800" b="1" kern="0">
                <a:solidFill>
                  <a:srgbClr val="002060"/>
                </a:solidFill>
                <a:latin typeface="Times New Roman" panose="02020603050405020304" pitchFamily="18" charset="0"/>
                <a:cs typeface="Times New Roman" panose="02020603050405020304" pitchFamily="18" charset="0"/>
                <a:sym typeface="Arial"/>
              </a:rPr>
              <a:t>một</a:t>
            </a:r>
            <a:r>
              <a:rPr lang="vi-VN" altLang="en-US" sz="2800" b="1" kern="0">
                <a:solidFill>
                  <a:srgbClr val="002060"/>
                </a:solidFill>
                <a:latin typeface="Times New Roman" panose="02020603050405020304" pitchFamily="18" charset="0"/>
                <a:cs typeface="Times New Roman" panose="02020603050405020304" pitchFamily="18" charset="0"/>
                <a:sym typeface="Arial"/>
              </a:rPr>
              <a:t> câu chuyện.</a:t>
            </a:r>
            <a:endParaRPr lang="en-US" altLang="en-US" sz="2800" b="1"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ABD7D613-6F84-460D-9E3E-DBEC594ED037}"/>
              </a:ext>
            </a:extLst>
          </p:cNvPr>
          <p:cNvSpPr/>
          <p:nvPr/>
        </p:nvSpPr>
        <p:spPr>
          <a:xfrm>
            <a:off x="1153881" y="3700950"/>
            <a:ext cx="9932129" cy="52322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defTabSz="1219170">
              <a:buClr>
                <a:srgbClr val="000000"/>
              </a:buClr>
              <a:defRPr/>
            </a:pPr>
            <a:r>
              <a:rPr lang="en-US" altLang="en-US" sz="2800" b="1" kern="0">
                <a:solidFill>
                  <a:srgbClr val="002060"/>
                </a:solidFill>
                <a:latin typeface="Times New Roman" panose="02020603050405020304" pitchFamily="18" charset="0"/>
                <a:cs typeface="Times New Roman" panose="02020603050405020304" pitchFamily="18" charset="0"/>
                <a:sym typeface="Arial"/>
              </a:rPr>
              <a:t>* Ghi nhớ: SGK/ 54</a:t>
            </a:r>
            <a:r>
              <a:rPr lang="vi-VN" altLang="en-US" sz="2800" b="1" kern="0">
                <a:solidFill>
                  <a:srgbClr val="002060"/>
                </a:solidFill>
                <a:latin typeface="Times New Roman" panose="02020603050405020304" pitchFamily="18" charset="0"/>
                <a:cs typeface="Times New Roman" panose="02020603050405020304" pitchFamily="18" charset="0"/>
                <a:sym typeface="Arial"/>
              </a:rPr>
              <a:t>.</a:t>
            </a:r>
            <a:endParaRPr lang="en-US" altLang="en-US" sz="2800" b="1" kern="0" dirty="0">
              <a:solidFill>
                <a:srgbClr val="00206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0085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alpha val="72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35299"/>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1194" y="13063"/>
            <a:ext cx="12192000" cy="6897914"/>
          </a:xfrm>
          <a:prstGeom prst="rect">
            <a:avLst/>
          </a:prstGeom>
        </p:spPr>
      </p:pic>
      <p:sp>
        <p:nvSpPr>
          <p:cNvPr id="6" name="TextBox 5">
            <a:extLst>
              <a:ext uri="{FF2B5EF4-FFF2-40B4-BE49-F238E27FC236}">
                <a16:creationId xmlns:a16="http://schemas.microsoft.com/office/drawing/2014/main" id="{18100CEE-005B-49DC-9825-819B1C844EF7}"/>
              </a:ext>
            </a:extLst>
          </p:cNvPr>
          <p:cNvSpPr txBox="1"/>
          <p:nvPr/>
        </p:nvSpPr>
        <p:spPr>
          <a:xfrm>
            <a:off x="2127421" y="1013514"/>
            <a:ext cx="8435938"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Thứ</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Ba </a:t>
            </a:r>
            <a:r>
              <a:rPr lang="en-US" sz="4000" b="1" spc="50" dirty="0" err="1">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ngày</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22 </a:t>
            </a:r>
            <a:r>
              <a:rPr lang="en-US" sz="4000" b="1" spc="50" dirty="0" err="1">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tháng</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8 </a:t>
            </a:r>
            <a:r>
              <a:rPr lang="en-US" sz="4000" b="1" spc="50" dirty="0" err="1">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năm</a:t>
            </a:r>
            <a:r>
              <a:rPr lang="en-US" sz="40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2023</a:t>
            </a:r>
          </a:p>
        </p:txBody>
      </p:sp>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2951018" y="1715734"/>
            <a:ext cx="6455927" cy="897265"/>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2509162" y="2533006"/>
            <a:ext cx="7521530" cy="2064455"/>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40068" y="4179445"/>
            <a:ext cx="2469094" cy="2304488"/>
          </a:xfrm>
          <a:prstGeom prst="rect">
            <a:avLst/>
          </a:prstGeom>
        </p:spPr>
      </p:pic>
      <p:pic>
        <p:nvPicPr>
          <p:cNvPr id="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91" y="40393"/>
            <a:ext cx="1878027" cy="17282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4835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37000"/>
          </a:schemeClr>
        </a:solidFill>
        <a:effectLst/>
      </p:bgPr>
    </p:bg>
    <p:spTree>
      <p:nvGrpSpPr>
        <p:cNvPr id="1" name=""/>
        <p:cNvGrpSpPr/>
        <p:nvPr/>
      </p:nvGrpSpPr>
      <p:grpSpPr>
        <a:xfrm>
          <a:off x="0" y="0"/>
          <a:ext cx="0" cy="0"/>
          <a:chOff x="0" y="0"/>
          <a:chExt cx="0" cy="0"/>
        </a:xfrm>
      </p:grpSpPr>
      <p:sp>
        <p:nvSpPr>
          <p:cNvPr id="2" name="TextBox 1"/>
          <p:cNvSpPr txBox="1"/>
          <p:nvPr/>
        </p:nvSpPr>
        <p:spPr>
          <a:xfrm>
            <a:off x="2354274" y="783807"/>
            <a:ext cx="8699591" cy="954107"/>
          </a:xfrm>
          <a:prstGeom prst="rect">
            <a:avLst/>
          </a:prstGeom>
          <a:noFill/>
          <a:ln>
            <a:noFill/>
          </a:ln>
          <a:effectLst>
            <a:outerShdw blurRad="44450" dist="27940" dir="5400000" algn="ctr">
              <a:srgbClr val="000000">
                <a:alpha val="32000"/>
              </a:srgbClr>
            </a:outerShdw>
          </a:effectLst>
        </p:spPr>
        <p:txBody>
          <a:bodyPr wrap="square" rtlCol="0">
            <a:spAutoFit/>
          </a:bodyPr>
          <a:lstStyle/>
          <a:p>
            <a:pPr algn="ctr"/>
            <a:r>
              <a:rPr lang="en-US" sz="28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Thứ</a:t>
            </a:r>
            <a:r>
              <a:rPr lang="en-US" sz="28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Ba </a:t>
            </a:r>
            <a:r>
              <a:rPr lang="en-US" sz="28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ngày</a:t>
            </a:r>
            <a:r>
              <a:rPr lang="en-US" sz="28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22 </a:t>
            </a:r>
            <a:r>
              <a:rPr lang="en-US" sz="28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tháng</a:t>
            </a:r>
            <a:r>
              <a:rPr lang="en-US" sz="28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8 </a:t>
            </a:r>
            <a:r>
              <a:rPr lang="en-US" sz="28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năm</a:t>
            </a:r>
            <a:r>
              <a:rPr lang="en-US" sz="28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2023</a:t>
            </a:r>
          </a:p>
          <a:p>
            <a:pPr algn="ctr"/>
            <a:r>
              <a:rPr lang="en-US" sz="28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Tiếng</a:t>
            </a:r>
            <a:r>
              <a:rPr lang="en-US" sz="28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800" b="1" dirty="0" err="1">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Việt</a:t>
            </a:r>
            <a:endParaRPr lang="en-US" sz="2800" b="1" dirty="0">
              <a:ln w="1905"/>
              <a:solidFill>
                <a:srgbClr val="00206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354274" y="1646471"/>
            <a:ext cx="8699591" cy="954107"/>
          </a:xfrm>
          <a:prstGeom prst="rect">
            <a:avLst/>
          </a:prstGeom>
          <a:solidFill>
            <a:srgbClr val="FFFAEB">
              <a:alpha val="29020"/>
            </a:srgbClr>
          </a:solidFill>
          <a:ln>
            <a:noFill/>
          </a:ln>
          <a:effectLst/>
          <a:scene3d>
            <a:camera prst="perspectiveFront"/>
            <a:lightRig rig="threePt" dir="t"/>
          </a:scene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err="1">
                <a:ln/>
                <a:solidFill>
                  <a:srgbClr val="002060"/>
                </a:solidFill>
                <a:latin typeface="Times New Roman" panose="02020603050405020304" pitchFamily="18" charset="0"/>
                <a:cs typeface="Times New Roman" panose="02020603050405020304" pitchFamily="18" charset="0"/>
              </a:rPr>
              <a:t>Bài</a:t>
            </a:r>
            <a:r>
              <a:rPr lang="en-US" sz="2800" b="1" dirty="0">
                <a:ln/>
                <a:solidFill>
                  <a:srgbClr val="002060"/>
                </a:solidFill>
                <a:latin typeface="Times New Roman" panose="02020603050405020304" pitchFamily="18" charset="0"/>
                <a:cs typeface="Times New Roman" panose="02020603050405020304" pitchFamily="18" charset="0"/>
              </a:rPr>
              <a:t> 12: </a:t>
            </a:r>
            <a:r>
              <a:rPr lang="en-US" sz="2800" b="1" dirty="0" err="1">
                <a:ln/>
                <a:solidFill>
                  <a:srgbClr val="002060"/>
                </a:solidFill>
                <a:latin typeface="Times New Roman" panose="02020603050405020304" pitchFamily="18" charset="0"/>
                <a:cs typeface="Times New Roman" panose="02020603050405020304" pitchFamily="18" charset="0"/>
              </a:rPr>
              <a:t>Nhà</a:t>
            </a:r>
            <a:r>
              <a:rPr lang="en-US" sz="2800" b="1" dirty="0">
                <a:ln/>
                <a:solidFill>
                  <a:srgbClr val="002060"/>
                </a:solidFill>
                <a:latin typeface="Times New Roman" panose="02020603050405020304" pitchFamily="18" charset="0"/>
                <a:cs typeface="Times New Roman" panose="02020603050405020304" pitchFamily="18" charset="0"/>
              </a:rPr>
              <a:t> </a:t>
            </a:r>
            <a:r>
              <a:rPr lang="en-US" sz="2800" b="1" dirty="0" err="1">
                <a:ln/>
                <a:solidFill>
                  <a:srgbClr val="002060"/>
                </a:solidFill>
                <a:latin typeface="Times New Roman" panose="02020603050405020304" pitchFamily="18" charset="0"/>
                <a:cs typeface="Times New Roman" panose="02020603050405020304" pitchFamily="18" charset="0"/>
              </a:rPr>
              <a:t>phát</a:t>
            </a:r>
            <a:r>
              <a:rPr lang="en-US" sz="2800" b="1" dirty="0">
                <a:ln/>
                <a:solidFill>
                  <a:srgbClr val="002060"/>
                </a:solidFill>
                <a:latin typeface="Times New Roman" panose="02020603050405020304" pitchFamily="18" charset="0"/>
                <a:cs typeface="Times New Roman" panose="02020603050405020304" pitchFamily="18" charset="0"/>
              </a:rPr>
              <a:t> </a:t>
            </a:r>
            <a:r>
              <a:rPr lang="en-US" sz="2800" b="1">
                <a:ln/>
                <a:solidFill>
                  <a:srgbClr val="002060"/>
                </a:solidFill>
                <a:latin typeface="Times New Roman" panose="02020603050405020304" pitchFamily="18" charset="0"/>
                <a:cs typeface="Times New Roman" panose="02020603050405020304" pitchFamily="18" charset="0"/>
              </a:rPr>
              <a:t>minh 6 </a:t>
            </a:r>
            <a:r>
              <a:rPr lang="en-US" sz="2800" b="1" dirty="0" err="1">
                <a:ln/>
                <a:solidFill>
                  <a:srgbClr val="002060"/>
                </a:solidFill>
                <a:latin typeface="Times New Roman" panose="02020603050405020304" pitchFamily="18" charset="0"/>
                <a:cs typeface="Times New Roman" panose="02020603050405020304" pitchFamily="18" charset="0"/>
              </a:rPr>
              <a:t>tuổi</a:t>
            </a:r>
            <a:endParaRPr lang="en-US" sz="2800" b="1" dirty="0">
              <a:ln/>
              <a:solidFill>
                <a:srgbClr val="002060"/>
              </a:solidFill>
              <a:latin typeface="Times New Roman" panose="02020603050405020304" pitchFamily="18" charset="0"/>
              <a:cs typeface="Times New Roman" panose="02020603050405020304" pitchFamily="18" charset="0"/>
            </a:endParaRPr>
          </a:p>
          <a:p>
            <a:pPr algn="ctr"/>
            <a:r>
              <a:rPr lang="en-US" sz="2800" b="1" dirty="0" err="1">
                <a:ln/>
                <a:solidFill>
                  <a:srgbClr val="CC3300"/>
                </a:solidFill>
                <a:latin typeface="Times New Roman" panose="02020603050405020304" pitchFamily="18" charset="0"/>
                <a:cs typeface="Times New Roman" panose="02020603050405020304" pitchFamily="18" charset="0"/>
              </a:rPr>
              <a:t>Viết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Tìm</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hiểu</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cách</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viết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bài</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văn</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kể</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lại</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một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câu</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chuyện</a:t>
            </a:r>
            <a:endParaRPr lang="en-US" sz="2800" b="1" dirty="0">
              <a:ln/>
              <a:solidFill>
                <a:srgbClr val="CC33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960" y="860526"/>
            <a:ext cx="1486757" cy="1082079"/>
          </a:xfrm>
          <a:prstGeom prst="rect">
            <a:avLst/>
          </a:prstGeom>
          <a:solidFill>
            <a:srgbClr val="9FF3F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5884" y="1151091"/>
            <a:ext cx="1440873" cy="523220"/>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SGK/52</a:t>
            </a:r>
          </a:p>
        </p:txBody>
      </p:sp>
      <p:pic>
        <p:nvPicPr>
          <p:cNvPr id="6" name="Picture 2" descr="Sách giáo khoa Kết nối tri thức với cuộc sống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6382" y="5624274"/>
            <a:ext cx="1635618" cy="1233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645608"/>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2" y="3251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104931" y="1335520"/>
            <a:ext cx="11902190" cy="547244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AEB"/>
          </a:solidFill>
          <a:ln>
            <a:solidFill>
              <a:srgbClr val="FFCC99"/>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356075" y="1280100"/>
            <a:ext cx="11512235" cy="5586145"/>
          </a:xfrm>
          <a:prstGeom prst="rect">
            <a:avLst/>
          </a:prstGeom>
          <a:ln>
            <a:solidFill>
              <a:srgbClr val="FFCCFF"/>
            </a:solidFill>
          </a:ln>
        </p:spPr>
        <p:txBody>
          <a:bodyPr wrap="square">
            <a:spAutoFit/>
          </a:bodyPr>
          <a:lstStyle/>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Em được mẹ tặng cuốn sách có nhan đề "10</a:t>
            </a:r>
            <a:r>
              <a:rPr lang="en-US" sz="2100" dirty="0">
                <a:ln w="1905"/>
                <a:effectLst>
                  <a:innerShdw blurRad="69850" dist="43180" dir="5400000">
                    <a:srgbClr val="000000">
                      <a:alpha val="65000"/>
                    </a:srgbClr>
                  </a:innerShdw>
                </a:effectLst>
                <a:latin typeface="Times New Roman" pitchFamily="18" charset="0"/>
                <a:cs typeface="Times New Roman" pitchFamily="18" charset="0"/>
              </a:rPr>
              <a:t>0</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câu chuyện cổ tích hay nhất thế giới". Đối với em, thú vị nhất trong cuốn sách là câu chuyện "Cô bé Lọ Lem".</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Chuyện kể rằng, đã lâu lắm rồi, ở một đất nước xa xôi, có cô bé xinh đẹp tên là Lọ Lem. Sau khi mẹ Lọ Lem mất, bố cô lấy vợ mới. Người vợ mới có hai cô con gái riêng và chẳng yêu thương Lọ Lem chút nào. Không lâu sau, bố Lọ Lem cũng qua đời, cuộc sống của cô càng khổ cực.</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Một ngày nọ, vua tổ chức vũ hội. Mẹ kế và hai cô con gái đi dự hội, bắt Lọ Lem ở nhà nhặt đậu lẫn trong đống tro. Lọ Lem khóc nức nở. Thế rồi,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Từ đó, họ sống bên nhau hạnh phúc đến cuối đời.</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Em rất thích câu chuyện này vì cái kết thật có hậu. "Cô bé Lọ Lem" xứng đáng là một trong những câu chuyện cổ tích hay nhất thế giới.</a:t>
            </a:r>
            <a:endParaRPr lang="en-US"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just"/>
            <a:endParaRPr lang="en-US"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just"/>
            <a:endParaRPr lang="en-US" sz="210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2" name="Rectangle 1"/>
          <p:cNvSpPr/>
          <p:nvPr/>
        </p:nvSpPr>
        <p:spPr>
          <a:xfrm>
            <a:off x="2372264" y="872197"/>
            <a:ext cx="526211" cy="357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9421" y="677090"/>
            <a:ext cx="9177616" cy="646331"/>
          </a:xfrm>
          <a:prstGeom prst="rect">
            <a:avLst/>
          </a:prstGeom>
          <a:noFill/>
        </p:spPr>
        <p:txBody>
          <a:bodyPr wrap="square" rtlCol="0">
            <a:spAutoFit/>
          </a:bodyPr>
          <a:lstStyle/>
          <a:p>
            <a:pPr lvl="0" algn="just" defTabSz="1219170">
              <a:buClr>
                <a:srgbClr val="000000"/>
              </a:buClr>
              <a:defRPr/>
            </a:pPr>
            <a:r>
              <a:rPr lang="en-US" sz="3600" b="1" kern="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sym typeface="Arial"/>
              </a:rPr>
              <a:t>1. </a:t>
            </a:r>
            <a:r>
              <a:rPr lang="vi-VN" sz="3600" b="1" kern="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sym typeface="Arial"/>
              </a:rPr>
              <a:t>Đọc bài văn dưới đây và thực hiện yêu cầu.</a:t>
            </a:r>
            <a:endParaRPr lang="en-US" sz="3600" b="1" kern="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sym typeface="Arial"/>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17" y="60191"/>
            <a:ext cx="1857088" cy="11737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a:off x="8383179" y="5868385"/>
            <a:ext cx="3056819" cy="581891"/>
          </a:xfrm>
          <a:prstGeom prst="roundRect">
            <a:avLst/>
          </a:prstGeom>
          <a:solidFill>
            <a:srgbClr val="FF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r>
              <a:rPr lang="en-US" sz="2100" dirty="0" err="1">
                <a:ln w="1905"/>
                <a:solidFill>
                  <a:prstClr val="black"/>
                </a:solidFill>
                <a:effectLst>
                  <a:innerShdw blurRad="69850" dist="43180" dir="5400000">
                    <a:srgbClr val="000000">
                      <a:alpha val="65000"/>
                    </a:srgbClr>
                  </a:innerShdw>
                </a:effectLst>
                <a:latin typeface="Times New Roman" pitchFamily="18" charset="0"/>
                <a:cs typeface="Times New Roman" pitchFamily="18" charset="0"/>
              </a:rPr>
              <a:t>Nguyễn</a:t>
            </a:r>
            <a:r>
              <a:rPr lang="en-US"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100" dirty="0" err="1">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Ngọc</a:t>
            </a:r>
            <a:r>
              <a:rPr lang="en-US"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Mai Chi)</a:t>
            </a:r>
            <a:endParaRPr lang="vi-VN"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13920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5" y="-1466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
            <a:extLst>
              <a:ext uri="{FF2B5EF4-FFF2-40B4-BE49-F238E27FC236}">
                <a16:creationId xmlns:a16="http://schemas.microsoft.com/office/drawing/2014/main" id="{E6476E95-0178-4A85-8A88-E4EEA8231319}"/>
              </a:ext>
            </a:extLst>
          </p:cNvPr>
          <p:cNvSpPr/>
          <p:nvPr/>
        </p:nvSpPr>
        <p:spPr>
          <a:xfrm>
            <a:off x="164892" y="1280100"/>
            <a:ext cx="11842229" cy="55278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AEB"/>
          </a:solidFill>
          <a:ln>
            <a:solidFill>
              <a:srgbClr val="FFCC99"/>
            </a:solidFill>
          </a:ln>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295B2FDA-BACA-4E21-821C-33E9AF20EB99}"/>
              </a:ext>
            </a:extLst>
          </p:cNvPr>
          <p:cNvSpPr/>
          <p:nvPr/>
        </p:nvSpPr>
        <p:spPr>
          <a:xfrm>
            <a:off x="299805" y="1280100"/>
            <a:ext cx="11418605" cy="5586145"/>
          </a:xfrm>
          <a:prstGeom prst="rect">
            <a:avLst/>
          </a:prstGeom>
          <a:ln>
            <a:solidFill>
              <a:srgbClr val="FFCCFF"/>
            </a:solidFill>
          </a:ln>
        </p:spPr>
        <p:txBody>
          <a:bodyPr wrap="square">
            <a:spAutoFit/>
          </a:bodyPr>
          <a:lstStyle/>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Em được mẹ tặng cuốn sách có nhan đề "10</a:t>
            </a:r>
            <a:r>
              <a:rPr lang="en-US" sz="2100" dirty="0">
                <a:ln w="1905"/>
                <a:effectLst>
                  <a:innerShdw blurRad="69850" dist="43180" dir="5400000">
                    <a:srgbClr val="000000">
                      <a:alpha val="65000"/>
                    </a:srgbClr>
                  </a:innerShdw>
                </a:effectLst>
                <a:latin typeface="Times New Roman" pitchFamily="18" charset="0"/>
                <a:cs typeface="Times New Roman" pitchFamily="18" charset="0"/>
              </a:rPr>
              <a:t>0</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câu chuyện cổ tích hay nhất thế giới". Đối với em, thú vị nhất trong cuốn sách là câu chuyện "Cô bé Lọ Lem".</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Chuyện kể rằng, đã lâu lắm rồi, ở một đất nước xa xôi, có cô bé xinh đẹp tên là Lọ Lem. Sau khi mẹ Lọ Lem mất, bố cô lấy vợ mới. Người vợ mới có hai cô con gái riêng và chẳng yêu thương Lọ Lem chút nào. Không lâu sau, bố Lọ Lem cũng qua đời, cuộc sống của cô càng khổ cực.</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Một ngày nọ, vua tổ chức vũ hội. Mẹ kế và hai cô con gái đi dự hội, bắt Lọ Lem ở nhà nhặt đậu lẫn trong đống tro. Lọ Lem khóc nức nở. Thế rồi,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Từ đó, họ sống bên nhau hạnh phúc đến cuối đời.</a:t>
            </a:r>
          </a:p>
          <a:p>
            <a:pPr algn="just"/>
            <a:r>
              <a:rPr lang="en-US" sz="2100" dirty="0">
                <a:ln w="1905"/>
                <a:effectLst>
                  <a:innerShdw blurRad="69850" dist="43180" dir="5400000">
                    <a:srgbClr val="000000">
                      <a:alpha val="65000"/>
                    </a:srgbClr>
                  </a:innerShdw>
                </a:effectLst>
                <a:latin typeface="Times New Roman" pitchFamily="18" charset="0"/>
                <a:cs typeface="Times New Roman" pitchFamily="18" charset="0"/>
              </a:rPr>
              <a:t>    </a:t>
            </a:r>
            <a:r>
              <a:rPr lang="vi-VN"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Em rất thích câu chuyện này vì cái kết thật có hậu. "Cô bé Lọ Lem" xứng đáng là một trong những câu chuyện cổ tích hay nhất thế giới.</a:t>
            </a:r>
            <a:endParaRPr lang="en-US"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just"/>
            <a:endParaRPr lang="en-US" sz="2100"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just"/>
            <a:endParaRPr lang="en-US" sz="2100"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Rectangle 4"/>
          <p:cNvSpPr/>
          <p:nvPr/>
        </p:nvSpPr>
        <p:spPr>
          <a:xfrm>
            <a:off x="2372264" y="872197"/>
            <a:ext cx="526211" cy="357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ô Bé Lọ Lem - THT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9821" y="6220918"/>
            <a:ext cx="609600" cy="595696"/>
          </a:xfrm>
          <a:prstGeom prst="rect">
            <a:avLst/>
          </a:prstGeom>
        </p:spPr>
      </p:pic>
      <p:sp>
        <p:nvSpPr>
          <p:cNvPr id="8" name="TextBox 7"/>
          <p:cNvSpPr txBox="1"/>
          <p:nvPr/>
        </p:nvSpPr>
        <p:spPr>
          <a:xfrm>
            <a:off x="919421" y="617127"/>
            <a:ext cx="9177616" cy="646331"/>
          </a:xfrm>
          <a:prstGeom prst="rect">
            <a:avLst/>
          </a:prstGeom>
          <a:noFill/>
        </p:spPr>
        <p:txBody>
          <a:bodyPr wrap="square" rtlCol="0">
            <a:spAutoFit/>
          </a:bodyPr>
          <a:lstStyle/>
          <a:p>
            <a:pPr lvl="0" algn="just" defTabSz="1219170">
              <a:buClr>
                <a:srgbClr val="000000"/>
              </a:buClr>
              <a:defRPr/>
            </a:pPr>
            <a:r>
              <a:rPr lang="en-US" sz="3600" b="1" kern="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sym typeface="Arial"/>
              </a:rPr>
              <a:t>1. </a:t>
            </a:r>
            <a:r>
              <a:rPr lang="vi-VN" sz="3600" b="1" kern="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sym typeface="Arial"/>
              </a:rPr>
              <a:t>Đọc bài văn dưới đây và thực hiện yêu cầu.</a:t>
            </a:r>
            <a:endParaRPr lang="en-US" sz="3600" b="1" kern="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sym typeface="Arial"/>
            </a:endParaRPr>
          </a:p>
        </p:txBody>
      </p:sp>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1637" y="231"/>
            <a:ext cx="1857088" cy="11737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10" name="Rounded Rectangle 9"/>
          <p:cNvSpPr/>
          <p:nvPr/>
        </p:nvSpPr>
        <p:spPr>
          <a:xfrm>
            <a:off x="8631376" y="5999015"/>
            <a:ext cx="3056819" cy="581891"/>
          </a:xfrm>
          <a:prstGeom prst="roundRect">
            <a:avLst/>
          </a:prstGeom>
          <a:solidFill>
            <a:srgbClr val="FF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en-US"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r>
              <a:rPr lang="en-US" sz="2100" dirty="0" err="1">
                <a:ln w="1905"/>
                <a:solidFill>
                  <a:prstClr val="black"/>
                </a:solidFill>
                <a:effectLst>
                  <a:innerShdw blurRad="69850" dist="43180" dir="5400000">
                    <a:srgbClr val="000000">
                      <a:alpha val="65000"/>
                    </a:srgbClr>
                  </a:innerShdw>
                </a:effectLst>
                <a:latin typeface="Times New Roman" pitchFamily="18" charset="0"/>
                <a:cs typeface="Times New Roman" pitchFamily="18" charset="0"/>
              </a:rPr>
              <a:t>Nguyễn</a:t>
            </a:r>
            <a:r>
              <a:rPr lang="en-US"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2100" dirty="0" err="1">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Ngọc</a:t>
            </a:r>
            <a:r>
              <a:rPr lang="en-US"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Mai Chi)</a:t>
            </a:r>
            <a:endParaRPr lang="vi-VN" sz="2100" dirty="0">
              <a:ln w="1905"/>
              <a:solidFill>
                <a:prstClr val="black"/>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alpha val="78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85108" y="666545"/>
            <a:ext cx="7897091" cy="954107"/>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Ba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22 </a:t>
            </a:r>
            <a:r>
              <a:rPr lang="en-US" sz="2800" b="1" dirty="0" err="1">
                <a:solidFill>
                  <a:srgbClr val="002060"/>
                </a:solidFill>
                <a:latin typeface="Times New Roman" panose="02020603050405020304" pitchFamily="18" charset="0"/>
                <a:cs typeface="Times New Roman" panose="02020603050405020304" pitchFamily="18" charset="0"/>
              </a:rPr>
              <a:t>tháng</a:t>
            </a:r>
            <a:r>
              <a:rPr lang="en-US" sz="2800" b="1" dirty="0">
                <a:solidFill>
                  <a:srgbClr val="002060"/>
                </a:solidFill>
                <a:latin typeface="Times New Roman" panose="02020603050405020304" pitchFamily="18" charset="0"/>
                <a:cs typeface="Times New Roman" panose="02020603050405020304" pitchFamily="18" charset="0"/>
              </a:rPr>
              <a:t> 8 </a:t>
            </a: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2023</a:t>
            </a:r>
          </a:p>
          <a:p>
            <a:pPr algn="ctr"/>
            <a:r>
              <a:rPr lang="en-US" sz="2800" b="1" dirty="0" err="1">
                <a:solidFill>
                  <a:srgbClr val="002060"/>
                </a:solidFill>
                <a:latin typeface="Times New Roman" panose="02020603050405020304" pitchFamily="18" charset="0"/>
                <a:cs typeface="Times New Roman" panose="02020603050405020304" pitchFamily="18" charset="0"/>
              </a:rPr>
              <a:t>Tiếng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Việt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085108" y="1620652"/>
            <a:ext cx="8465123"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err="1">
                <a:ln/>
                <a:solidFill>
                  <a:srgbClr val="002060"/>
                </a:solidFill>
                <a:latin typeface="Times New Roman" panose="02020603050405020304" pitchFamily="18" charset="0"/>
                <a:cs typeface="Times New Roman" panose="02020603050405020304" pitchFamily="18" charset="0"/>
              </a:rPr>
              <a:t>Bài</a:t>
            </a:r>
            <a:r>
              <a:rPr lang="en-US" sz="2800" b="1" dirty="0">
                <a:ln/>
                <a:solidFill>
                  <a:srgbClr val="002060"/>
                </a:solidFill>
                <a:latin typeface="Times New Roman" panose="02020603050405020304" pitchFamily="18" charset="0"/>
                <a:cs typeface="Times New Roman" panose="02020603050405020304" pitchFamily="18" charset="0"/>
              </a:rPr>
              <a:t> 12: </a:t>
            </a:r>
            <a:r>
              <a:rPr lang="en-US" sz="2800" b="1" dirty="0" err="1">
                <a:ln/>
                <a:solidFill>
                  <a:srgbClr val="002060"/>
                </a:solidFill>
                <a:latin typeface="Times New Roman" panose="02020603050405020304" pitchFamily="18" charset="0"/>
                <a:cs typeface="Times New Roman" panose="02020603050405020304" pitchFamily="18" charset="0"/>
              </a:rPr>
              <a:t>Nhà</a:t>
            </a:r>
            <a:r>
              <a:rPr lang="en-US" sz="2800" b="1" dirty="0">
                <a:ln/>
                <a:solidFill>
                  <a:srgbClr val="002060"/>
                </a:solidFill>
                <a:latin typeface="Times New Roman" panose="02020603050405020304" pitchFamily="18" charset="0"/>
                <a:cs typeface="Times New Roman" panose="02020603050405020304" pitchFamily="18" charset="0"/>
              </a:rPr>
              <a:t> </a:t>
            </a:r>
            <a:r>
              <a:rPr lang="en-US" sz="2800" b="1" err="1">
                <a:ln/>
                <a:solidFill>
                  <a:srgbClr val="002060"/>
                </a:solidFill>
                <a:latin typeface="Times New Roman" panose="02020603050405020304" pitchFamily="18" charset="0"/>
                <a:cs typeface="Times New Roman" panose="02020603050405020304" pitchFamily="18" charset="0"/>
              </a:rPr>
              <a:t>phát</a:t>
            </a:r>
            <a:r>
              <a:rPr lang="en-US" sz="2800" b="1">
                <a:ln/>
                <a:solidFill>
                  <a:srgbClr val="002060"/>
                </a:solidFill>
                <a:latin typeface="Times New Roman" panose="02020603050405020304" pitchFamily="18" charset="0"/>
                <a:cs typeface="Times New Roman" panose="02020603050405020304" pitchFamily="18" charset="0"/>
              </a:rPr>
              <a:t> minh 6 tuổi</a:t>
            </a:r>
            <a:endParaRPr lang="en-US" sz="2800" b="1" dirty="0">
              <a:ln/>
              <a:solidFill>
                <a:srgbClr val="002060"/>
              </a:solidFill>
              <a:latin typeface="Times New Roman" panose="02020603050405020304" pitchFamily="18" charset="0"/>
              <a:cs typeface="Times New Roman" panose="02020603050405020304" pitchFamily="18" charset="0"/>
            </a:endParaRPr>
          </a:p>
          <a:p>
            <a:pPr algn="ctr"/>
            <a:r>
              <a:rPr lang="en-US" sz="2800" b="1" dirty="0" err="1">
                <a:ln/>
                <a:solidFill>
                  <a:srgbClr val="CC3300"/>
                </a:solidFill>
                <a:latin typeface="Times New Roman" panose="02020603050405020304" pitchFamily="18" charset="0"/>
                <a:cs typeface="Times New Roman" panose="02020603050405020304" pitchFamily="18" charset="0"/>
              </a:rPr>
              <a:t>Viết</a:t>
            </a:r>
            <a:r>
              <a:rPr lang="en-US" sz="2800" b="1">
                <a:ln/>
                <a:solidFill>
                  <a:srgbClr val="CC3300"/>
                </a:solidFill>
                <a:latin typeface="Times New Roman" panose="02020603050405020304" pitchFamily="18" charset="0"/>
                <a:cs typeface="Times New Roman" panose="02020603050405020304" pitchFamily="18" charset="0"/>
              </a:rPr>
              <a:t>: Tìm </a:t>
            </a:r>
            <a:r>
              <a:rPr lang="en-US" sz="2800" b="1" dirty="0" err="1">
                <a:ln/>
                <a:solidFill>
                  <a:srgbClr val="CC3300"/>
                </a:solidFill>
                <a:latin typeface="Times New Roman" panose="02020603050405020304" pitchFamily="18" charset="0"/>
                <a:cs typeface="Times New Roman" panose="02020603050405020304" pitchFamily="18" charset="0"/>
              </a:rPr>
              <a:t>hiểu</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cách</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viết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bài</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văn</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kể</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lại</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một</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câu</a:t>
            </a:r>
            <a:r>
              <a:rPr lang="en-US" sz="2800" b="1" dirty="0">
                <a:ln/>
                <a:solidFill>
                  <a:srgbClr val="CC3300"/>
                </a:solidFill>
                <a:latin typeface="Times New Roman" panose="02020603050405020304" pitchFamily="18" charset="0"/>
                <a:cs typeface="Times New Roman" panose="02020603050405020304" pitchFamily="18" charset="0"/>
              </a:rPr>
              <a:t> </a:t>
            </a:r>
            <a:r>
              <a:rPr lang="en-US" sz="2800" b="1" dirty="0" err="1">
                <a:ln/>
                <a:solidFill>
                  <a:srgbClr val="CC3300"/>
                </a:solidFill>
                <a:latin typeface="Times New Roman" panose="02020603050405020304" pitchFamily="18" charset="0"/>
                <a:cs typeface="Times New Roman" panose="02020603050405020304" pitchFamily="18" charset="0"/>
              </a:rPr>
              <a:t>chuyện</a:t>
            </a:r>
            <a:endParaRPr lang="en-US" sz="2800" b="1" dirty="0">
              <a:ln/>
              <a:solidFill>
                <a:srgbClr val="CC33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8192" y="501100"/>
            <a:ext cx="1486757" cy="1082079"/>
          </a:xfrm>
          <a:prstGeom prst="rect">
            <a:avLst/>
          </a:prstGeom>
          <a:solidFill>
            <a:srgbClr val="9FF3F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18192" y="780529"/>
            <a:ext cx="1440873"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SGK/52</a:t>
            </a:r>
          </a:p>
        </p:txBody>
      </p:sp>
      <p:sp>
        <p:nvSpPr>
          <p:cNvPr id="6" name="Rectangle 5">
            <a:extLst>
              <a:ext uri="{FF2B5EF4-FFF2-40B4-BE49-F238E27FC236}">
                <a16:creationId xmlns:a16="http://schemas.microsoft.com/office/drawing/2014/main" id="{ABD7D613-6F84-460D-9E3E-DBEC594ED037}"/>
              </a:ext>
            </a:extLst>
          </p:cNvPr>
          <p:cNvSpPr/>
          <p:nvPr/>
        </p:nvSpPr>
        <p:spPr>
          <a:xfrm>
            <a:off x="833213" y="2604238"/>
            <a:ext cx="7437951" cy="523220"/>
          </a:xfrm>
          <a:prstGeom prst="rect">
            <a:avLst/>
          </a:prstGeom>
          <a:solidFill>
            <a:srgbClr val="9FF3F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defTabSz="1219170">
              <a:buClr>
                <a:srgbClr val="000000"/>
              </a:buClr>
              <a:defRPr/>
            </a:pPr>
            <a:r>
              <a:rPr lang="en-US" sz="2800" b="1" kern="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rPr>
              <a:t>1. </a:t>
            </a:r>
            <a:r>
              <a:rPr lang="vi-VN" sz="2800" b="1" kern="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Arial"/>
              </a:rPr>
              <a:t>Đọc bài văn dưới đây và thực hiện yêu cầu.</a:t>
            </a:r>
            <a:endParaRPr kumimoji="0" lang="en-US" sz="2800" b="1" i="0" u="none" strike="noStrike" kern="0" normalizeH="0" baseline="0" noProof="0" dirty="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BF3A1046-F115-C47A-9523-7655132770C7}"/>
              </a:ext>
            </a:extLst>
          </p:cNvPr>
          <p:cNvSpPr txBox="1"/>
          <p:nvPr/>
        </p:nvSpPr>
        <p:spPr>
          <a:xfrm>
            <a:off x="833213" y="3155897"/>
            <a:ext cx="11257187" cy="954107"/>
          </a:xfrm>
          <a:prstGeom prst="rect">
            <a:avLst/>
          </a:prstGeom>
          <a:solidFill>
            <a:srgbClr val="FFF2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a.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Tìm</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phần</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mở</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thân</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kết</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trên</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nội</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dung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chính</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mỗi</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phần</a:t>
            </a:r>
            <a:r>
              <a:rPr lang="en-US" sz="2800" b="1" i="0"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F3A1046-F115-C47A-9523-7655132770C7}"/>
              </a:ext>
            </a:extLst>
          </p:cNvPr>
          <p:cNvSpPr txBox="1"/>
          <p:nvPr/>
        </p:nvSpPr>
        <p:spPr>
          <a:xfrm>
            <a:off x="824509" y="4155700"/>
            <a:ext cx="11293601" cy="954107"/>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lvl="0"/>
            <a:r>
              <a:rPr lang="vi-VN" sz="2800" b="1" dirty="0">
                <a:ln/>
                <a:solidFill>
                  <a:srgbClr val="4D1CA4"/>
                </a:solidFill>
                <a:latin typeface="+mj-lt"/>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normalizeH="0" baseline="0" noProof="0" dirty="0">
              <a:ln/>
              <a:solidFill>
                <a:srgbClr val="4D1CA4"/>
              </a:solidFill>
              <a:uLnTx/>
              <a:uFillTx/>
              <a:latin typeface="+mj-lt"/>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BF3A1046-F115-C47A-9523-7655132770C7}"/>
              </a:ext>
            </a:extLst>
          </p:cNvPr>
          <p:cNvSpPr txBox="1"/>
          <p:nvPr/>
        </p:nvSpPr>
        <p:spPr>
          <a:xfrm>
            <a:off x="833213" y="5165429"/>
            <a:ext cx="11229477" cy="523220"/>
          </a:xfrm>
          <a:prstGeom prst="rect">
            <a:avLst/>
          </a:prstGeom>
          <a:solidFill>
            <a:srgbClr val="FFFAE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lvl="0" algn="just"/>
            <a:r>
              <a:rPr lang="vi-VN" sz="2800" b="1" dirty="0">
                <a:ln/>
                <a:solidFill>
                  <a:srgbClr val="4D1CA4"/>
                </a:solidFill>
                <a:latin typeface="+mj-lt"/>
                <a:ea typeface="Tahoma" panose="020B0604030504040204" pitchFamily="34" charset="0"/>
                <a:cs typeface="Tahoma" panose="020B0604030504040204" pitchFamily="34" charset="0"/>
              </a:rPr>
              <a:t>c. Trong bài văn, câu chuyện được kể lại theo </a:t>
            </a:r>
            <a:r>
              <a:rPr lang="en-US" sz="2800" b="1"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cách</a:t>
            </a:r>
            <a:r>
              <a:rPr lang="en-US" sz="2800" b="1"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dirty="0">
                <a:ln/>
                <a:solidFill>
                  <a:srgbClr val="4D1CA4"/>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normalizeH="0" baseline="0" noProof="0" dirty="0">
              <a:ln/>
              <a:solidFill>
                <a:srgbClr val="4D1CA4"/>
              </a:solidFill>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F3A1046-F115-C47A-9523-7655132770C7}"/>
              </a:ext>
            </a:extLst>
          </p:cNvPr>
          <p:cNvSpPr txBox="1"/>
          <p:nvPr/>
        </p:nvSpPr>
        <p:spPr>
          <a:xfrm>
            <a:off x="833214" y="5716527"/>
            <a:ext cx="11229476" cy="523220"/>
          </a:xfrm>
          <a:prstGeom prst="rect">
            <a:avLst/>
          </a:prstGeom>
          <a:solidFill>
            <a:srgbClr val="FFCC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algn="just"/>
            <a:r>
              <a:rPr lang="vi-VN"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d. Những từ ngữ</a:t>
            </a:r>
            <a:r>
              <a:rPr lang="en-US"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4D1CA4"/>
                </a:solidFill>
                <a:latin typeface="Times New Roman" panose="02020603050405020304" pitchFamily="18" charset="0"/>
                <a:ea typeface="Tahoma" panose="020B0604030504040204" pitchFamily="34" charset="0"/>
                <a:cs typeface="Times New Roman" panose="02020603050405020304" pitchFamily="18" charset="0"/>
              </a:rPr>
              <a:t>được</a:t>
            </a:r>
            <a:r>
              <a:rPr lang="vi-VN"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 in đậm trong bài </a:t>
            </a:r>
            <a:r>
              <a:rPr lang="en-US" sz="2800" b="1" dirty="0" err="1">
                <a:solidFill>
                  <a:srgbClr val="4D1CA4"/>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4D1CA4"/>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4D1CA4"/>
                </a:solidFill>
                <a:latin typeface="Times New Roman" panose="02020603050405020304" pitchFamily="18" charset="0"/>
                <a:ea typeface="Tahoma" panose="020B0604030504040204" pitchFamily="34" charset="0"/>
                <a:cs typeface="Times New Roman" panose="02020603050405020304" pitchFamily="18" charset="0"/>
              </a:rPr>
              <a:t>tác</a:t>
            </a:r>
            <a:r>
              <a:rPr lang="en-US"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4D1CA4"/>
                </a:solidFill>
                <a:latin typeface="Times New Roman" panose="02020603050405020304" pitchFamily="18" charset="0"/>
                <a:ea typeface="Tahoma" panose="020B0604030504040204" pitchFamily="34" charset="0"/>
                <a:cs typeface="Times New Roman" panose="02020603050405020304" pitchFamily="18" charset="0"/>
              </a:rPr>
              <a:t>dụng</a:t>
            </a:r>
            <a:r>
              <a:rPr lang="en-US"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4D1CA4"/>
                </a:solidFill>
                <a:latin typeface="Times New Roman" panose="02020603050405020304" pitchFamily="18" charset="0"/>
                <a:ea typeface="Tahoma" panose="020B0604030504040204" pitchFamily="34" charset="0"/>
                <a:cs typeface="Times New Roman" panose="02020603050405020304" pitchFamily="18" charset="0"/>
              </a:rPr>
              <a:t>gì</a:t>
            </a:r>
            <a:r>
              <a:rPr lang="en-US" sz="2800" b="1" dirty="0">
                <a:solidFill>
                  <a:srgbClr val="4D1CA4"/>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4D1CA4"/>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1" name="Picture 2" descr="Sách giáo khoa Kết nối tri thức với cuộc sống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2953" y="5688649"/>
            <a:ext cx="1635618" cy="1097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876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450118" y="403588"/>
            <a:ext cx="6207791" cy="6467475"/>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0" y="990600"/>
            <a:ext cx="6450118"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73937" y="788697"/>
            <a:ext cx="4476750" cy="181588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Tìm</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phần</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mở</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thân</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kết</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trên</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nội</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dung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chính</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mỗi</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0" dirty="0" err="1">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phần</a:t>
            </a:r>
            <a:r>
              <a:rPr lang="en-US" sz="2800" b="1" i="0"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ln/>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990600"/>
            <a:ext cx="6450118" cy="627993"/>
          </a:xfrm>
          <a:prstGeom prst="rect">
            <a:avLst/>
          </a:prstGeom>
          <a:solidFill>
            <a:srgbClr val="FFFF00">
              <a:alpha val="19000"/>
            </a:srgbClr>
          </a:solidFill>
          <a:ln>
            <a:solidFill>
              <a:srgbClr val="0070C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endPar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25722" y="1647288"/>
            <a:ext cx="6450118" cy="3352800"/>
          </a:xfrm>
          <a:prstGeom prst="rect">
            <a:avLst/>
          </a:prstGeom>
          <a:solidFill>
            <a:srgbClr val="FF0000">
              <a:alpha val="1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859085" y="1770997"/>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Thân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endPar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15158" y="5038725"/>
            <a:ext cx="6460681" cy="580368"/>
          </a:xfrm>
          <a:prstGeom prst="rect">
            <a:avLst/>
          </a:prstGeom>
          <a:solidFill>
            <a:srgbClr val="7030A0">
              <a:alpha val="19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Kết</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endPar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cxnSp>
        <p:nvCxnSpPr>
          <p:cNvPr id="3" name="Straight Connector 2"/>
          <p:cNvCxnSpPr/>
          <p:nvPr/>
        </p:nvCxnSpPr>
        <p:spPr>
          <a:xfrm>
            <a:off x="83139" y="1600208"/>
            <a:ext cx="3491334" cy="183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135" y="5340941"/>
            <a:ext cx="3287082" cy="17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618855" y="1304596"/>
            <a:ext cx="831263" cy="93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E08709D-D337-FF5F-6AED-7B88A515BBE2}"/>
              </a:ext>
            </a:extLst>
          </p:cNvPr>
          <p:cNvSpPr txBox="1"/>
          <p:nvPr/>
        </p:nvSpPr>
        <p:spPr>
          <a:xfrm>
            <a:off x="7317422" y="2871744"/>
            <a:ext cx="4060990" cy="830997"/>
          </a:xfrm>
          <a:prstGeom prst="rect">
            <a:avLst/>
          </a:prstGeom>
          <a:solidFill>
            <a:srgbClr val="9FF3F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buFont typeface="Wingdings" panose="05000000000000000000" pitchFamily="2" charset="2"/>
              <a:buChar char="q"/>
            </a:pPr>
            <a:r>
              <a:rPr lang="vi-VN" sz="2400" b="1" i="1" dirty="0">
                <a:solidFill>
                  <a:srgbClr val="7030A0"/>
                </a:solidFill>
                <a:latin typeface="+mj-lt"/>
                <a:ea typeface="Calibri" panose="020F0502020204030204" pitchFamily="34" charset="0"/>
                <a:cs typeface="Times New Roman" panose="02020603050405020304" pitchFamily="18" charset="0"/>
              </a:rPr>
              <a:t>Mở bài: </a:t>
            </a:r>
            <a:r>
              <a:rPr lang="vi-VN" sz="2400" b="1" dirty="0">
                <a:solidFill>
                  <a:srgbClr val="7030A0"/>
                </a:solidFill>
                <a:latin typeface="+mj-lt"/>
                <a:ea typeface="Calibri" panose="020F0502020204030204" pitchFamily="34" charset="0"/>
                <a:cs typeface="Times New Roman" panose="02020603050405020304" pitchFamily="18" charset="0"/>
              </a:rPr>
              <a:t>Giới thiệu về câu chuyện cô bé Lọ Lem.</a:t>
            </a:r>
            <a:endParaRPr lang="en-US" sz="2400" b="1" dirty="0">
              <a:solidFill>
                <a:srgbClr val="7030A0"/>
              </a:solidFill>
              <a:latin typeface="+mj-lt"/>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372DEB9F-BE3F-B7DE-512D-56DCAE7D61F8}"/>
              </a:ext>
            </a:extLst>
          </p:cNvPr>
          <p:cNvSpPr txBox="1"/>
          <p:nvPr/>
        </p:nvSpPr>
        <p:spPr>
          <a:xfrm>
            <a:off x="7303034" y="4010954"/>
            <a:ext cx="4167040" cy="830997"/>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lgn="just">
              <a:buFont typeface="Wingdings" panose="05000000000000000000" pitchFamily="2" charset="2"/>
              <a:buChar char="q"/>
            </a:pPr>
            <a:r>
              <a:rPr lang="vi-VN" sz="2400" b="1" i="1" dirty="0">
                <a:solidFill>
                  <a:prstClr val="black"/>
                </a:solidFill>
                <a:latin typeface="+mj-lt"/>
                <a:ea typeface="Calibri" panose="020F0502020204030204" pitchFamily="34" charset="0"/>
                <a:cs typeface="Times New Roman" panose="02020603050405020304" pitchFamily="18" charset="0"/>
              </a:rPr>
              <a:t>Thân bài: </a:t>
            </a:r>
            <a:r>
              <a:rPr lang="vi-VN" sz="2400" b="1" dirty="0">
                <a:solidFill>
                  <a:prstClr val="black"/>
                </a:solidFill>
                <a:latin typeface="+mj-lt"/>
                <a:ea typeface="Calibri" panose="020F0502020204030204" pitchFamily="34" charset="0"/>
                <a:cs typeface="Times New Roman" panose="02020603050405020304" pitchFamily="18" charset="0"/>
              </a:rPr>
              <a:t>Kể lại cuộc đời của cô bé Lọ Lem.</a:t>
            </a:r>
            <a:endParaRPr lang="en-US" sz="2400" b="1" dirty="0">
              <a:solidFill>
                <a:prstClr val="black"/>
              </a:solidFill>
              <a:latin typeface="+mj-lt"/>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615FB288-EF51-B8A4-2F39-18ABACCD3C7F}"/>
              </a:ext>
            </a:extLst>
          </p:cNvPr>
          <p:cNvSpPr txBox="1"/>
          <p:nvPr/>
        </p:nvSpPr>
        <p:spPr>
          <a:xfrm>
            <a:off x="7303034" y="5090977"/>
            <a:ext cx="4380410" cy="830997"/>
          </a:xfrm>
          <a:prstGeom prst="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lgn="just">
              <a:buFont typeface="Wingdings" panose="05000000000000000000" pitchFamily="2" charset="2"/>
              <a:buChar char="q"/>
            </a:pPr>
            <a:r>
              <a:rPr lang="vi-VN" sz="2400" b="1" i="1" dirty="0">
                <a:ln w="10541" cmpd="sng">
                  <a:solidFill>
                    <a:schemeClr val="accent1">
                      <a:shade val="88000"/>
                      <a:satMod val="110000"/>
                    </a:schemeClr>
                  </a:solidFill>
                  <a:prstDash val="solid"/>
                </a:ln>
                <a:latin typeface="+mj-lt"/>
                <a:ea typeface="Calibri" panose="020F0502020204030204" pitchFamily="34" charset="0"/>
                <a:cs typeface="Times New Roman" panose="02020603050405020304" pitchFamily="18" charset="0"/>
              </a:rPr>
              <a:t>Kết bài: </a:t>
            </a:r>
            <a:r>
              <a:rPr lang="vi-VN" sz="2400" b="1" dirty="0">
                <a:ln w="10541" cmpd="sng">
                  <a:solidFill>
                    <a:schemeClr val="accent1">
                      <a:shade val="88000"/>
                      <a:satMod val="110000"/>
                    </a:schemeClr>
                  </a:solidFill>
                  <a:prstDash val="solid"/>
                </a:ln>
                <a:latin typeface="+mj-lt"/>
                <a:ea typeface="Calibri" panose="020F0502020204030204" pitchFamily="34" charset="0"/>
                <a:cs typeface="Times New Roman" panose="02020603050405020304" pitchFamily="18" charset="0"/>
              </a:rPr>
              <a:t>Nêu suy nghĩ, cảm xúc về câu chuyện.</a:t>
            </a:r>
            <a:endParaRPr lang="en-US" sz="2400" b="1" dirty="0">
              <a:ln w="10541" cmpd="sng">
                <a:solidFill>
                  <a:schemeClr val="accent1">
                    <a:shade val="88000"/>
                    <a:satMod val="110000"/>
                  </a:schemeClr>
                </a:solidFill>
                <a:prstDash val="solid"/>
              </a:ln>
              <a:latin typeface="+mj-lt"/>
              <a:ea typeface="Calibri" panose="020F0502020204030204" pitchFamily="34" charset="0"/>
              <a:cs typeface="Times New Roman" panose="02020603050405020304" pitchFamily="18" charset="0"/>
            </a:endParaRPr>
          </a:p>
        </p:txBody>
      </p:sp>
      <p:cxnSp>
        <p:nvCxnSpPr>
          <p:cNvPr id="4" name="Straight Connector 3"/>
          <p:cNvCxnSpPr/>
          <p:nvPr/>
        </p:nvCxnSpPr>
        <p:spPr>
          <a:xfrm>
            <a:off x="8464731" y="1239281"/>
            <a:ext cx="318595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278867" y="1647288"/>
            <a:ext cx="352904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765764" y="2076996"/>
            <a:ext cx="3192046" cy="663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94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1000"/>
                                        <p:tgtEl>
                                          <p:spTgt spid="26"/>
                                        </p:tgtEl>
                                      </p:cBhvr>
                                    </p:animEffect>
                                    <p:anim calcmode="lin" valueType="num">
                                      <p:cBhvr>
                                        <p:cTn id="83" dur="1000" fill="hold"/>
                                        <p:tgtEl>
                                          <p:spTgt spid="26"/>
                                        </p:tgtEl>
                                        <p:attrNameLst>
                                          <p:attrName>ppt_x</p:attrName>
                                        </p:attrNameLst>
                                      </p:cBhvr>
                                      <p:tavLst>
                                        <p:tav tm="0">
                                          <p:val>
                                            <p:strVal val="#ppt_x"/>
                                          </p:val>
                                        </p:tav>
                                        <p:tav tm="100000">
                                          <p:val>
                                            <p:strVal val="#ppt_x"/>
                                          </p:val>
                                        </p:tav>
                                      </p:tavLst>
                                    </p:anim>
                                    <p:anim calcmode="lin" valueType="num">
                                      <p:cBhvr>
                                        <p:cTn id="8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P spid="27" grpId="0" animBg="1"/>
      <p:bldP spid="28" grpId="0" animBg="1"/>
      <p:bldP spid="29"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5">
      <a:dk1>
        <a:sysClr val="windowText" lastClr="000000"/>
      </a:dk1>
      <a:lt1>
        <a:srgbClr val="C2DFF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5">
      <a:dk1>
        <a:sysClr val="windowText" lastClr="000000"/>
      </a:dk1>
      <a:lt1>
        <a:srgbClr val="C2DFF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3120</TotalTime>
  <Words>1627</Words>
  <Application>Microsoft Office PowerPoint</Application>
  <PresentationFormat>Widescreen</PresentationFormat>
  <Paragraphs>189</Paragraphs>
  <Slides>30</Slides>
  <Notes>5</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Arial</vt:lpstr>
      <vt:lpstr>Baloo</vt:lpstr>
      <vt:lpstr>Calibri</vt:lpstr>
      <vt:lpstr>Calibri Light</vt:lpstr>
      <vt:lpstr>Cambria</vt:lpstr>
      <vt:lpstr>等线</vt:lpstr>
      <vt:lpstr>Tahoma</vt:lpstr>
      <vt:lpstr>Times New Roman</vt:lpstr>
      <vt:lpstr>Wingdings</vt:lpstr>
      <vt:lpstr>4_Office Theme</vt:lpstr>
      <vt:lpstr>Office Theme</vt:lpstr>
      <vt:lpstr>1_Office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256</cp:revision>
  <dcterms:created xsi:type="dcterms:W3CDTF">2023-08-03T13:43:21Z</dcterms:created>
  <dcterms:modified xsi:type="dcterms:W3CDTF">2025-03-14T01:19:39Z</dcterms:modified>
</cp:coreProperties>
</file>