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71" r:id="rId3"/>
    <p:sldId id="278" r:id="rId4"/>
    <p:sldId id="277" r:id="rId5"/>
    <p:sldId id="273" r:id="rId6"/>
    <p:sldId id="279" r:id="rId7"/>
    <p:sldId id="274" r:id="rId8"/>
    <p:sldId id="258" r:id="rId9"/>
    <p:sldId id="27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85858"/>
    <a:srgbClr val="F592A7"/>
    <a:srgbClr val="88C485"/>
    <a:srgbClr val="C68597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BE1E1-0803-440C-9CEA-5DE32B52A3D6}" v="207" dt="2022-07-23T19:33:21.627"/>
    <p1510:client id="{1808A823-96BF-437C-87FA-D653FD5E852E}" v="452" dt="2022-07-23T21:24:17.142"/>
    <p1510:client id="{4A9F8DB6-5744-4E26-A2C1-77B7F529B0E0}" v="129" dt="2022-07-23T10:40:31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97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06EBE1E1-0803-440C-9CEA-5DE32B52A3D6}"/>
    <pc:docChg chg="undo redo custSel delSld modSld sldOrd">
      <pc:chgData name="Trang Ha" userId="270efafb50020bd6" providerId="LiveId" clId="{06EBE1E1-0803-440C-9CEA-5DE32B52A3D6}" dt="2022-07-23T19:37:39.670" v="1264" actId="478"/>
      <pc:docMkLst>
        <pc:docMk/>
      </pc:docMkLst>
      <pc:sldChg chg="modSp mod">
        <pc:chgData name="Trang Ha" userId="270efafb50020bd6" providerId="LiveId" clId="{06EBE1E1-0803-440C-9CEA-5DE32B52A3D6}" dt="2022-07-23T10:49:55.537" v="112" actId="1036"/>
        <pc:sldMkLst>
          <pc:docMk/>
          <pc:sldMk cId="562573195" sldId="256"/>
        </pc:sldMkLst>
        <pc:spChg chg="mod">
          <ac:chgData name="Trang Ha" userId="270efafb50020bd6" providerId="LiveId" clId="{06EBE1E1-0803-440C-9CEA-5DE32B52A3D6}" dt="2022-07-23T10:49:50.436" v="11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6EBE1E1-0803-440C-9CEA-5DE32B52A3D6}" dt="2022-07-23T10:49:55.537" v="112" actId="103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ord delAnim modAnim">
        <pc:chgData name="Trang Ha" userId="270efafb50020bd6" providerId="LiveId" clId="{06EBE1E1-0803-440C-9CEA-5DE32B52A3D6}" dt="2022-07-23T16:48:16.746" v="1124"/>
        <pc:sldMkLst>
          <pc:docMk/>
          <pc:sldMk cId="2365650238" sldId="258"/>
        </pc:sldMkLst>
        <pc:spChg chg="del mod">
          <ac:chgData name="Trang Ha" userId="270efafb50020bd6" providerId="LiveId" clId="{06EBE1E1-0803-440C-9CEA-5DE32B52A3D6}" dt="2022-07-23T11:20:32.139" v="844" actId="47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06EBE1E1-0803-440C-9CEA-5DE32B52A3D6}" dt="2022-07-23T11:21:49.932" v="978" actId="1076"/>
          <ac:spMkLst>
            <pc:docMk/>
            <pc:sldMk cId="2365650238" sldId="258"/>
            <ac:spMk id="11" creationId="{230F6357-95A8-2B40-C40C-6F4238B748D8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2" creationId="{46962AFF-C483-9969-8263-BCE1913CDFBB}"/>
          </ac:spMkLst>
        </pc:spChg>
        <pc:spChg chg="add mod">
          <ac:chgData name="Trang Ha" userId="270efafb50020bd6" providerId="LiveId" clId="{06EBE1E1-0803-440C-9CEA-5DE32B52A3D6}" dt="2022-07-23T11:20:32.653" v="845"/>
          <ac:spMkLst>
            <pc:docMk/>
            <pc:sldMk cId="2365650238" sldId="258"/>
            <ac:spMk id="13" creationId="{313E502E-F6CD-CAD8-1829-04F4320C5971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4" creationId="{4D59064A-C7D7-7E56-AA09-C161E18F01CA}"/>
          </ac:spMkLst>
        </pc:spChg>
        <pc:spChg chg="add mod">
          <ac:chgData name="Trang Ha" userId="270efafb50020bd6" providerId="LiveId" clId="{06EBE1E1-0803-440C-9CEA-5DE32B52A3D6}" dt="2022-07-23T11:20:43.494" v="851" actId="571"/>
          <ac:spMkLst>
            <pc:docMk/>
            <pc:sldMk cId="2365650238" sldId="258"/>
            <ac:spMk id="15" creationId="{130325C8-5678-6A8D-29DB-64490228C81A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6" creationId="{B5DD3ACD-09A7-77E6-7C89-C79BED5CBA45}"/>
          </ac:spMkLst>
        </pc:spChg>
        <pc:spChg chg="add mod">
          <ac:chgData name="Trang Ha" userId="270efafb50020bd6" providerId="LiveId" clId="{06EBE1E1-0803-440C-9CEA-5DE32B52A3D6}" dt="2022-07-23T11:21:45.014" v="977" actId="1038"/>
          <ac:spMkLst>
            <pc:docMk/>
            <pc:sldMk cId="2365650238" sldId="258"/>
            <ac:spMk id="17" creationId="{31E2C070-A5B1-DDB5-B49D-EBBA9F65E2FB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18" creationId="{E287BC70-2447-8E8C-5F6E-5A6FF4998D05}"/>
          </ac:spMkLst>
        </pc:spChg>
        <pc:spChg chg="add del mod ord">
          <ac:chgData name="Trang Ha" userId="270efafb50020bd6" providerId="LiveId" clId="{06EBE1E1-0803-440C-9CEA-5DE32B52A3D6}" dt="2022-07-23T11:29:37.855" v="1073" actId="21"/>
          <ac:spMkLst>
            <pc:docMk/>
            <pc:sldMk cId="2365650238" sldId="258"/>
            <ac:spMk id="19" creationId="{C2A49BC4-CA47-F8B1-E2FD-22399A91A988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0" creationId="{97AB04F2-F8DD-0567-07CF-B88F18B1E62B}"/>
          </ac:spMkLst>
        </pc:spChg>
        <pc:spChg chg="add mod">
          <ac:chgData name="Trang Ha" userId="270efafb50020bd6" providerId="LiveId" clId="{06EBE1E1-0803-440C-9CEA-5DE32B52A3D6}" dt="2022-07-23T11:35:41.292" v="1103" actId="14100"/>
          <ac:spMkLst>
            <pc:docMk/>
            <pc:sldMk cId="2365650238" sldId="258"/>
            <ac:spMk id="21" creationId="{A6928208-6A44-BA50-AE75-AE54C264A5E1}"/>
          </ac:spMkLst>
        </pc:spChg>
        <pc:spChg chg="add mod">
          <ac:chgData name="Trang Ha" userId="270efafb50020bd6" providerId="LiveId" clId="{06EBE1E1-0803-440C-9CEA-5DE32B52A3D6}" dt="2022-07-23T11:36:28.611" v="1108" actId="2085"/>
          <ac:spMkLst>
            <pc:docMk/>
            <pc:sldMk cId="2365650238" sldId="258"/>
            <ac:spMk id="22" creationId="{8FDD9FCD-AF76-F876-33AB-ED4201117208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3" creationId="{EA97DAB0-34A2-FAED-F67C-A01C9FEF4F35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4" creationId="{78F011E5-0249-3210-4981-CF1CA1F96A17}"/>
          </ac:spMkLst>
        </pc:spChg>
        <pc:spChg chg="add mod">
          <ac:chgData name="Trang Ha" userId="270efafb50020bd6" providerId="LiveId" clId="{06EBE1E1-0803-440C-9CEA-5DE32B52A3D6}" dt="2022-07-23T11:37:19.754" v="1117" actId="2711"/>
          <ac:spMkLst>
            <pc:docMk/>
            <pc:sldMk cId="2365650238" sldId="258"/>
            <ac:spMk id="25" creationId="{867E7A69-1980-EB4A-58BC-7872FEAFE32D}"/>
          </ac:spMkLst>
        </pc:spChg>
        <pc:spChg chg="add mod ord">
          <ac:chgData name="Trang Ha" userId="270efafb50020bd6" providerId="LiveId" clId="{06EBE1E1-0803-440C-9CEA-5DE32B52A3D6}" dt="2022-07-23T11:33:23.562" v="1090" actId="1076"/>
          <ac:spMkLst>
            <pc:docMk/>
            <pc:sldMk cId="2365650238" sldId="258"/>
            <ac:spMk id="26" creationId="{A9270225-6B3B-98CC-C7CB-F5FD19216DBC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7" creationId="{71008CC1-B1C6-E2AA-CD44-5F00D629B8D8}"/>
          </ac:spMkLst>
        </pc:spChg>
        <pc:spChg chg="add mod">
          <ac:chgData name="Trang Ha" userId="270efafb50020bd6" providerId="LiveId" clId="{06EBE1E1-0803-440C-9CEA-5DE32B52A3D6}" dt="2022-07-23T13:44:25.468" v="1122" actId="571"/>
          <ac:spMkLst>
            <pc:docMk/>
            <pc:sldMk cId="2365650238" sldId="258"/>
            <ac:spMk id="28" creationId="{B666929C-99B1-6310-84F0-60C1316EC7F7}"/>
          </ac:spMkLst>
        </pc:spChg>
        <pc:picChg chg="del">
          <ac:chgData name="Trang Ha" userId="270efafb50020bd6" providerId="LiveId" clId="{06EBE1E1-0803-440C-9CEA-5DE32B52A3D6}" dt="2022-07-23T11:19:57.024" v="838" actId="478"/>
          <ac:picMkLst>
            <pc:docMk/>
            <pc:sldMk cId="2365650238" sldId="258"/>
            <ac:picMk id="9" creationId="{8F834AF4-9686-3A77-8CD8-8DBD942D4B70}"/>
          </ac:picMkLst>
        </pc:picChg>
        <pc:picChg chg="add mod ord modCrop">
          <ac:chgData name="Trang Ha" userId="270efafb50020bd6" providerId="LiveId" clId="{06EBE1E1-0803-440C-9CEA-5DE32B52A3D6}" dt="2022-07-23T11:33:26.559" v="1091" actId="167"/>
          <ac:picMkLst>
            <pc:docMk/>
            <pc:sldMk cId="2365650238" sldId="258"/>
            <ac:picMk id="10" creationId="{6FECE574-9B0C-EE2C-BFF3-8966BDD9BFA9}"/>
          </ac:picMkLst>
        </pc:picChg>
      </pc:sldChg>
      <pc:sldChg chg="addSp delSp modSp mod delAnim modAnim">
        <pc:chgData name="Trang Ha" userId="270efafb50020bd6" providerId="LiveId" clId="{06EBE1E1-0803-440C-9CEA-5DE32B52A3D6}" dt="2022-07-23T19:37:39.670" v="1264" actId="478"/>
        <pc:sldMkLst>
          <pc:docMk/>
          <pc:sldMk cId="2720404043" sldId="259"/>
        </pc:sldMkLst>
        <pc:spChg chg="del">
          <ac:chgData name="Trang Ha" userId="270efafb50020bd6" providerId="LiveId" clId="{06EBE1E1-0803-440C-9CEA-5DE32B52A3D6}" dt="2022-07-23T16:49:25.586" v="1126" actId="478"/>
          <ac:spMkLst>
            <pc:docMk/>
            <pc:sldMk cId="2720404043" sldId="259"/>
            <ac:spMk id="16" creationId="{D5C2A611-3623-3085-D081-705543B025DB}"/>
          </ac:spMkLst>
        </pc:spChg>
        <pc:spChg chg="mod">
          <ac:chgData name="Trang Ha" userId="270efafb50020bd6" providerId="LiveId" clId="{06EBE1E1-0803-440C-9CEA-5DE32B52A3D6}" dt="2022-07-23T19:33:14.248" v="1237" actId="1076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06EBE1E1-0803-440C-9CEA-5DE32B52A3D6}" dt="2022-07-23T16:53:31.826" v="1233" actId="5793"/>
          <ac:spMkLst>
            <pc:docMk/>
            <pc:sldMk cId="2720404043" sldId="259"/>
            <ac:spMk id="27" creationId="{C42E6274-E306-6D0A-FC74-685357AAA8A0}"/>
          </ac:spMkLst>
        </pc:spChg>
        <pc:picChg chg="add del mod">
          <ac:chgData name="Trang Ha" userId="270efafb50020bd6" providerId="LiveId" clId="{06EBE1E1-0803-440C-9CEA-5DE32B52A3D6}" dt="2022-07-23T16:51:57.411" v="1144" actId="478"/>
          <ac:picMkLst>
            <pc:docMk/>
            <pc:sldMk cId="2720404043" sldId="259"/>
            <ac:picMk id="9" creationId="{972A10EE-A346-40A1-57AE-15C94FC2D790}"/>
          </ac:picMkLst>
        </pc:picChg>
        <pc:picChg chg="del">
          <ac:chgData name="Trang Ha" userId="270efafb50020bd6" providerId="LiveId" clId="{06EBE1E1-0803-440C-9CEA-5DE32B52A3D6}" dt="2022-07-23T16:49:21.909" v="1125" actId="478"/>
          <ac:picMkLst>
            <pc:docMk/>
            <pc:sldMk cId="2720404043" sldId="259"/>
            <ac:picMk id="28" creationId="{A9B83D31-2750-175E-8F96-F9AE5C7D45E6}"/>
          </ac:picMkLst>
        </pc:picChg>
        <pc:cxnChg chg="del mod">
          <ac:chgData name="Trang Ha" userId="270efafb50020bd6" providerId="LiveId" clId="{06EBE1E1-0803-440C-9CEA-5DE32B52A3D6}" dt="2022-07-23T19:37:38.375" v="1263" actId="478"/>
          <ac:cxnSpMkLst>
            <pc:docMk/>
            <pc:sldMk cId="2720404043" sldId="259"/>
            <ac:cxnSpMk id="13" creationId="{6B835683-C714-47E0-2BDF-9E825EFFE3D6}"/>
          </ac:cxnSpMkLst>
        </pc:cxnChg>
        <pc:cxnChg chg="add del mod">
          <ac:chgData name="Trang Ha" userId="270efafb50020bd6" providerId="LiveId" clId="{06EBE1E1-0803-440C-9CEA-5DE32B52A3D6}" dt="2022-07-23T19:37:36.722" v="1262" actId="478"/>
          <ac:cxnSpMkLst>
            <pc:docMk/>
            <pc:sldMk cId="2720404043" sldId="259"/>
            <ac:cxnSpMk id="20" creationId="{AF841341-081D-3790-0A06-85746BDAA9BA}"/>
          </ac:cxnSpMkLst>
        </pc:cxnChg>
        <pc:cxnChg chg="add del mod">
          <ac:chgData name="Trang Ha" userId="270efafb50020bd6" providerId="LiveId" clId="{06EBE1E1-0803-440C-9CEA-5DE32B52A3D6}" dt="2022-07-23T19:37:34.280" v="1261" actId="478"/>
          <ac:cxnSpMkLst>
            <pc:docMk/>
            <pc:sldMk cId="2720404043" sldId="259"/>
            <ac:cxnSpMk id="22" creationId="{9B0429C6-1895-3302-6BFA-20691642B820}"/>
          </ac:cxnSpMkLst>
        </pc:cxnChg>
        <pc:cxnChg chg="del mod">
          <ac:chgData name="Trang Ha" userId="270efafb50020bd6" providerId="LiveId" clId="{06EBE1E1-0803-440C-9CEA-5DE32B52A3D6}" dt="2022-07-23T19:37:39.670" v="1264" actId="478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del">
        <pc:chgData name="Trang Ha" userId="270efafb50020bd6" providerId="LiveId" clId="{06EBE1E1-0803-440C-9CEA-5DE32B52A3D6}" dt="2022-07-23T11:19:50.554" v="837" actId="2696"/>
        <pc:sldMkLst>
          <pc:docMk/>
          <pc:sldMk cId="1930356161" sldId="266"/>
        </pc:sldMkLst>
      </pc:sldChg>
      <pc:sldChg chg="addSp delSp modSp mod delAnim modAnim">
        <pc:chgData name="Trang Ha" userId="270efafb50020bd6" providerId="LiveId" clId="{06EBE1E1-0803-440C-9CEA-5DE32B52A3D6}" dt="2022-07-23T11:19:00.294" v="836"/>
        <pc:sldMkLst>
          <pc:docMk/>
          <pc:sldMk cId="3850388074" sldId="271"/>
        </pc:sldMkLst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9" creationId="{B5CF4585-2998-D201-6221-0225CC6BFDEE}"/>
          </ac:spMkLst>
        </pc:spChg>
        <pc:spChg chg="add del mod ord">
          <ac:chgData name="Trang Ha" userId="270efafb50020bd6" providerId="LiveId" clId="{06EBE1E1-0803-440C-9CEA-5DE32B52A3D6}" dt="2022-07-23T11:01:37.593" v="525" actId="11529"/>
          <ac:spMkLst>
            <pc:docMk/>
            <pc:sldMk cId="3850388074" sldId="271"/>
            <ac:spMk id="10" creationId="{AA2FEDBB-09B6-161B-CBD3-E47A782B98AA}"/>
          </ac:spMkLst>
        </pc:spChg>
        <pc:spChg chg="add mod ord">
          <ac:chgData name="Trang Ha" userId="270efafb50020bd6" providerId="LiveId" clId="{06EBE1E1-0803-440C-9CEA-5DE32B52A3D6}" dt="2022-07-23T11:13:30.977" v="800" actId="14100"/>
          <ac:spMkLst>
            <pc:docMk/>
            <pc:sldMk cId="3850388074" sldId="271"/>
            <ac:spMk id="11" creationId="{9B71CBAB-437A-5C57-9EEF-9868E2A8850A}"/>
          </ac:spMkLst>
        </pc:spChg>
        <pc:spChg chg="add mod ord">
          <ac:chgData name="Trang Ha" userId="270efafb50020bd6" providerId="LiveId" clId="{06EBE1E1-0803-440C-9CEA-5DE32B52A3D6}" dt="2022-07-23T11:13:24.769" v="799" actId="14100"/>
          <ac:spMkLst>
            <pc:docMk/>
            <pc:sldMk cId="3850388074" sldId="271"/>
            <ac:spMk id="13" creationId="{1F1DB294-71F4-101C-968A-A463944691D4}"/>
          </ac:spMkLst>
        </pc:spChg>
        <pc:spChg chg="del">
          <ac:chgData name="Trang Ha" userId="270efafb50020bd6" providerId="LiveId" clId="{06EBE1E1-0803-440C-9CEA-5DE32B52A3D6}" dt="2022-07-23T10:55:41.230" v="232" actId="478"/>
          <ac:spMkLst>
            <pc:docMk/>
            <pc:sldMk cId="3850388074" sldId="271"/>
            <ac:spMk id="15" creationId="{0691DC70-A872-4E05-12E5-D114029ED68A}"/>
          </ac:spMkLst>
        </pc:spChg>
        <pc:spChg chg="mod">
          <ac:chgData name="Trang Ha" userId="270efafb50020bd6" providerId="LiveId" clId="{06EBE1E1-0803-440C-9CEA-5DE32B52A3D6}" dt="2022-07-23T11:10:43.643" v="757" actId="1076"/>
          <ac:spMkLst>
            <pc:docMk/>
            <pc:sldMk cId="3850388074" sldId="271"/>
            <ac:spMk id="20" creationId="{5BD3A18E-07B2-3FEA-ED17-34C3F4EB2601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1" creationId="{8C92FAC2-1130-0A07-4C39-F6F397A4EAC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2" creationId="{20570C5D-6844-6A69-45EB-1287F35146A2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4" creationId="{B8D29AAB-D5C6-E867-6A75-F142DA992B0D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5" creationId="{8969693A-4EFE-483A-8451-4C012C459AD8}"/>
          </ac:spMkLst>
        </pc:spChg>
        <pc:spChg chg="add mod">
          <ac:chgData name="Trang Ha" userId="270efafb50020bd6" providerId="LiveId" clId="{06EBE1E1-0803-440C-9CEA-5DE32B52A3D6}" dt="2022-07-23T11:11:08.248" v="778" actId="1035"/>
          <ac:spMkLst>
            <pc:docMk/>
            <pc:sldMk cId="3850388074" sldId="271"/>
            <ac:spMk id="26" creationId="{4C5668F6-88F0-C6F1-1C2C-8B140B72017B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8" creationId="{3188385F-8DEB-BFD1-733E-7276113E8DA1}"/>
          </ac:spMkLst>
        </pc:spChg>
        <pc:spChg chg="add mod">
          <ac:chgData name="Trang Ha" userId="270efafb50020bd6" providerId="LiveId" clId="{06EBE1E1-0803-440C-9CEA-5DE32B52A3D6}" dt="2022-07-23T11:10:56.547" v="767" actId="1035"/>
          <ac:spMkLst>
            <pc:docMk/>
            <pc:sldMk cId="3850388074" sldId="271"/>
            <ac:spMk id="29" creationId="{F3993881-F38D-6336-1A90-8043560D3F9E}"/>
          </ac:spMkLst>
        </pc:spChg>
        <pc:spChg chg="del">
          <ac:chgData name="Trang Ha" userId="270efafb50020bd6" providerId="LiveId" clId="{06EBE1E1-0803-440C-9CEA-5DE32B52A3D6}" dt="2022-07-23T10:55:47.589" v="235" actId="478"/>
          <ac:spMkLst>
            <pc:docMk/>
            <pc:sldMk cId="3850388074" sldId="271"/>
            <ac:spMk id="35" creationId="{0530C8F1-E4F0-42BB-1489-277261D8EFFD}"/>
          </ac:spMkLst>
        </pc:spChg>
        <pc:spChg chg="add mod ord">
          <ac:chgData name="Trang Ha" userId="270efafb50020bd6" providerId="LiveId" clId="{06EBE1E1-0803-440C-9CEA-5DE32B52A3D6}" dt="2022-07-23T11:15:21.051" v="813" actId="14100"/>
          <ac:spMkLst>
            <pc:docMk/>
            <pc:sldMk cId="3850388074" sldId="271"/>
            <ac:spMk id="36" creationId="{5CFFDAD3-6A1A-45BD-6138-DAD8FCD00613}"/>
          </ac:spMkLst>
        </pc:spChg>
        <pc:spChg chg="mod">
          <ac:chgData name="Trang Ha" userId="270efafb50020bd6" providerId="LiveId" clId="{06EBE1E1-0803-440C-9CEA-5DE32B52A3D6}" dt="2022-07-23T10:55:36.269" v="229" actId="20577"/>
          <ac:spMkLst>
            <pc:docMk/>
            <pc:sldMk cId="3850388074" sldId="271"/>
            <ac:spMk id="42" creationId="{290AB2AC-C57E-ACB4-969B-888B593EA5EC}"/>
          </ac:spMkLst>
        </pc:spChg>
        <pc:picChg chg="add del mod modCrop">
          <ac:chgData name="Trang Ha" userId="270efafb50020bd6" providerId="LiveId" clId="{06EBE1E1-0803-440C-9CEA-5DE32B52A3D6}" dt="2022-07-23T11:09:16.605" v="741" actId="478"/>
          <ac:picMkLst>
            <pc:docMk/>
            <pc:sldMk cId="3850388074" sldId="271"/>
            <ac:picMk id="8" creationId="{E8EDC0D6-D6AF-0EC1-5781-17D8E6DB8032}"/>
          </ac:picMkLst>
        </pc:picChg>
        <pc:picChg chg="del mod">
          <ac:chgData name="Trang Ha" userId="270efafb50020bd6" providerId="LiveId" clId="{06EBE1E1-0803-440C-9CEA-5DE32B52A3D6}" dt="2022-07-23T10:55:40.009" v="231" actId="478"/>
          <ac:picMkLst>
            <pc:docMk/>
            <pc:sldMk cId="3850388074" sldId="271"/>
            <ac:picMk id="12" creationId="{FF0C052B-A68C-B72B-A922-87073BD8E59E}"/>
          </ac:picMkLst>
        </pc:picChg>
        <pc:picChg chg="add del mod modCrop">
          <ac:chgData name="Trang Ha" userId="270efafb50020bd6" providerId="LiveId" clId="{06EBE1E1-0803-440C-9CEA-5DE32B52A3D6}" dt="2022-07-23T11:11:53.780" v="784" actId="478"/>
          <ac:picMkLst>
            <pc:docMk/>
            <pc:sldMk cId="3850388074" sldId="271"/>
            <ac:picMk id="16" creationId="{C56B5F57-4E12-978D-7B2E-6F7FFA5632C3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18" creationId="{E79A281B-E1A5-FE2C-FF34-99222391522F}"/>
          </ac:picMkLst>
        </pc:picChg>
        <pc:picChg chg="add mod">
          <ac:chgData name="Trang Ha" userId="270efafb50020bd6" providerId="LiveId" clId="{06EBE1E1-0803-440C-9CEA-5DE32B52A3D6}" dt="2022-07-23T11:15:17.541" v="812" actId="1076"/>
          <ac:picMkLst>
            <pc:docMk/>
            <pc:sldMk cId="3850388074" sldId="271"/>
            <ac:picMk id="19" creationId="{338D56BC-3DA2-1240-D274-E07FAF57DDC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0" creationId="{9FAB6C96-346B-42F7-D42E-30BD1EA32788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1" creationId="{13CDF7C3-05C5-9A5B-289B-8B4747131FDF}"/>
          </ac:picMkLst>
        </pc:picChg>
        <pc:picChg chg="add mod modCrop">
          <ac:chgData name="Trang Ha" userId="270efafb50020bd6" providerId="LiveId" clId="{06EBE1E1-0803-440C-9CEA-5DE32B52A3D6}" dt="2022-07-23T11:15:14.755" v="811" actId="1076"/>
          <ac:picMkLst>
            <pc:docMk/>
            <pc:sldMk cId="3850388074" sldId="271"/>
            <ac:picMk id="32" creationId="{1795563D-005F-A8D3-68FE-79D8ECD04D55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3" creationId="{89BE5ECD-372D-1144-CA88-F7770B30D1D7}"/>
          </ac:picMkLst>
        </pc:picChg>
        <pc:picChg chg="del">
          <ac:chgData name="Trang Ha" userId="270efafb50020bd6" providerId="LiveId" clId="{06EBE1E1-0803-440C-9CEA-5DE32B52A3D6}" dt="2022-07-23T10:55:45.939" v="234" actId="478"/>
          <ac:picMkLst>
            <pc:docMk/>
            <pc:sldMk cId="3850388074" sldId="271"/>
            <ac:picMk id="34" creationId="{754CD64A-6D16-0D67-61AA-E25E721EDBDD}"/>
          </ac:picMkLst>
        </pc:picChg>
      </pc:sldChg>
    </pc:docChg>
  </pc:docChgLst>
  <pc:docChgLst>
    <pc:chgData name="Trang Ha" userId="270efafb50020bd6" providerId="LiveId" clId="{4A9F8DB6-5744-4E26-A2C1-77B7F529B0E0}"/>
    <pc:docChg chg="undo redo custSel addSld delSld modSld">
      <pc:chgData name="Trang Ha" userId="270efafb50020bd6" providerId="LiveId" clId="{4A9F8DB6-5744-4E26-A2C1-77B7F529B0E0}" dt="2022-07-23T10:40:53.096" v="1071" actId="47"/>
      <pc:docMkLst>
        <pc:docMk/>
      </pc:docMkLst>
      <pc:sldChg chg="modSp mod">
        <pc:chgData name="Trang Ha" userId="270efafb50020bd6" providerId="LiveId" clId="{4A9F8DB6-5744-4E26-A2C1-77B7F529B0E0}" dt="2022-07-23T08:36:22.614" v="56" actId="14100"/>
        <pc:sldMkLst>
          <pc:docMk/>
          <pc:sldMk cId="562573195" sldId="256"/>
        </pc:sldMkLst>
        <pc:spChg chg="mod">
          <ac:chgData name="Trang Ha" userId="270efafb50020bd6" providerId="LiveId" clId="{4A9F8DB6-5744-4E26-A2C1-77B7F529B0E0}" dt="2022-07-23T08:36:22.614" v="56" actId="14100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4A9F8DB6-5744-4E26-A2C1-77B7F529B0E0}" dt="2022-07-23T08:42:42.012" v="166" actId="478"/>
        <pc:sldMkLst>
          <pc:docMk/>
          <pc:sldMk cId="2365650238" sldId="258"/>
        </pc:sldMkLst>
        <pc:spChg chg="mod">
          <ac:chgData name="Trang Ha" userId="270efafb50020bd6" providerId="LiveId" clId="{4A9F8DB6-5744-4E26-A2C1-77B7F529B0E0}" dt="2022-07-23T08:36:50.872" v="5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4A9F8DB6-5744-4E26-A2C1-77B7F529B0E0}" dt="2022-07-23T08:40:24.186" v="158" actId="207"/>
          <ac:spMkLst>
            <pc:docMk/>
            <pc:sldMk cId="2365650238" sldId="258"/>
            <ac:spMk id="11" creationId="{230F6357-95A8-2B40-C40C-6F4238B748D8}"/>
          </ac:spMkLst>
        </pc:spChg>
        <pc:picChg chg="add mod">
          <ac:chgData name="Trang Ha" userId="270efafb50020bd6" providerId="LiveId" clId="{4A9F8DB6-5744-4E26-A2C1-77B7F529B0E0}" dt="2022-07-23T08:39:23.591" v="68" actId="1076"/>
          <ac:picMkLst>
            <pc:docMk/>
            <pc:sldMk cId="2365650238" sldId="258"/>
            <ac:picMk id="9" creationId="{8F834AF4-9686-3A77-8CD8-8DBD942D4B70}"/>
          </ac:picMkLst>
        </pc:picChg>
        <pc:picChg chg="del">
          <ac:chgData name="Trang Ha" userId="270efafb50020bd6" providerId="LiveId" clId="{4A9F8DB6-5744-4E26-A2C1-77B7F529B0E0}" dt="2022-07-23T08:38:59.428" v="59" actId="478"/>
          <ac:picMkLst>
            <pc:docMk/>
            <pc:sldMk cId="2365650238" sldId="258"/>
            <ac:picMk id="10" creationId="{99FDAD47-F02A-8A40-00AF-1FFFB080CBD9}"/>
          </ac:picMkLst>
        </pc:picChg>
        <pc:picChg chg="del mod">
          <ac:chgData name="Trang Ha" userId="270efafb50020bd6" providerId="LiveId" clId="{4A9F8DB6-5744-4E26-A2C1-77B7F529B0E0}" dt="2022-07-23T08:42:42.012" v="166" actId="478"/>
          <ac:picMkLst>
            <pc:docMk/>
            <pc:sldMk cId="2365650238" sldId="258"/>
            <ac:picMk id="26" creationId="{66507F8D-E799-DFEF-BFF4-395D65187FCE}"/>
          </ac:picMkLst>
        </pc:picChg>
      </pc:sldChg>
      <pc:sldChg chg="addSp delSp modSp mod delAnim modAnim">
        <pc:chgData name="Trang Ha" userId="270efafb50020bd6" providerId="LiveId" clId="{4A9F8DB6-5744-4E26-A2C1-77B7F529B0E0}" dt="2022-07-23T10:10:19.533" v="899"/>
        <pc:sldMkLst>
          <pc:docMk/>
          <pc:sldMk cId="2720404043" sldId="259"/>
        </pc:sldMkLst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10" creationId="{78072A15-F741-107F-FA51-AC42C963E7F8}"/>
          </ac:spMkLst>
        </pc:spChg>
        <pc:spChg chg="add del">
          <ac:chgData name="Trang Ha" userId="270efafb50020bd6" providerId="LiveId" clId="{4A9F8DB6-5744-4E26-A2C1-77B7F529B0E0}" dt="2022-07-23T09:59:49.254" v="735" actId="478"/>
          <ac:spMkLst>
            <pc:docMk/>
            <pc:sldMk cId="2720404043" sldId="259"/>
            <ac:spMk id="11" creationId="{FFD263C9-80B5-EFC8-D2EA-1C3F31615153}"/>
          </ac:spMkLst>
        </pc:spChg>
        <pc:spChg chg="add mod">
          <ac:chgData name="Trang Ha" userId="270efafb50020bd6" providerId="LiveId" clId="{4A9F8DB6-5744-4E26-A2C1-77B7F529B0E0}" dt="2022-07-23T10:10:06.331" v="898" actId="1076"/>
          <ac:spMkLst>
            <pc:docMk/>
            <pc:sldMk cId="2720404043" sldId="259"/>
            <ac:spMk id="16" creationId="{D5C2A611-3623-3085-D081-705543B025DB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4" creationId="{C243E5AF-CAC9-EE35-B7C1-B4516FA05999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5" creationId="{E8E9383F-6775-5510-6F05-692630B58684}"/>
          </ac:spMkLst>
        </pc:spChg>
        <pc:spChg chg="add mod">
          <ac:chgData name="Trang Ha" userId="270efafb50020bd6" providerId="LiveId" clId="{4A9F8DB6-5744-4E26-A2C1-77B7F529B0E0}" dt="2022-07-23T10:04:38.926" v="840" actId="1035"/>
          <ac:spMkLst>
            <pc:docMk/>
            <pc:sldMk cId="2720404043" sldId="259"/>
            <ac:spMk id="27" creationId="{C42E6274-E306-6D0A-FC74-685357AAA8A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29" creationId="{A9E6914E-E1E2-C6DF-D3CA-21D7136A2109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0" creationId="{D88D4A9F-3D89-604D-DFC4-9C394A8D551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1" creationId="{B6C7253E-517D-5910-2C4B-FEC5EE9BA9B0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2" creationId="{C01B26CA-7947-5CA7-E56F-477130F70BD5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8" creationId="{B342C15F-8741-C9C7-F7ED-89A04CDD5A7E}"/>
          </ac:spMkLst>
        </pc:spChg>
        <pc:spChg chg="del">
          <ac:chgData name="Trang Ha" userId="270efafb50020bd6" providerId="LiveId" clId="{4A9F8DB6-5744-4E26-A2C1-77B7F529B0E0}" dt="2022-07-23T09:59:06.407" v="729" actId="478"/>
          <ac:spMkLst>
            <pc:docMk/>
            <pc:sldMk cId="2720404043" sldId="259"/>
            <ac:spMk id="39" creationId="{96971C66-60A1-3982-6EFE-7A36B79A87BD}"/>
          </ac:spMkLst>
        </pc:spChg>
        <pc:picChg chg="add del mod">
          <ac:chgData name="Trang Ha" userId="270efafb50020bd6" providerId="LiveId" clId="{4A9F8DB6-5744-4E26-A2C1-77B7F529B0E0}" dt="2022-07-23T10:04:44.422" v="841" actId="478"/>
          <ac:picMkLst>
            <pc:docMk/>
            <pc:sldMk cId="2720404043" sldId="259"/>
            <ac:picMk id="8" creationId="{DE4007A8-D7B5-DB0B-54C1-A1C86EBCCED7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9" creationId="{55E1200E-6AD3-F58C-DD01-49670EA026D1}"/>
          </ac:picMkLst>
        </pc:picChg>
        <pc:picChg chg="del mod">
          <ac:chgData name="Trang Ha" userId="270efafb50020bd6" providerId="LiveId" clId="{4A9F8DB6-5744-4E26-A2C1-77B7F529B0E0}" dt="2022-07-23T09:59:01.278" v="728" actId="478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4A9F8DB6-5744-4E26-A2C1-77B7F529B0E0}" dt="2022-07-23T09:59:06.407" v="729" actId="478"/>
          <ac:picMkLst>
            <pc:docMk/>
            <pc:sldMk cId="2720404043" sldId="259"/>
            <ac:picMk id="26" creationId="{31D8DF3D-502E-0AE2-5F9B-F705CE22230F}"/>
          </ac:picMkLst>
        </pc:picChg>
        <pc:picChg chg="add mod">
          <ac:chgData name="Trang Ha" userId="270efafb50020bd6" providerId="LiveId" clId="{4A9F8DB6-5744-4E26-A2C1-77B7F529B0E0}" dt="2022-07-23T10:04:51.891" v="842" actId="1076"/>
          <ac:picMkLst>
            <pc:docMk/>
            <pc:sldMk cId="2720404043" sldId="259"/>
            <ac:picMk id="28" creationId="{A9B83D31-2750-175E-8F96-F9AE5C7D45E6}"/>
          </ac:picMkLst>
        </pc:picChg>
        <pc:cxnChg chg="add mod">
          <ac:chgData name="Trang Ha" userId="270efafb50020bd6" providerId="LiveId" clId="{4A9F8DB6-5744-4E26-A2C1-77B7F529B0E0}" dt="2022-07-23T10:05:45.675" v="845" actId="208"/>
          <ac:cxnSpMkLst>
            <pc:docMk/>
            <pc:sldMk cId="2720404043" sldId="259"/>
            <ac:cxnSpMk id="13" creationId="{6B835683-C714-47E0-2BDF-9E825EFFE3D6}"/>
          </ac:cxnSpMkLst>
        </pc:cxnChg>
        <pc:cxnChg chg="add mod">
          <ac:chgData name="Trang Ha" userId="270efafb50020bd6" providerId="LiveId" clId="{4A9F8DB6-5744-4E26-A2C1-77B7F529B0E0}" dt="2022-07-23T10:06:23.375" v="854" actId="1076"/>
          <ac:cxnSpMkLst>
            <pc:docMk/>
            <pc:sldMk cId="2720404043" sldId="259"/>
            <ac:cxnSpMk id="34" creationId="{5010BB9F-54A8-D37D-7B5B-2AA23E0DC65E}"/>
          </ac:cxnSpMkLst>
        </pc:cxnChg>
      </pc:sldChg>
      <pc:sldChg chg="addSp delSp modSp mod delAnim modAnim">
        <pc:chgData name="Trang Ha" userId="270efafb50020bd6" providerId="LiveId" clId="{4A9F8DB6-5744-4E26-A2C1-77B7F529B0E0}" dt="2022-07-23T09:20:57.990" v="390"/>
        <pc:sldMkLst>
          <pc:docMk/>
          <pc:sldMk cId="1930356161" sldId="266"/>
        </pc:sldMkLst>
        <pc:spChg chg="add mod">
          <ac:chgData name="Trang Ha" userId="270efafb50020bd6" providerId="LiveId" clId="{4A9F8DB6-5744-4E26-A2C1-77B7F529B0E0}" dt="2022-07-23T09:10:56.496" v="310" actId="1076"/>
          <ac:spMkLst>
            <pc:docMk/>
            <pc:sldMk cId="1930356161" sldId="266"/>
            <ac:spMk id="11" creationId="{E19B6E07-EC5C-161E-30AE-8DF7F5AE826F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2" creationId="{02084D00-E58B-C8F8-9B8C-2008832CE66A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13" creationId="{43E6105B-E71C-ACF2-2475-D59CCA782E27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16" creationId="{81B4D7B1-CAFB-FE95-FAD9-1D0FD0A3C0D6}"/>
          </ac:spMkLst>
        </pc:spChg>
        <pc:spChg chg="add del mod">
          <ac:chgData name="Trang Ha" userId="270efafb50020bd6" providerId="LiveId" clId="{4A9F8DB6-5744-4E26-A2C1-77B7F529B0E0}" dt="2022-07-23T09:14:56.412" v="373" actId="21"/>
          <ac:spMkLst>
            <pc:docMk/>
            <pc:sldMk cId="1930356161" sldId="266"/>
            <ac:spMk id="22" creationId="{BFC0ED73-7ED5-4B31-9239-82391DB38990}"/>
          </ac:spMkLst>
        </pc:spChg>
        <pc:spChg chg="add del mod">
          <ac:chgData name="Trang Ha" userId="270efafb50020bd6" providerId="LiveId" clId="{4A9F8DB6-5744-4E26-A2C1-77B7F529B0E0}" dt="2022-07-23T09:06:58.438" v="277" actId="21"/>
          <ac:spMkLst>
            <pc:docMk/>
            <pc:sldMk cId="1930356161" sldId="266"/>
            <ac:spMk id="24" creationId="{8A96ECE3-632D-0015-23B9-842AD4D10C76}"/>
          </ac:spMkLst>
        </pc:spChg>
        <pc:spChg chg="add mod">
          <ac:chgData name="Trang Ha" userId="270efafb50020bd6" providerId="LiveId" clId="{4A9F8DB6-5744-4E26-A2C1-77B7F529B0E0}" dt="2022-07-23T09:13:28.167" v="361" actId="20577"/>
          <ac:spMkLst>
            <pc:docMk/>
            <pc:sldMk cId="1930356161" sldId="266"/>
            <ac:spMk id="32" creationId="{B2EEDD94-0277-093C-89D3-83B998D3B458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69" creationId="{CA577FC1-DCCB-71BE-75A3-4E3B6A816FAD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0" creationId="{10EBEEA2-EFF8-3ED0-8A3A-96B311686EE4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1" creationId="{AF27ED6C-4179-61B1-61A7-152690CFB0E5}"/>
          </ac:spMkLst>
        </pc:spChg>
        <pc:spChg chg="del">
          <ac:chgData name="Trang Ha" userId="270efafb50020bd6" providerId="LiveId" clId="{4A9F8DB6-5744-4E26-A2C1-77B7F529B0E0}" dt="2022-07-23T08:41:51.811" v="160" actId="478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4A9F8DB6-5744-4E26-A2C1-77B7F529B0E0}" dt="2022-07-23T09:07:11.603" v="281" actId="478"/>
          <ac:picMkLst>
            <pc:docMk/>
            <pc:sldMk cId="1930356161" sldId="266"/>
            <ac:picMk id="8" creationId="{D0BDBC60-1C6D-5394-4B31-2607B7EB812C}"/>
          </ac:picMkLst>
        </pc:picChg>
        <pc:picChg chg="add del mod modCrop">
          <ac:chgData name="Trang Ha" userId="270efafb50020bd6" providerId="LiveId" clId="{4A9F8DB6-5744-4E26-A2C1-77B7F529B0E0}" dt="2022-07-23T09:06:58.438" v="277" actId="21"/>
          <ac:picMkLst>
            <pc:docMk/>
            <pc:sldMk cId="1930356161" sldId="266"/>
            <ac:picMk id="10" creationId="{B2654D97-EF87-EA20-8B36-EA7AC57A2717}"/>
          </ac:picMkLst>
        </pc:picChg>
        <pc:picChg chg="add mod">
          <ac:chgData name="Trang Ha" userId="270efafb50020bd6" providerId="LiveId" clId="{4A9F8DB6-5744-4E26-A2C1-77B7F529B0E0}" dt="2022-07-23T09:19:07.730" v="383"/>
          <ac:picMkLst>
            <pc:docMk/>
            <pc:sldMk cId="1930356161" sldId="266"/>
            <ac:picMk id="14" creationId="{51C4C776-23E7-ADC6-DC9C-8D5F3B5ED194}"/>
          </ac:picMkLst>
        </pc:picChg>
        <pc:picChg chg="del">
          <ac:chgData name="Trang Ha" userId="270efafb50020bd6" providerId="LiveId" clId="{4A9F8DB6-5744-4E26-A2C1-77B7F529B0E0}" dt="2022-07-23T08:41:51.811" v="160" actId="478"/>
          <ac:picMkLst>
            <pc:docMk/>
            <pc:sldMk cId="1930356161" sldId="266"/>
            <ac:picMk id="15" creationId="{B5C04E86-4B38-B925-D4D8-69A0EA06C76D}"/>
          </ac:picMkLst>
        </pc:picChg>
        <pc:picChg chg="del">
          <ac:chgData name="Trang Ha" userId="270efafb50020bd6" providerId="LiveId" clId="{4A9F8DB6-5744-4E26-A2C1-77B7F529B0E0}" dt="2022-07-23T08:41:53.960" v="161" actId="478"/>
          <ac:picMkLst>
            <pc:docMk/>
            <pc:sldMk cId="1930356161" sldId="266"/>
            <ac:picMk id="18" creationId="{5769543E-77AF-DF62-A1DB-11ED265DEC4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19" creationId="{688C950F-DC5D-3E39-67B0-D6A398EFBF04}"/>
          </ac:picMkLst>
        </pc:picChg>
        <pc:picChg chg="add del mod modCrop">
          <ac:chgData name="Trang Ha" userId="270efafb50020bd6" providerId="LiveId" clId="{4A9F8DB6-5744-4E26-A2C1-77B7F529B0E0}" dt="2022-07-23T09:14:56.412" v="373" actId="21"/>
          <ac:picMkLst>
            <pc:docMk/>
            <pc:sldMk cId="1930356161" sldId="266"/>
            <ac:picMk id="21" creationId="{2701F68F-7679-90A8-C63F-36EE051D7D41}"/>
          </ac:picMkLst>
        </pc:picChg>
        <pc:picChg chg="add mod">
          <ac:chgData name="Trang Ha" userId="270efafb50020bd6" providerId="LiveId" clId="{4A9F8DB6-5744-4E26-A2C1-77B7F529B0E0}" dt="2022-07-23T09:20:03.698" v="388"/>
          <ac:picMkLst>
            <pc:docMk/>
            <pc:sldMk cId="1930356161" sldId="266"/>
            <ac:picMk id="23" creationId="{0EF39C06-6381-A2A7-CAFE-9FC431AA49A7}"/>
          </ac:picMkLst>
        </pc:picChg>
        <pc:picChg chg="del">
          <ac:chgData name="Trang Ha" userId="270efafb50020bd6" providerId="LiveId" clId="{4A9F8DB6-5744-4E26-A2C1-77B7F529B0E0}" dt="2022-07-23T08:42:47.242" v="167" actId="478"/>
          <ac:picMkLst>
            <pc:docMk/>
            <pc:sldMk cId="1930356161" sldId="266"/>
            <ac:picMk id="26" creationId="{66507F8D-E799-DFEF-BFF4-395D65187FCE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8" creationId="{4135E321-6FE8-A92B-A362-89D26A6115A6}"/>
          </ac:picMkLst>
        </pc:picChg>
        <pc:picChg chg="add mod modCrop">
          <ac:chgData name="Trang Ha" userId="270efafb50020bd6" providerId="LiveId" clId="{4A9F8DB6-5744-4E26-A2C1-77B7F529B0E0}" dt="2022-07-23T09:20:57.990" v="390"/>
          <ac:picMkLst>
            <pc:docMk/>
            <pc:sldMk cId="1930356161" sldId="266"/>
            <ac:picMk id="29" creationId="{5A7A3D5A-D203-55C1-93C7-D0945BCBFC7D}"/>
          </ac:picMkLst>
        </pc:picChg>
        <pc:picChg chg="del mod">
          <ac:chgData name="Trang Ha" userId="270efafb50020bd6" providerId="LiveId" clId="{4A9F8DB6-5744-4E26-A2C1-77B7F529B0E0}" dt="2022-07-23T08:41:55.140" v="163" actId="478"/>
          <ac:picMkLst>
            <pc:docMk/>
            <pc:sldMk cId="1930356161" sldId="266"/>
            <ac:picMk id="73" creationId="{EC7C7B7C-793C-AAD7-316F-5237A646D095}"/>
          </ac:picMkLst>
        </pc:picChg>
      </pc:sldChg>
      <pc:sldChg chg="del">
        <pc:chgData name="Trang Ha" userId="270efafb50020bd6" providerId="LiveId" clId="{4A9F8DB6-5744-4E26-A2C1-77B7F529B0E0}" dt="2022-07-23T10:40:49.186" v="1070" actId="47"/>
        <pc:sldMkLst>
          <pc:docMk/>
          <pc:sldMk cId="3090794073" sldId="269"/>
        </pc:sldMkLst>
      </pc:sldChg>
      <pc:sldChg chg="del">
        <pc:chgData name="Trang Ha" userId="270efafb50020bd6" providerId="LiveId" clId="{4A9F8DB6-5744-4E26-A2C1-77B7F529B0E0}" dt="2022-07-23T10:40:53.096" v="1071" actId="47"/>
        <pc:sldMkLst>
          <pc:docMk/>
          <pc:sldMk cId="531451211" sldId="270"/>
        </pc:sldMkLst>
      </pc:sldChg>
      <pc:sldChg chg="addSp delSp modSp add mod delAnim modAnim">
        <pc:chgData name="Trang Ha" userId="270efafb50020bd6" providerId="LiveId" clId="{4A9F8DB6-5744-4E26-A2C1-77B7F529B0E0}" dt="2022-07-23T09:57:24.677" v="726"/>
        <pc:sldMkLst>
          <pc:docMk/>
          <pc:sldMk cId="3850388074" sldId="271"/>
        </pc:sldMkLst>
        <pc:spChg chg="del">
          <ac:chgData name="Trang Ha" userId="270efafb50020bd6" providerId="LiveId" clId="{4A9F8DB6-5744-4E26-A2C1-77B7F529B0E0}" dt="2022-07-23T09:18:39.128" v="380" actId="478"/>
          <ac:spMkLst>
            <pc:docMk/>
            <pc:sldMk cId="3850388074" sldId="271"/>
            <ac:spMk id="11" creationId="{E19B6E07-EC5C-161E-30AE-8DF7F5AE826F}"/>
          </ac:spMkLst>
        </pc:spChg>
        <pc:spChg chg="add del mod">
          <ac:chgData name="Trang Ha" userId="270efafb50020bd6" providerId="LiveId" clId="{4A9F8DB6-5744-4E26-A2C1-77B7F529B0E0}" dt="2022-07-23T09:40:54.466" v="588" actId="478"/>
          <ac:spMkLst>
            <pc:docMk/>
            <pc:sldMk cId="3850388074" sldId="271"/>
            <ac:spMk id="13" creationId="{8D592EEE-4C63-8C05-31BE-41BD8DD00864}"/>
          </ac:spMkLst>
        </pc:spChg>
        <pc:spChg chg="add mod">
          <ac:chgData name="Trang Ha" userId="270efafb50020bd6" providerId="LiveId" clId="{4A9F8DB6-5744-4E26-A2C1-77B7F529B0E0}" dt="2022-07-23T09:42:19.601" v="594" actId="1582"/>
          <ac:spMkLst>
            <pc:docMk/>
            <pc:sldMk cId="3850388074" sldId="271"/>
            <ac:spMk id="15" creationId="{0691DC70-A872-4E05-12E5-D114029ED68A}"/>
          </ac:spMkLst>
        </pc:spChg>
        <pc:spChg chg="add del mod">
          <ac:chgData name="Trang Ha" userId="270efafb50020bd6" providerId="LiveId" clId="{4A9F8DB6-5744-4E26-A2C1-77B7F529B0E0}" dt="2022-07-23T09:45:36.168" v="612" actId="478"/>
          <ac:spMkLst>
            <pc:docMk/>
            <pc:sldMk cId="3850388074" sldId="271"/>
            <ac:spMk id="16" creationId="{248BDC56-E344-7A0A-9D87-15D244CC9968}"/>
          </ac:spMkLst>
        </pc:spChg>
        <pc:spChg chg="add mod">
          <ac:chgData name="Trang Ha" userId="270efafb50020bd6" providerId="LiveId" clId="{4A9F8DB6-5744-4E26-A2C1-77B7F529B0E0}" dt="2022-07-23T09:38:24.430" v="576" actId="14100"/>
          <ac:spMkLst>
            <pc:docMk/>
            <pc:sldMk cId="3850388074" sldId="271"/>
            <ac:spMk id="20" creationId="{5BD3A18E-07B2-3FEA-ED17-34C3F4EB2601}"/>
          </ac:spMkLst>
        </pc:spChg>
        <pc:spChg chg="add del mod">
          <ac:chgData name="Trang Ha" userId="270efafb50020bd6" providerId="LiveId" clId="{4A9F8DB6-5744-4E26-A2C1-77B7F529B0E0}" dt="2022-07-23T09:44:35.160" v="610" actId="478"/>
          <ac:spMkLst>
            <pc:docMk/>
            <pc:sldMk cId="3850388074" sldId="271"/>
            <ac:spMk id="24" creationId="{1E9E408B-8849-D558-018B-38CC98062865}"/>
          </ac:spMkLst>
        </pc:spChg>
        <pc:spChg chg="del">
          <ac:chgData name="Trang Ha" userId="270efafb50020bd6" providerId="LiveId" clId="{4A9F8DB6-5744-4E26-A2C1-77B7F529B0E0}" dt="2022-07-23T09:18:40.437" v="381" actId="478"/>
          <ac:spMkLst>
            <pc:docMk/>
            <pc:sldMk cId="3850388074" sldId="271"/>
            <ac:spMk id="32" creationId="{B2EEDD94-0277-093C-89D3-83B998D3B458}"/>
          </ac:spMkLst>
        </pc:spChg>
        <pc:spChg chg="add mod">
          <ac:chgData name="Trang Ha" userId="270efafb50020bd6" providerId="LiveId" clId="{4A9F8DB6-5744-4E26-A2C1-77B7F529B0E0}" dt="2022-07-23T09:55:06.673" v="714" actId="14100"/>
          <ac:spMkLst>
            <pc:docMk/>
            <pc:sldMk cId="3850388074" sldId="271"/>
            <ac:spMk id="35" creationId="{0530C8F1-E4F0-42BB-1489-277261D8EFFD}"/>
          </ac:spMkLst>
        </pc:spChg>
        <pc:picChg chg="add del mod">
          <ac:chgData name="Trang Ha" userId="270efafb50020bd6" providerId="LiveId" clId="{4A9F8DB6-5744-4E26-A2C1-77B7F529B0E0}" dt="2022-07-23T09:31:05.355" v="432" actId="21"/>
          <ac:picMkLst>
            <pc:docMk/>
            <pc:sldMk cId="3850388074" sldId="271"/>
            <ac:picMk id="8" creationId="{286667E8-2003-D7E4-2BEB-BAB81252E0E1}"/>
          </ac:picMkLst>
        </pc:picChg>
        <pc:picChg chg="add del mod">
          <ac:chgData name="Trang Ha" userId="270efafb50020bd6" providerId="LiveId" clId="{4A9F8DB6-5744-4E26-A2C1-77B7F529B0E0}" dt="2022-07-23T09:36:25.890" v="439" actId="478"/>
          <ac:picMkLst>
            <pc:docMk/>
            <pc:sldMk cId="3850388074" sldId="271"/>
            <ac:picMk id="9" creationId="{32E264ED-8E54-48C4-FA56-49DC3340046C}"/>
          </ac:picMkLst>
        </pc:picChg>
        <pc:picChg chg="add mod modCrop">
          <ac:chgData name="Trang Ha" userId="270efafb50020bd6" providerId="LiveId" clId="{4A9F8DB6-5744-4E26-A2C1-77B7F529B0E0}" dt="2022-07-23T09:54:23.381" v="709" actId="1076"/>
          <ac:picMkLst>
            <pc:docMk/>
            <pc:sldMk cId="3850388074" sldId="271"/>
            <ac:picMk id="12" creationId="{FF0C052B-A68C-B72B-A922-87073BD8E59E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4" creationId="{51C4C776-23E7-ADC6-DC9C-8D5F3B5ED194}"/>
          </ac:picMkLst>
        </pc:picChg>
        <pc:picChg chg="add mod modCrop">
          <ac:chgData name="Trang Ha" userId="270efafb50020bd6" providerId="LiveId" clId="{4A9F8DB6-5744-4E26-A2C1-77B7F529B0E0}" dt="2022-07-23T09:48:11.724" v="651" actId="1076"/>
          <ac:picMkLst>
            <pc:docMk/>
            <pc:sldMk cId="3850388074" sldId="271"/>
            <ac:picMk id="18" creationId="{E79A281B-E1A5-FE2C-FF34-99222391522F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19" creationId="{688C950F-DC5D-3E39-67B0-D6A398EFBF04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3" creationId="{0EF39C06-6381-A2A7-CAFE-9FC431AA49A7}"/>
          </ac:picMkLst>
        </pc:picChg>
        <pc:picChg chg="add mod">
          <ac:chgData name="Trang Ha" userId="270efafb50020bd6" providerId="LiveId" clId="{4A9F8DB6-5744-4E26-A2C1-77B7F529B0E0}" dt="2022-07-23T09:49:18.371" v="666" actId="1035"/>
          <ac:picMkLst>
            <pc:docMk/>
            <pc:sldMk cId="3850388074" sldId="271"/>
            <ac:picMk id="27" creationId="{F6463A32-8390-7574-40ED-2C52334EA84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8" creationId="{4135E321-6FE8-A92B-A362-89D26A6115A6}"/>
          </ac:picMkLst>
        </pc:picChg>
        <pc:picChg chg="del">
          <ac:chgData name="Trang Ha" userId="270efafb50020bd6" providerId="LiveId" clId="{4A9F8DB6-5744-4E26-A2C1-77B7F529B0E0}" dt="2022-07-23T09:18:39.128" v="380" actId="478"/>
          <ac:picMkLst>
            <pc:docMk/>
            <pc:sldMk cId="3850388074" sldId="271"/>
            <ac:picMk id="29" creationId="{5A7A3D5A-D203-55C1-93C7-D0945BCBFC7D}"/>
          </ac:picMkLst>
        </pc:picChg>
        <pc:picChg chg="add mod">
          <ac:chgData name="Trang Ha" userId="270efafb50020bd6" providerId="LiveId" clId="{4A9F8DB6-5744-4E26-A2C1-77B7F529B0E0}" dt="2022-07-23T09:53:19.119" v="694" actId="1076"/>
          <ac:picMkLst>
            <pc:docMk/>
            <pc:sldMk cId="3850388074" sldId="271"/>
            <ac:picMk id="30" creationId="{9FAB6C96-346B-42F7-D42E-30BD1EA32788}"/>
          </ac:picMkLst>
        </pc:picChg>
        <pc:picChg chg="add mod">
          <ac:chgData name="Trang Ha" userId="270efafb50020bd6" providerId="LiveId" clId="{4A9F8DB6-5744-4E26-A2C1-77B7F529B0E0}" dt="2022-07-23T09:53:54.563" v="702" actId="1076"/>
          <ac:picMkLst>
            <pc:docMk/>
            <pc:sldMk cId="3850388074" sldId="271"/>
            <ac:picMk id="31" creationId="{13CDF7C3-05C5-9A5B-289B-8B4747131FDF}"/>
          </ac:picMkLst>
        </pc:picChg>
        <pc:picChg chg="add mod">
          <ac:chgData name="Trang Ha" userId="270efafb50020bd6" providerId="LiveId" clId="{4A9F8DB6-5744-4E26-A2C1-77B7F529B0E0}" dt="2022-07-23T09:54:09.281" v="705" actId="1076"/>
          <ac:picMkLst>
            <pc:docMk/>
            <pc:sldMk cId="3850388074" sldId="271"/>
            <ac:picMk id="33" creationId="{89BE5ECD-372D-1144-CA88-F7770B30D1D7}"/>
          </ac:picMkLst>
        </pc:picChg>
        <pc:picChg chg="add mod">
          <ac:chgData name="Trang Ha" userId="270efafb50020bd6" providerId="LiveId" clId="{4A9F8DB6-5744-4E26-A2C1-77B7F529B0E0}" dt="2022-07-23T09:54:41.848" v="712" actId="688"/>
          <ac:picMkLst>
            <pc:docMk/>
            <pc:sldMk cId="3850388074" sldId="271"/>
            <ac:picMk id="34" creationId="{754CD64A-6D16-0D67-61AA-E25E721EDBDD}"/>
          </ac:picMkLst>
        </pc:picChg>
      </pc:sldChg>
      <pc:sldChg chg="addSp delSp modSp add mod modAnim">
        <pc:chgData name="Trang Ha" userId="270efafb50020bd6" providerId="LiveId" clId="{4A9F8DB6-5744-4E26-A2C1-77B7F529B0E0}" dt="2022-07-23T10:40:31.244" v="1069"/>
        <pc:sldMkLst>
          <pc:docMk/>
          <pc:sldMk cId="1910504020" sldId="272"/>
        </pc:sldMkLst>
        <pc:spChg chg="add del">
          <ac:chgData name="Trang Ha" userId="270efafb50020bd6" providerId="LiveId" clId="{4A9F8DB6-5744-4E26-A2C1-77B7F529B0E0}" dt="2022-07-23T10:13:45.411" v="1046"/>
          <ac:spMkLst>
            <pc:docMk/>
            <pc:sldMk cId="1910504020" sldId="272"/>
            <ac:spMk id="7" creationId="{FC122C0C-D3C3-4AA7-62CB-83B147D5A0C6}"/>
          </ac:spMkLst>
        </pc:spChg>
        <pc:spChg chg="add mod">
          <ac:chgData name="Trang Ha" userId="270efafb50020bd6" providerId="LiveId" clId="{4A9F8DB6-5744-4E26-A2C1-77B7F529B0E0}" dt="2022-07-23T10:10:49.262" v="900"/>
          <ac:spMkLst>
            <pc:docMk/>
            <pc:sldMk cId="1910504020" sldId="272"/>
            <ac:spMk id="9" creationId="{30A06E7E-4D5B-47B9-3D61-D755D2190832}"/>
          </ac:spMkLst>
        </pc:spChg>
        <pc:spChg chg="add mod">
          <ac:chgData name="Trang Ha" userId="270efafb50020bd6" providerId="LiveId" clId="{4A9F8DB6-5744-4E26-A2C1-77B7F529B0E0}" dt="2022-07-23T10:10:52.443" v="902" actId="20577"/>
          <ac:spMkLst>
            <pc:docMk/>
            <pc:sldMk cId="1910504020" sldId="272"/>
            <ac:spMk id="10" creationId="{D5CBB72F-0673-059B-DE91-3CA6C3B0B6C6}"/>
          </ac:spMkLst>
        </pc:spChg>
        <pc:spChg chg="add mod">
          <ac:chgData name="Trang Ha" userId="270efafb50020bd6" providerId="LiveId" clId="{4A9F8DB6-5744-4E26-A2C1-77B7F529B0E0}" dt="2022-07-23T10:11:23.012" v="1022" actId="20577"/>
          <ac:spMkLst>
            <pc:docMk/>
            <pc:sldMk cId="1910504020" sldId="272"/>
            <ac:spMk id="11" creationId="{77A2A5E2-4677-F1CB-5C4C-76A4605BA914}"/>
          </ac:spMkLst>
        </pc:spChg>
        <pc:spChg chg="add mod">
          <ac:chgData name="Trang Ha" userId="270efafb50020bd6" providerId="LiveId" clId="{4A9F8DB6-5744-4E26-A2C1-77B7F529B0E0}" dt="2022-07-23T10:40:18.148" v="1068" actId="208"/>
          <ac:spMkLst>
            <pc:docMk/>
            <pc:sldMk cId="1910504020" sldId="272"/>
            <ac:spMk id="12" creationId="{08B6C95F-9EF4-3088-6563-5737A66D29A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3" creationId="{637DE065-9C62-713A-8EB3-C5338F89B514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4" creationId="{9A4B2E68-B911-DB97-D156-6A28943706C5}"/>
          </ac:spMkLst>
        </pc:spChg>
        <pc:spChg chg="mod">
          <ac:chgData name="Trang Ha" userId="270efafb50020bd6" providerId="LiveId" clId="{4A9F8DB6-5744-4E26-A2C1-77B7F529B0E0}" dt="2022-07-23T10:12:38.014" v="1033"/>
          <ac:spMkLst>
            <pc:docMk/>
            <pc:sldMk cId="1910504020" sldId="272"/>
            <ac:spMk id="15" creationId="{49D4AFC2-15AA-7CEB-CEA6-8F5D443995EB}"/>
          </ac:spMkLst>
        </pc:spChg>
        <pc:spChg chg="mod">
          <ac:chgData name="Trang Ha" userId="270efafb50020bd6" providerId="LiveId" clId="{4A9F8DB6-5744-4E26-A2C1-77B7F529B0E0}" dt="2022-07-23T10:13:04.484" v="1037"/>
          <ac:spMkLst>
            <pc:docMk/>
            <pc:sldMk cId="1910504020" sldId="272"/>
            <ac:spMk id="16" creationId="{5B0AE322-2B1D-3FD1-00F7-C84C2F6B3AE6}"/>
          </ac:spMkLst>
        </pc:spChg>
        <pc:picChg chg="add del mod modCrop">
          <ac:chgData name="Trang Ha" userId="270efafb50020bd6" providerId="LiveId" clId="{4A9F8DB6-5744-4E26-A2C1-77B7F529B0E0}" dt="2022-07-23T10:13:45.411" v="1046"/>
          <ac:picMkLst>
            <pc:docMk/>
            <pc:sldMk cId="1910504020" sldId="272"/>
            <ac:picMk id="8" creationId="{DE4007A8-D7B5-DB0B-54C1-A1C86EBCCED7}"/>
          </ac:picMkLst>
        </pc:picChg>
        <pc:picChg chg="mod">
          <ac:chgData name="Trang Ha" userId="270efafb50020bd6" providerId="LiveId" clId="{4A9F8DB6-5744-4E26-A2C1-77B7F529B0E0}" dt="2022-07-23T10:13:34.412" v="1045"/>
          <ac:picMkLst>
            <pc:docMk/>
            <pc:sldMk cId="1910504020" sldId="272"/>
            <ac:picMk id="17" creationId="{A33113FF-4E00-FCF0-A1DC-6EE6257DAF24}"/>
          </ac:picMkLst>
        </pc:picChg>
        <pc:picChg chg="mod">
          <ac:chgData name="Trang Ha" userId="270efafb50020bd6" providerId="LiveId" clId="{4A9F8DB6-5744-4E26-A2C1-77B7F529B0E0}" dt="2022-07-23T10:14:07.809" v="1056" actId="1076"/>
          <ac:picMkLst>
            <pc:docMk/>
            <pc:sldMk cId="1910504020" sldId="272"/>
            <ac:picMk id="18" creationId="{8FA118B2-8F9B-7BFE-A1D5-3493BB5EA587}"/>
          </ac:picMkLst>
        </pc:picChg>
      </pc:sldChg>
    </pc:docChg>
  </pc:docChgLst>
  <pc:docChgLst>
    <pc:chgData name="Trang Ha" userId="270efafb50020bd6" providerId="LiveId" clId="{8B598593-BA0C-42A3-BF62-ADFABA993D46}"/>
    <pc:docChg chg="modSld">
      <pc:chgData name="Trang Ha" userId="270efafb50020bd6" providerId="LiveId" clId="{8B598593-BA0C-42A3-BF62-ADFABA993D46}" dt="2022-07-24T07:56:07.215" v="11" actId="20577"/>
      <pc:docMkLst>
        <pc:docMk/>
      </pc:docMkLst>
      <pc:sldChg chg="modSp mod">
        <pc:chgData name="Trang Ha" userId="270efafb50020bd6" providerId="LiveId" clId="{8B598593-BA0C-42A3-BF62-ADFABA993D46}" dt="2022-07-24T07:55:49.634" v="8" actId="20577"/>
        <pc:sldMkLst>
          <pc:docMk/>
          <pc:sldMk cId="562573195" sldId="256"/>
        </pc:sldMkLst>
        <pc:spChg chg="mod">
          <ac:chgData name="Trang Ha" userId="270efafb50020bd6" providerId="LiveId" clId="{8B598593-BA0C-42A3-BF62-ADFABA993D46}" dt="2022-07-24T07:55:49.634" v="8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modSp mod">
        <pc:chgData name="Trang Ha" userId="270efafb50020bd6" providerId="LiveId" clId="{8B598593-BA0C-42A3-BF62-ADFABA993D46}" dt="2022-07-24T07:55:40.658" v="2" actId="20577"/>
        <pc:sldMkLst>
          <pc:docMk/>
          <pc:sldMk cId="2365650238" sldId="258"/>
        </pc:sldMkLst>
        <pc:spChg chg="mod">
          <ac:chgData name="Trang Ha" userId="270efafb50020bd6" providerId="LiveId" clId="{8B598593-BA0C-42A3-BF62-ADFABA993D46}" dt="2022-07-24T07:55:40.658" v="2" actId="20577"/>
          <ac:spMkLst>
            <pc:docMk/>
            <pc:sldMk cId="2365650238" sldId="258"/>
            <ac:spMk id="12" creationId="{46962AFF-C483-9969-8263-BCE1913CDFBB}"/>
          </ac:spMkLst>
        </pc:spChg>
      </pc:sldChg>
      <pc:sldChg chg="modSp mod">
        <pc:chgData name="Trang Ha" userId="270efafb50020bd6" providerId="LiveId" clId="{8B598593-BA0C-42A3-BF62-ADFABA993D46}" dt="2022-07-24T07:56:02.698" v="10" actId="20577"/>
        <pc:sldMkLst>
          <pc:docMk/>
          <pc:sldMk cId="2720404043" sldId="259"/>
        </pc:sldMkLst>
        <pc:spChg chg="mod">
          <ac:chgData name="Trang Ha" userId="270efafb50020bd6" providerId="LiveId" clId="{8B598593-BA0C-42A3-BF62-ADFABA993D46}" dt="2022-07-24T07:56:02.698" v="10" actId="20577"/>
          <ac:spMkLst>
            <pc:docMk/>
            <pc:sldMk cId="2720404043" sldId="259"/>
            <ac:spMk id="11" creationId="{31B8423D-44E8-6835-10E8-44C012506F59}"/>
          </ac:spMkLst>
        </pc:spChg>
      </pc:sldChg>
      <pc:sldChg chg="modSp mod">
        <pc:chgData name="Trang Ha" userId="270efafb50020bd6" providerId="LiveId" clId="{8B598593-BA0C-42A3-BF62-ADFABA993D46}" dt="2022-07-24T07:55:56.083" v="9" actId="20577"/>
        <pc:sldMkLst>
          <pc:docMk/>
          <pc:sldMk cId="3850388074" sldId="271"/>
        </pc:sldMkLst>
        <pc:spChg chg="mod">
          <ac:chgData name="Trang Ha" userId="270efafb50020bd6" providerId="LiveId" clId="{8B598593-BA0C-42A3-BF62-ADFABA993D46}" dt="2022-07-24T07:55:56.083" v="9" actId="20577"/>
          <ac:spMkLst>
            <pc:docMk/>
            <pc:sldMk cId="3850388074" sldId="271"/>
            <ac:spMk id="42" creationId="{290AB2AC-C57E-ACB4-969B-888B593EA5EC}"/>
          </ac:spMkLst>
        </pc:spChg>
      </pc:sldChg>
      <pc:sldChg chg="modSp mod">
        <pc:chgData name="Trang Ha" userId="270efafb50020bd6" providerId="LiveId" clId="{8B598593-BA0C-42A3-BF62-ADFABA993D46}" dt="2022-07-24T07:56:07.215" v="11" actId="20577"/>
        <pc:sldMkLst>
          <pc:docMk/>
          <pc:sldMk cId="1910504020" sldId="272"/>
        </pc:sldMkLst>
        <pc:spChg chg="mod">
          <ac:chgData name="Trang Ha" userId="270efafb50020bd6" providerId="LiveId" clId="{8B598593-BA0C-42A3-BF62-ADFABA993D46}" dt="2022-07-24T07:56:07.215" v="11" actId="20577"/>
          <ac:spMkLst>
            <pc:docMk/>
            <pc:sldMk cId="1910504020" sldId="272"/>
            <ac:spMk id="73" creationId="{9F8215B4-9A74-3186-3AF9-BABE4FAE1DAD}"/>
          </ac:spMkLst>
        </pc:sp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808A823-96BF-437C-87FA-D653FD5E852E}"/>
    <pc:docChg chg="undo custSel addSld delSld modSld">
      <pc:chgData name="Trang Ha" userId="270efafb50020bd6" providerId="LiveId" clId="{1808A823-96BF-437C-87FA-D653FD5E852E}" dt="2022-07-23T21:24:17.142" v="1403"/>
      <pc:docMkLst>
        <pc:docMk/>
      </pc:docMkLst>
      <pc:sldChg chg="addSp delSp modSp mod modAnim">
        <pc:chgData name="Trang Ha" userId="270efafb50020bd6" providerId="LiveId" clId="{1808A823-96BF-437C-87FA-D653FD5E852E}" dt="2022-07-23T20:37:01.867" v="528" actId="20577"/>
        <pc:sldMkLst>
          <pc:docMk/>
          <pc:sldMk cId="2720404043" sldId="259"/>
        </pc:sldMkLst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7" creationId="{717D72C5-7F65-BD16-ABE4-1BC15D4F6D8A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1" creationId="{31B8423D-44E8-6835-10E8-44C012506F59}"/>
          </ac:spMkLst>
        </pc:spChg>
        <pc:spChg chg="add mod">
          <ac:chgData name="Trang Ha" userId="270efafb50020bd6" providerId="LiveId" clId="{1808A823-96BF-437C-87FA-D653FD5E852E}" dt="2022-07-23T19:39:37.312" v="2"/>
          <ac:spMkLst>
            <pc:docMk/>
            <pc:sldMk cId="2720404043" sldId="259"/>
            <ac:spMk id="12" creationId="{98B3FEE7-C97F-D334-EA0C-64B195013E0E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18" creationId="{F537D284-A675-2E3F-0078-1319E3F959A8}"/>
          </ac:spMkLst>
        </pc:spChg>
        <pc:spChg chg="add mod">
          <ac:chgData name="Trang Ha" userId="270efafb50020bd6" providerId="LiveId" clId="{1808A823-96BF-437C-87FA-D653FD5E852E}" dt="2022-07-23T19:52:19.280" v="354" actId="207"/>
          <ac:spMkLst>
            <pc:docMk/>
            <pc:sldMk cId="2720404043" sldId="259"/>
            <ac:spMk id="20" creationId="{11564762-1135-B99A-C7A1-9EC071B37322}"/>
          </ac:spMkLst>
        </pc:spChg>
        <pc:spChg chg="add mod">
          <ac:chgData name="Trang Ha" userId="270efafb50020bd6" providerId="LiveId" clId="{1808A823-96BF-437C-87FA-D653FD5E852E}" dt="2022-07-23T20:06:12.038" v="454" actId="14100"/>
          <ac:spMkLst>
            <pc:docMk/>
            <pc:sldMk cId="2720404043" sldId="259"/>
            <ac:spMk id="21" creationId="{A3200BF9-8938-0569-D1E6-D96BA0D71EA3}"/>
          </ac:spMkLst>
        </pc:spChg>
        <pc:spChg chg="add del mod">
          <ac:chgData name="Trang Ha" userId="270efafb50020bd6" providerId="LiveId" clId="{1808A823-96BF-437C-87FA-D653FD5E852E}" dt="2022-07-23T19:57:44.755" v="398" actId="478"/>
          <ac:spMkLst>
            <pc:docMk/>
            <pc:sldMk cId="2720404043" sldId="259"/>
            <ac:spMk id="22" creationId="{2A1B0073-0249-5480-527F-6DD1A88556F3}"/>
          </ac:spMkLst>
        </pc:spChg>
        <pc:spChg chg="del mod">
          <ac:chgData name="Trang Ha" userId="270efafb50020bd6" providerId="LiveId" clId="{1808A823-96BF-437C-87FA-D653FD5E852E}" dt="2022-07-23T19:39:36.249" v="1" actId="478"/>
          <ac:spMkLst>
            <pc:docMk/>
            <pc:sldMk cId="2720404043" sldId="259"/>
            <ac:spMk id="23" creationId="{45787B8C-7823-6E07-A856-80DD5045A972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4" creationId="{C243E5AF-CAC9-EE35-B7C1-B4516FA05999}"/>
          </ac:spMkLst>
        </pc:spChg>
        <pc:spChg chg="mod">
          <ac:chgData name="Trang Ha" userId="270efafb50020bd6" providerId="LiveId" clId="{1808A823-96BF-437C-87FA-D653FD5E852E}" dt="2022-07-23T20:37:01.867" v="528" actId="20577"/>
          <ac:spMkLst>
            <pc:docMk/>
            <pc:sldMk cId="2720404043" sldId="259"/>
            <ac:spMk id="25" creationId="{E8E9383F-6775-5510-6F05-692630B58684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6" creationId="{C4F1B6DB-CD6E-E7B0-2A2D-416CFC1C811E}"/>
          </ac:spMkLst>
        </pc:spChg>
        <pc:spChg chg="mod">
          <ac:chgData name="Trang Ha" userId="270efafb50020bd6" providerId="LiveId" clId="{1808A823-96BF-437C-87FA-D653FD5E852E}" dt="2022-07-23T19:42:42.957" v="190" actId="1036"/>
          <ac:spMkLst>
            <pc:docMk/>
            <pc:sldMk cId="2720404043" sldId="259"/>
            <ac:spMk id="27" creationId="{C42E6274-E306-6D0A-FC74-685357AAA8A0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8" creationId="{100F66FA-CD3C-BADF-940E-3C4D781E2053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29" creationId="{185876EB-D49B-C412-D6C2-DC90EB210B86}"/>
          </ac:spMkLst>
        </pc:spChg>
        <pc:spChg chg="add del mod">
          <ac:chgData name="Trang Ha" userId="270efafb50020bd6" providerId="LiveId" clId="{1808A823-96BF-437C-87FA-D653FD5E852E}" dt="2022-07-23T19:51:02.729" v="294" actId="21"/>
          <ac:spMkLst>
            <pc:docMk/>
            <pc:sldMk cId="2720404043" sldId="259"/>
            <ac:spMk id="30" creationId="{68B71898-E6A6-9036-0135-CC5733F4C5C3}"/>
          </ac:spMkLst>
        </pc:spChg>
        <pc:spChg chg="add mod">
          <ac:chgData name="Trang Ha" userId="270efafb50020bd6" providerId="LiveId" clId="{1808A823-96BF-437C-87FA-D653FD5E852E}" dt="2022-07-23T20:07:22.964" v="467" actId="1076"/>
          <ac:spMkLst>
            <pc:docMk/>
            <pc:sldMk cId="2720404043" sldId="259"/>
            <ac:spMk id="31" creationId="{C2F9EAF2-D2AB-AB71-3119-5616B4CBE941}"/>
          </ac:spMkLst>
        </pc:spChg>
        <pc:spChg chg="add del mod">
          <ac:chgData name="Trang Ha" userId="270efafb50020bd6" providerId="LiveId" clId="{1808A823-96BF-437C-87FA-D653FD5E852E}" dt="2022-07-23T20:08:51.577" v="485" actId="478"/>
          <ac:spMkLst>
            <pc:docMk/>
            <pc:sldMk cId="2720404043" sldId="259"/>
            <ac:spMk id="32" creationId="{D5CBA5DF-5F1C-9894-5EC3-2BCF5B0B5D65}"/>
          </ac:spMkLst>
        </pc:spChg>
        <pc:spChg chg="add del mod">
          <ac:chgData name="Trang Ha" userId="270efafb50020bd6" providerId="LiveId" clId="{1808A823-96BF-437C-87FA-D653FD5E852E}" dt="2022-07-23T19:58:15.635" v="406" actId="478"/>
          <ac:spMkLst>
            <pc:docMk/>
            <pc:sldMk cId="2720404043" sldId="259"/>
            <ac:spMk id="33" creationId="{45CF50E5-DB7D-B515-8C7E-7987DF43BA3A}"/>
          </ac:spMkLst>
        </pc:spChg>
        <pc:spChg chg="add mod">
          <ac:chgData name="Trang Ha" userId="270efafb50020bd6" providerId="LiveId" clId="{1808A823-96BF-437C-87FA-D653FD5E852E}" dt="2022-07-23T20:07:30.979" v="469" actId="1038"/>
          <ac:spMkLst>
            <pc:docMk/>
            <pc:sldMk cId="2720404043" sldId="259"/>
            <ac:spMk id="68" creationId="{DB1FBEF9-8C44-2940-3AF5-4B5C5DF2F5A3}"/>
          </ac:spMkLst>
        </pc:spChg>
        <pc:spChg chg="add mod">
          <ac:chgData name="Trang Ha" userId="270efafb50020bd6" providerId="LiveId" clId="{1808A823-96BF-437C-87FA-D653FD5E852E}" dt="2022-07-23T20:07:26.511" v="468" actId="1038"/>
          <ac:spMkLst>
            <pc:docMk/>
            <pc:sldMk cId="2720404043" sldId="259"/>
            <ac:spMk id="69" creationId="{D5A3D0B5-66DE-56B4-2DBB-3F62D00CA4DC}"/>
          </ac:spMkLst>
        </pc:spChg>
        <pc:spChg chg="add mod">
          <ac:chgData name="Trang Ha" userId="270efafb50020bd6" providerId="LiveId" clId="{1808A823-96BF-437C-87FA-D653FD5E852E}" dt="2022-07-23T20:08:31.846" v="480" actId="14100"/>
          <ac:spMkLst>
            <pc:docMk/>
            <pc:sldMk cId="2720404043" sldId="259"/>
            <ac:spMk id="70" creationId="{EAB157CF-A0AA-73B2-8141-0B32EBA7CCE9}"/>
          </ac:spMkLst>
        </pc:spChg>
        <pc:spChg chg="add mod">
          <ac:chgData name="Trang Ha" userId="270efafb50020bd6" providerId="LiveId" clId="{1808A823-96BF-437C-87FA-D653FD5E852E}" dt="2022-07-23T20:08:45.977" v="484" actId="14100"/>
          <ac:spMkLst>
            <pc:docMk/>
            <pc:sldMk cId="2720404043" sldId="259"/>
            <ac:spMk id="71" creationId="{5F32BEDD-0C25-A505-F1DD-2A11E4D81B7A}"/>
          </ac:spMkLst>
        </pc:spChg>
        <pc:spChg chg="add mod">
          <ac:chgData name="Trang Ha" userId="270efafb50020bd6" providerId="LiveId" clId="{1808A823-96BF-437C-87FA-D653FD5E852E}" dt="2022-07-23T20:08:37.873" v="482" actId="14100"/>
          <ac:spMkLst>
            <pc:docMk/>
            <pc:sldMk cId="2720404043" sldId="259"/>
            <ac:spMk id="72" creationId="{142BC559-0E1F-A6DE-5C31-3C2582EC6998}"/>
          </ac:spMkLst>
        </pc:spChg>
        <pc:picChg chg="add mod">
          <ac:chgData name="Trang Ha" userId="270efafb50020bd6" providerId="LiveId" clId="{1808A823-96BF-437C-87FA-D653FD5E852E}" dt="2022-07-23T19:58:04.386" v="402" actId="1076"/>
          <ac:picMkLst>
            <pc:docMk/>
            <pc:sldMk cId="2720404043" sldId="259"/>
            <ac:picMk id="19" creationId="{F40FBCE7-CCCE-ECD6-ABF8-C709382581FA}"/>
          </ac:picMkLst>
        </pc:pic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9" creationId="{5FB583BF-E197-4EF7-DE8F-FC63A616698D}"/>
          </ac:cxnSpMkLst>
        </pc:cxnChg>
        <pc:cxnChg chg="add del mod">
          <ac:chgData name="Trang Ha" userId="270efafb50020bd6" providerId="LiveId" clId="{1808A823-96BF-437C-87FA-D653FD5E852E}" dt="2022-07-23T19:51:02.729" v="294" actId="21"/>
          <ac:cxnSpMkLst>
            <pc:docMk/>
            <pc:sldMk cId="2720404043" sldId="259"/>
            <ac:cxnSpMk id="17" creationId="{24A4FF11-777B-EA08-77AB-AD46664B4200}"/>
          </ac:cxnSpMkLst>
        </pc:cxnChg>
        <pc:cxnChg chg="add mod">
          <ac:chgData name="Trang Ha" userId="270efafb50020bd6" providerId="LiveId" clId="{1808A823-96BF-437C-87FA-D653FD5E852E}" dt="2022-07-23T20:02:24.011" v="424" actId="14100"/>
          <ac:cxnSpMkLst>
            <pc:docMk/>
            <pc:sldMk cId="2720404043" sldId="259"/>
            <ac:cxnSpMk id="35" creationId="{5443EE9E-F178-9E67-342F-D37804A0D172}"/>
          </ac:cxnSpMkLst>
        </pc:cxnChg>
        <pc:cxnChg chg="add mod">
          <ac:chgData name="Trang Ha" userId="270efafb50020bd6" providerId="LiveId" clId="{1808A823-96BF-437C-87FA-D653FD5E852E}" dt="2022-07-23T20:02:36.200" v="425" actId="14100"/>
          <ac:cxnSpMkLst>
            <pc:docMk/>
            <pc:sldMk cId="2720404043" sldId="259"/>
            <ac:cxnSpMk id="36" creationId="{04F70EF1-6858-3AC6-C155-FB924B22AF45}"/>
          </ac:cxnSpMkLst>
        </pc:cxnChg>
        <pc:cxnChg chg="add mod">
          <ac:chgData name="Trang Ha" userId="270efafb50020bd6" providerId="LiveId" clId="{1808A823-96BF-437C-87FA-D653FD5E852E}" dt="2022-07-23T20:02:04.724" v="422" actId="208"/>
          <ac:cxnSpMkLst>
            <pc:docMk/>
            <pc:sldMk cId="2720404043" sldId="259"/>
            <ac:cxnSpMk id="40" creationId="{F7A1F5B0-851C-694B-787D-9C6D7739D4D1}"/>
          </ac:cxnSpMkLst>
        </pc:cxnChg>
        <pc:cxnChg chg="add mod">
          <ac:chgData name="Trang Ha" userId="270efafb50020bd6" providerId="LiveId" clId="{1808A823-96BF-437C-87FA-D653FD5E852E}" dt="2022-07-23T20:03:34.660" v="430" actId="14100"/>
          <ac:cxnSpMkLst>
            <pc:docMk/>
            <pc:sldMk cId="2720404043" sldId="259"/>
            <ac:cxnSpMk id="49" creationId="{22743EF3-AFBD-DE12-8B0F-FC33F5898671}"/>
          </ac:cxnSpMkLst>
        </pc:cxnChg>
        <pc:cxnChg chg="add mod">
          <ac:chgData name="Trang Ha" userId="270efafb50020bd6" providerId="LiveId" clId="{1808A823-96BF-437C-87FA-D653FD5E852E}" dt="2022-07-23T20:03:59.801" v="434" actId="14100"/>
          <ac:cxnSpMkLst>
            <pc:docMk/>
            <pc:sldMk cId="2720404043" sldId="259"/>
            <ac:cxnSpMk id="53" creationId="{5797237E-7B9E-906E-3BFA-C4E31023EDC0}"/>
          </ac:cxnSpMkLst>
        </pc:cxnChg>
        <pc:cxnChg chg="add mod">
          <ac:chgData name="Trang Ha" userId="270efafb50020bd6" providerId="LiveId" clId="{1808A823-96BF-437C-87FA-D653FD5E852E}" dt="2022-07-23T20:04:25.881" v="436" actId="1076"/>
          <ac:cxnSpMkLst>
            <pc:docMk/>
            <pc:sldMk cId="2720404043" sldId="259"/>
            <ac:cxnSpMk id="56" creationId="{C3F9FA1F-B68C-2E49-3F5B-1AEDF8B08191}"/>
          </ac:cxnSpMkLst>
        </pc:cxnChg>
        <pc:cxnChg chg="add mod">
          <ac:chgData name="Trang Ha" userId="270efafb50020bd6" providerId="LiveId" clId="{1808A823-96BF-437C-87FA-D653FD5E852E}" dt="2022-07-23T20:05:33.778" v="448" actId="14100"/>
          <ac:cxnSpMkLst>
            <pc:docMk/>
            <pc:sldMk cId="2720404043" sldId="259"/>
            <ac:cxnSpMk id="57" creationId="{B98FA90A-1925-AF05-3D01-E03382DCCDC4}"/>
          </ac:cxnSpMkLst>
        </pc:cxnChg>
      </pc:sldChg>
      <pc:sldChg chg="addSp delSp modSp mod addAnim delAnim modAnim">
        <pc:chgData name="Trang Ha" userId="270efafb50020bd6" providerId="LiveId" clId="{1808A823-96BF-437C-87FA-D653FD5E852E}" dt="2022-07-23T21:24:17.142" v="1403"/>
        <pc:sldMkLst>
          <pc:docMk/>
          <pc:sldMk cId="1910504020" sldId="272"/>
        </pc:sldMkLst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9" creationId="{30A06E7E-4D5B-47B9-3D61-D755D2190832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0" creationId="{D5CBB72F-0673-059B-DE91-3CA6C3B0B6C6}"/>
          </ac:spMkLst>
        </pc:spChg>
        <pc:spChg chg="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1" creationId="{77A2A5E2-4677-F1CB-5C4C-76A4605BA914}"/>
          </ac:spMkLst>
        </pc:spChg>
        <pc:spChg chg="del">
          <ac:chgData name="Trang Ha" userId="270efafb50020bd6" providerId="LiveId" clId="{1808A823-96BF-437C-87FA-D653FD5E852E}" dt="2022-07-23T20:38:14.685" v="530" actId="478"/>
          <ac:spMkLst>
            <pc:docMk/>
            <pc:sldMk cId="1910504020" sldId="272"/>
            <ac:spMk id="12" creationId="{08B6C95F-9EF4-3088-6563-5737A66D29A4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3" creationId="{CF6E1339-8D24-DE71-99E7-C6296CA603E4}"/>
          </ac:spMkLst>
        </pc:spChg>
        <pc:spChg chg="add del mod">
          <ac:chgData name="Trang Ha" userId="270efafb50020bd6" providerId="LiveId" clId="{1808A823-96BF-437C-87FA-D653FD5E852E}" dt="2022-07-23T20:45:53.873" v="984" actId="11529"/>
          <ac:spMkLst>
            <pc:docMk/>
            <pc:sldMk cId="1910504020" sldId="272"/>
            <ac:spMk id="14" creationId="{7D20C700-7D56-85F8-5F5B-4CA790B4AE83}"/>
          </ac:spMkLst>
        </pc:spChg>
        <pc:spChg chg="add del mod">
          <ac:chgData name="Trang Ha" userId="270efafb50020bd6" providerId="LiveId" clId="{1808A823-96BF-437C-87FA-D653FD5E852E}" dt="2022-07-23T20:47:22.169" v="1002" actId="478"/>
          <ac:spMkLst>
            <pc:docMk/>
            <pc:sldMk cId="1910504020" sldId="272"/>
            <ac:spMk id="15" creationId="{EBFDD7E3-FDA9-4CF6-1905-E0FF24AC91C3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16" creationId="{893D5557-0853-759F-5351-1ECC72F0FC6A}"/>
          </ac:spMkLst>
        </pc:spChg>
        <pc:spChg chg="add del">
          <ac:chgData name="Trang Ha" userId="270efafb50020bd6" providerId="LiveId" clId="{1808A823-96BF-437C-87FA-D653FD5E852E}" dt="2022-07-23T20:48:17.958" v="1004" actId="478"/>
          <ac:spMkLst>
            <pc:docMk/>
            <pc:sldMk cId="1910504020" sldId="272"/>
            <ac:spMk id="17" creationId="{987B1A39-6CC4-4D0E-D88A-CBD6913B137C}"/>
          </ac:spMkLst>
        </pc:spChg>
        <pc:spChg chg="add del mod">
          <ac:chgData name="Trang Ha" userId="270efafb50020bd6" providerId="LiveId" clId="{1808A823-96BF-437C-87FA-D653FD5E852E}" dt="2022-07-23T20:50:32.594" v="1123" actId="478"/>
          <ac:spMkLst>
            <pc:docMk/>
            <pc:sldMk cId="1910504020" sldId="272"/>
            <ac:spMk id="22" creationId="{96532672-F197-53A6-56B1-6CF803E825ED}"/>
          </ac:spMkLst>
        </pc:spChg>
        <pc:spChg chg="del mod">
          <ac:chgData name="Trang Ha" userId="270efafb50020bd6" providerId="LiveId" clId="{1808A823-96BF-437C-87FA-D653FD5E852E}" dt="2022-07-23T21:23:32.642" v="1393" actId="478"/>
          <ac:spMkLst>
            <pc:docMk/>
            <pc:sldMk cId="1910504020" sldId="272"/>
            <ac:spMk id="23" creationId="{45787B8C-7823-6E07-A856-80DD5045A972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4" creationId="{BA57A8B6-4DB9-FEBD-31D8-F5E339DAC280}"/>
          </ac:spMkLst>
        </pc:spChg>
        <pc:spChg chg="add mod">
          <ac:chgData name="Trang Ha" userId="270efafb50020bd6" providerId="LiveId" clId="{1808A823-96BF-437C-87FA-D653FD5E852E}" dt="2022-07-23T21:01:18.554" v="1283"/>
          <ac:spMkLst>
            <pc:docMk/>
            <pc:sldMk cId="1910504020" sldId="272"/>
            <ac:spMk id="46" creationId="{25AFF3A5-1BA8-A361-0984-DFD7C3F64947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48" creationId="{8043F8B9-AB9B-5B7D-06F6-D8E3DC905DF8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52" creationId="{3A5DCE48-BDA0-9644-FAF4-9BA3E8D5F66C}"/>
          </ac:spMkLst>
        </pc:spChg>
        <pc:spChg chg="add mod">
          <ac:chgData name="Trang Ha" userId="270efafb50020bd6" providerId="LiveId" clId="{1808A823-96BF-437C-87FA-D653FD5E852E}" dt="2022-07-23T21:23:50.283" v="1402" actId="1036"/>
          <ac:spMkLst>
            <pc:docMk/>
            <pc:sldMk cId="1910504020" sldId="272"/>
            <ac:spMk id="64" creationId="{5C158E78-DF7A-C525-9B29-36AAB94D4249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3" creationId="{9F8215B4-9A74-3186-3AF9-BABE4FAE1DAD}"/>
          </ac:spMkLst>
        </pc:spChg>
        <pc:spChg chg="add mod">
          <ac:chgData name="Trang Ha" userId="270efafb50020bd6" providerId="LiveId" clId="{1808A823-96BF-437C-87FA-D653FD5E852E}" dt="2022-07-23T21:24:17.142" v="1403"/>
          <ac:spMkLst>
            <pc:docMk/>
            <pc:sldMk cId="1910504020" sldId="272"/>
            <ac:spMk id="74" creationId="{1041EE18-9D9A-33C5-CDB1-3B74F1D2D07A}"/>
          </ac:spMkLst>
        </pc:spChg>
        <pc:picChg chg="add del mod modCrop">
          <ac:chgData name="Trang Ha" userId="270efafb50020bd6" providerId="LiveId" clId="{1808A823-96BF-437C-87FA-D653FD5E852E}" dt="2022-07-23T21:23:50.283" v="1402" actId="1036"/>
          <ac:picMkLst>
            <pc:docMk/>
            <pc:sldMk cId="1910504020" sldId="272"/>
            <ac:picMk id="8" creationId="{5BAD9ECB-2006-16A8-8055-7B3FDCC3FEAC}"/>
          </ac:picMkLst>
        </pc:picChg>
        <pc:picChg chg="del">
          <ac:chgData name="Trang Ha" userId="270efafb50020bd6" providerId="LiveId" clId="{1808A823-96BF-437C-87FA-D653FD5E852E}" dt="2022-07-23T20:38:11.974" v="529" actId="478"/>
          <ac:picMkLst>
            <pc:docMk/>
            <pc:sldMk cId="1910504020" sldId="272"/>
            <ac:picMk id="18" creationId="{8FA118B2-8F9B-7BFE-A1D5-3493BB5EA587}"/>
          </ac:picMkLst>
        </pc:picChg>
        <pc:cxnChg chg="add del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20" creationId="{BC6D6768-D839-2E68-CAF6-720631848C2A}"/>
          </ac:cxnSpMkLst>
        </pc:cxnChg>
        <pc:cxnChg chg="add del mod">
          <ac:chgData name="Trang Ha" userId="270efafb50020bd6" providerId="LiveId" clId="{1808A823-96BF-437C-87FA-D653FD5E852E}" dt="2022-07-23T20:55:15.374" v="1161" actId="478"/>
          <ac:cxnSpMkLst>
            <pc:docMk/>
            <pc:sldMk cId="1910504020" sldId="272"/>
            <ac:cxnSpMk id="24" creationId="{EEF4D088-B1DA-F17C-3F97-BCB842453DA9}"/>
          </ac:cxnSpMkLst>
        </pc:cxnChg>
        <pc:cxnChg chg="add del mod">
          <ac:chgData name="Trang Ha" userId="270efafb50020bd6" providerId="LiveId" clId="{1808A823-96BF-437C-87FA-D653FD5E852E}" dt="2022-07-23T21:16:18.334" v="1360" actId="478"/>
          <ac:cxnSpMkLst>
            <pc:docMk/>
            <pc:sldMk cId="1910504020" sldId="272"/>
            <ac:cxnSpMk id="25" creationId="{1BB546A3-82D0-1EA7-553D-50D2457E1AA1}"/>
          </ac:cxnSpMkLst>
        </pc:cxnChg>
        <pc:cxnChg chg="add del mod">
          <ac:chgData name="Trang Ha" userId="270efafb50020bd6" providerId="LiveId" clId="{1808A823-96BF-437C-87FA-D653FD5E852E}" dt="2022-07-23T21:17:13.942" v="1370" actId="478"/>
          <ac:cxnSpMkLst>
            <pc:docMk/>
            <pc:sldMk cId="1910504020" sldId="272"/>
            <ac:cxnSpMk id="28" creationId="{C5AE90EE-5F68-5AFA-E64F-E05AF4C9FF8F}"/>
          </ac:cxnSpMkLst>
        </pc:cxnChg>
        <pc:cxnChg chg="add del mod">
          <ac:chgData name="Trang Ha" userId="270efafb50020bd6" providerId="LiveId" clId="{1808A823-96BF-437C-87FA-D653FD5E852E}" dt="2022-07-23T21:17:15.998" v="1371" actId="478"/>
          <ac:cxnSpMkLst>
            <pc:docMk/>
            <pc:sldMk cId="1910504020" sldId="272"/>
            <ac:cxnSpMk id="30" creationId="{746DA1F6-AD2F-5C77-1E15-B1B2CAE611C5}"/>
          </ac:cxnSpMkLst>
        </pc:cxnChg>
        <pc:cxnChg chg="add del mod">
          <ac:chgData name="Trang Ha" userId="270efafb50020bd6" providerId="LiveId" clId="{1808A823-96BF-437C-87FA-D653FD5E852E}" dt="2022-07-23T21:07:03.757" v="1313" actId="478"/>
          <ac:cxnSpMkLst>
            <pc:docMk/>
            <pc:sldMk cId="1910504020" sldId="272"/>
            <ac:cxnSpMk id="33" creationId="{FE98CD92-27F5-F406-1008-AA6D633EB145}"/>
          </ac:cxnSpMkLst>
        </pc:cxnChg>
        <pc:cxnChg chg="add del mod">
          <ac:chgData name="Trang Ha" userId="270efafb50020bd6" providerId="LiveId" clId="{1808A823-96BF-437C-87FA-D653FD5E852E}" dt="2022-07-23T21:17:11.366" v="1368" actId="478"/>
          <ac:cxnSpMkLst>
            <pc:docMk/>
            <pc:sldMk cId="1910504020" sldId="272"/>
            <ac:cxnSpMk id="35" creationId="{B8B6E943-DA0F-524E-D50A-F7591C4D4DC7}"/>
          </ac:cxnSpMkLst>
        </pc:cxnChg>
        <pc:cxnChg chg="add del mod">
          <ac:chgData name="Trang Ha" userId="270efafb50020bd6" providerId="LiveId" clId="{1808A823-96BF-437C-87FA-D653FD5E852E}" dt="2022-07-23T20:54:14.625" v="1156" actId="478"/>
          <ac:cxnSpMkLst>
            <pc:docMk/>
            <pc:sldMk cId="1910504020" sldId="272"/>
            <ac:cxnSpMk id="36" creationId="{F48A2A19-8DC1-2066-3BDA-9AC47056A194}"/>
          </ac:cxnSpMkLst>
        </pc:cxnChg>
        <pc:cxnChg chg="add del mod">
          <ac:chgData name="Trang Ha" userId="270efafb50020bd6" providerId="LiveId" clId="{1808A823-96BF-437C-87FA-D653FD5E852E}" dt="2022-07-23T21:17:18.436" v="1372" actId="478"/>
          <ac:cxnSpMkLst>
            <pc:docMk/>
            <pc:sldMk cId="1910504020" sldId="272"/>
            <ac:cxnSpMk id="37" creationId="{B8E3760A-0A24-1661-6367-5200E907E780}"/>
          </ac:cxnSpMkLst>
        </pc:cxnChg>
        <pc:cxnChg chg="add del mod">
          <ac:chgData name="Trang Ha" userId="270efafb50020bd6" providerId="LiveId" clId="{1808A823-96BF-437C-87FA-D653FD5E852E}" dt="2022-07-23T21:16:15.897" v="1359" actId="478"/>
          <ac:cxnSpMkLst>
            <pc:docMk/>
            <pc:sldMk cId="1910504020" sldId="272"/>
            <ac:cxnSpMk id="54" creationId="{EB16F6E9-2B59-BE57-FF00-CEE5D24B003C}"/>
          </ac:cxnSpMkLst>
        </pc:cxnChg>
        <pc:cxnChg chg="add del mod">
          <ac:chgData name="Trang Ha" userId="270efafb50020bd6" providerId="LiveId" clId="{1808A823-96BF-437C-87FA-D653FD5E852E}" dt="2022-07-23T21:17:12.798" v="1369" actId="478"/>
          <ac:cxnSpMkLst>
            <pc:docMk/>
            <pc:sldMk cId="1910504020" sldId="272"/>
            <ac:cxnSpMk id="55" creationId="{0E53A52A-ED6A-3147-E3A6-5DD27FC9EE3F}"/>
          </ac:cxnSpMkLst>
        </pc:cxnChg>
        <pc:cxnChg chg="add del mod">
          <ac:chgData name="Trang Ha" userId="270efafb50020bd6" providerId="LiveId" clId="{1808A823-96BF-437C-87FA-D653FD5E852E}" dt="2022-07-23T21:16:22.858" v="1361" actId="478"/>
          <ac:cxnSpMkLst>
            <pc:docMk/>
            <pc:sldMk cId="1910504020" sldId="272"/>
            <ac:cxnSpMk id="56" creationId="{01BB1E98-BE7D-C525-1B76-DBA217E50E27}"/>
          </ac:cxnSpMkLst>
        </pc:cxnChg>
        <pc:cxnChg chg="add mod">
          <ac:chgData name="Trang Ha" userId="270efafb50020bd6" providerId="LiveId" clId="{1808A823-96BF-437C-87FA-D653FD5E852E}" dt="2022-07-23T21:23:50.283" v="1402" actId="1036"/>
          <ac:cxnSpMkLst>
            <pc:docMk/>
            <pc:sldMk cId="1910504020" sldId="272"/>
            <ac:cxnSpMk id="69" creationId="{DF0867B4-B0E2-CA64-AC6F-54CC96226F47}"/>
          </ac:cxnSpMkLst>
        </pc:cxnChg>
      </pc:sldChg>
      <pc:sldChg chg="add del">
        <pc:chgData name="Trang Ha" userId="270efafb50020bd6" providerId="LiveId" clId="{1808A823-96BF-437C-87FA-D653FD5E852E}" dt="2022-07-23T21:23:09.402" v="1391" actId="2696"/>
        <pc:sldMkLst>
          <pc:docMk/>
          <pc:sldMk cId="365514171" sldId="273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3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Cau%201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4.pptx" TargetMode="External"/><Relationship Id="rId5" Type="http://schemas.openxmlformats.org/officeDocument/2006/relationships/hyperlink" Target="Cau%202.pptx" TargetMode="External"/><Relationship Id="rId4" Type="http://schemas.openxmlformats.org/officeDocument/2006/relationships/hyperlink" Target="Cau%203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Thị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trấn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Tiên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Lãng</a:t>
            </a:r>
            <a:endParaRPr lang="en-US" altLang="en-US" sz="3500" b="1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9319" y="2303915"/>
            <a:ext cx="14096999" cy="185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434686" y="4647180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37879" y="570498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50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95"/>
          <p:cNvSpPr>
            <a:spLocks noChangeArrowheads="1"/>
          </p:cNvSpPr>
          <p:nvPr/>
        </p:nvSpPr>
        <p:spPr bwMode="auto">
          <a:xfrm>
            <a:off x="5128934" y="412849"/>
            <a:ext cx="6026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Ô CỬA BÍ MẬT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239608" y="2362200"/>
            <a:ext cx="2409579" cy="2885421"/>
            <a:chOff x="990600" y="2621280"/>
            <a:chExt cx="2735176" cy="3203234"/>
          </a:xfrm>
        </p:grpSpPr>
        <p:pic>
          <p:nvPicPr>
            <p:cNvPr id="40" name="Picture 39">
              <a:hlinkClick r:id="rId2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713717" y="5243664"/>
              <a:ext cx="1288942" cy="58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204119" y="5592664"/>
            <a:ext cx="2409579" cy="2888956"/>
            <a:chOff x="990600" y="2621280"/>
            <a:chExt cx="2735176" cy="320715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27657" y="2392680"/>
            <a:ext cx="2409579" cy="2888956"/>
            <a:chOff x="990600" y="2621280"/>
            <a:chExt cx="2735176" cy="320715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27657" y="5593080"/>
            <a:ext cx="2409579" cy="2888956"/>
            <a:chOff x="990600" y="2621280"/>
            <a:chExt cx="2735176" cy="3207159"/>
          </a:xfrm>
        </p:grpSpPr>
        <p:pic>
          <p:nvPicPr>
            <p:cNvPr id="50" name="Picture 49">
              <a:hlinkClick r:id="rId4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 6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639540" y="2336705"/>
            <a:ext cx="2409579" cy="2888956"/>
            <a:chOff x="990600" y="2621280"/>
            <a:chExt cx="2735176" cy="3207159"/>
          </a:xfrm>
        </p:grpSpPr>
        <p:pic>
          <p:nvPicPr>
            <p:cNvPr id="53" name="Picture 52">
              <a:hlinkClick r:id="rId5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644305" y="5593080"/>
            <a:ext cx="2409579" cy="2888956"/>
            <a:chOff x="990600" y="2621280"/>
            <a:chExt cx="2735176" cy="320715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7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2281940" y="2423160"/>
            <a:ext cx="2409579" cy="2888956"/>
            <a:chOff x="990600" y="2621280"/>
            <a:chExt cx="2735176" cy="3207159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2281940" y="5604709"/>
            <a:ext cx="2409579" cy="2888956"/>
            <a:chOff x="990600" y="2621280"/>
            <a:chExt cx="2735176" cy="3207159"/>
          </a:xfrm>
        </p:grpSpPr>
        <p:pic>
          <p:nvPicPr>
            <p:cNvPr id="62" name="Picture 61">
              <a:hlinkClick r:id="rId6" action="ppaction://hlinkpres?slideindex=1&amp;slidetitle="/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8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8565039" y="2240280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741271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148997" y="2230025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2176919" y="5462564"/>
            <a:ext cx="2590800" cy="29956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0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0" presetClass="entr" presetSubtype="0" repeatCount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15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Thứ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Ba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ngày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24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tháng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10 </a:t>
            </a:r>
            <a:r>
              <a:rPr lang="en-US" altLang="en-US" sz="3500" b="1" dirty="0" err="1" smtClean="0">
                <a:solidFill>
                  <a:srgbClr val="92D050"/>
                </a:solidFill>
                <a:latin typeface="Times New Roman" pitchFamily="18" charset="0"/>
              </a:rPr>
              <a:t>năm</a:t>
            </a:r>
            <a:r>
              <a:rPr lang="en-US" altLang="en-US" sz="3500" b="1" dirty="0" smtClean="0">
                <a:solidFill>
                  <a:srgbClr val="92D050"/>
                </a:solidFill>
                <a:latin typeface="Times New Roman" pitchFamily="18" charset="0"/>
              </a:rPr>
              <a:t> 2023</a:t>
            </a:r>
            <a:endParaRPr lang="en-US" altLang="en-US" sz="3500" b="1" dirty="0">
              <a:solidFill>
                <a:srgbClr val="92D050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9319" y="2303915"/>
            <a:ext cx="14096999" cy="185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434686" y="4647180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37879" y="570498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20926" r="84185" b="70544"/>
          <a:stretch/>
        </p:blipFill>
        <p:spPr bwMode="auto">
          <a:xfrm>
            <a:off x="1280319" y="304800"/>
            <a:ext cx="244231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33657" r="50306" b="24074"/>
          <a:stretch/>
        </p:blipFill>
        <p:spPr bwMode="auto">
          <a:xfrm>
            <a:off x="1280319" y="1295400"/>
            <a:ext cx="13944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03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95563D-005F-A8D3-68FE-79D8ECD04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353" t="16138" r="7488"/>
          <a:stretch/>
        </p:blipFill>
        <p:spPr>
          <a:xfrm>
            <a:off x="1585119" y="1676400"/>
            <a:ext cx="4800600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8D56BC-3DA2-1240-D274-E07FAF57DDC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BFF"/>
              </a:clrFrom>
              <a:clrTo>
                <a:srgbClr val="FDFB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28719" y="2133600"/>
            <a:ext cx="8001000" cy="457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20926" r="84185" b="70544"/>
          <a:stretch/>
        </p:blipFill>
        <p:spPr bwMode="auto">
          <a:xfrm>
            <a:off x="746919" y="381000"/>
            <a:ext cx="244231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8385F-8DEB-BFD1-733E-7276113E8DA1}"/>
              </a:ext>
            </a:extLst>
          </p:cNvPr>
          <p:cNvSpPr txBox="1"/>
          <p:nvPr/>
        </p:nvSpPr>
        <p:spPr>
          <a:xfrm>
            <a:off x="1708912" y="6730482"/>
            <a:ext cx="39148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8385F-8DEB-BFD1-733E-7276113E8DA1}"/>
              </a:ext>
            </a:extLst>
          </p:cNvPr>
          <p:cNvSpPr txBox="1"/>
          <p:nvPr/>
        </p:nvSpPr>
        <p:spPr>
          <a:xfrm>
            <a:off x="9319419" y="6730482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MNPQ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5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CFFDAD3-6A1A-45BD-6138-DAD8FCD00613}"/>
              </a:ext>
            </a:extLst>
          </p:cNvPr>
          <p:cNvSpPr/>
          <p:nvPr/>
        </p:nvSpPr>
        <p:spPr>
          <a:xfrm>
            <a:off x="3551237" y="7425384"/>
            <a:ext cx="9844881" cy="1447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1DB294-71F4-101C-968A-A463944691D4}"/>
              </a:ext>
            </a:extLst>
          </p:cNvPr>
          <p:cNvSpPr/>
          <p:nvPr/>
        </p:nvSpPr>
        <p:spPr>
          <a:xfrm>
            <a:off x="8838159" y="3790741"/>
            <a:ext cx="6462960" cy="3344027"/>
          </a:xfrm>
          <a:prstGeom prst="rect">
            <a:avLst/>
          </a:prstGeom>
          <a:solidFill>
            <a:srgbClr val="88C4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71CBAB-437A-5C57-9EEF-9868E2A8850A}"/>
              </a:ext>
            </a:extLst>
          </p:cNvPr>
          <p:cNvSpPr/>
          <p:nvPr/>
        </p:nvSpPr>
        <p:spPr>
          <a:xfrm>
            <a:off x="1686166" y="3790742"/>
            <a:ext cx="5141606" cy="3384553"/>
          </a:xfrm>
          <a:prstGeom prst="rect">
            <a:avLst/>
          </a:prstGeom>
          <a:solidFill>
            <a:srgbClr val="F59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F4585-2998-D201-6221-0225CC6BFDEE}"/>
              </a:ext>
            </a:extLst>
          </p:cNvPr>
          <p:cNvSpPr txBox="1"/>
          <p:nvPr/>
        </p:nvSpPr>
        <p:spPr>
          <a:xfrm>
            <a:off x="1854622" y="3930143"/>
            <a:ext cx="457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92FAC2-1130-0A07-4C39-F6F397A4EACD}"/>
              </a:ext>
            </a:extLst>
          </p:cNvPr>
          <p:cNvSpPr txBox="1"/>
          <p:nvPr/>
        </p:nvSpPr>
        <p:spPr>
          <a:xfrm>
            <a:off x="1722219" y="4543616"/>
            <a:ext cx="4571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570C5D-6844-6A69-45EB-1287F35146A2}"/>
              </a:ext>
            </a:extLst>
          </p:cNvPr>
          <p:cNvSpPr txBox="1"/>
          <p:nvPr/>
        </p:nvSpPr>
        <p:spPr>
          <a:xfrm>
            <a:off x="1722219" y="5097020"/>
            <a:ext cx="48368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AB, BC, 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D29AAB-D5C6-E867-6A75-F142DA992B0D}"/>
              </a:ext>
            </a:extLst>
          </p:cNvPr>
          <p:cNvSpPr txBox="1"/>
          <p:nvPr/>
        </p:nvSpPr>
        <p:spPr>
          <a:xfrm>
            <a:off x="9113838" y="3851393"/>
            <a:ext cx="457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69693A-4EFE-483A-8451-4C012C459AD8}"/>
              </a:ext>
            </a:extLst>
          </p:cNvPr>
          <p:cNvSpPr txBox="1"/>
          <p:nvPr/>
        </p:nvSpPr>
        <p:spPr>
          <a:xfrm>
            <a:off x="9078541" y="4447018"/>
            <a:ext cx="45719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M, N, P, Q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5668F6-88F0-C6F1-1C2C-8B140B72017B}"/>
              </a:ext>
            </a:extLst>
          </p:cNvPr>
          <p:cNvSpPr txBox="1"/>
          <p:nvPr/>
        </p:nvSpPr>
        <p:spPr>
          <a:xfrm>
            <a:off x="9072791" y="5108007"/>
            <a:ext cx="594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MN, NP, PQ, QM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88385F-8DEB-BFD1-733E-7276113E8DA1}"/>
              </a:ext>
            </a:extLst>
          </p:cNvPr>
          <p:cNvSpPr txBox="1"/>
          <p:nvPr/>
        </p:nvSpPr>
        <p:spPr>
          <a:xfrm>
            <a:off x="3490119" y="7496770"/>
            <a:ext cx="98448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993881-F38D-6336-1A90-8043560D3F9E}"/>
              </a:ext>
            </a:extLst>
          </p:cNvPr>
          <p:cNvSpPr txBox="1"/>
          <p:nvPr/>
        </p:nvSpPr>
        <p:spPr>
          <a:xfrm>
            <a:off x="3490117" y="8112323"/>
            <a:ext cx="98448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8D56BC-3DA2-1240-D274-E07FAF57DD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BFF"/>
              </a:clrFrom>
              <a:clrTo>
                <a:srgbClr val="FDFB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14451" y="1177838"/>
            <a:ext cx="4067735" cy="23050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95563D-005F-A8D3-68FE-79D8ECD04D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353" t="16138" r="7488"/>
          <a:stretch/>
        </p:blipFill>
        <p:spPr>
          <a:xfrm>
            <a:off x="1737519" y="1208062"/>
            <a:ext cx="3505201" cy="2516188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t="20926" r="84185" b="70544"/>
          <a:stretch/>
        </p:blipFill>
        <p:spPr bwMode="auto">
          <a:xfrm>
            <a:off x="899319" y="187238"/>
            <a:ext cx="244231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0570C5D-6844-6A69-45EB-1287F35146A2}"/>
              </a:ext>
            </a:extLst>
          </p:cNvPr>
          <p:cNvSpPr txBox="1"/>
          <p:nvPr/>
        </p:nvSpPr>
        <p:spPr>
          <a:xfrm>
            <a:off x="1737519" y="5694510"/>
            <a:ext cx="48215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570C5D-6844-6A69-45EB-1287F35146A2}"/>
              </a:ext>
            </a:extLst>
          </p:cNvPr>
          <p:cNvSpPr txBox="1"/>
          <p:nvPr/>
        </p:nvSpPr>
        <p:spPr>
          <a:xfrm>
            <a:off x="9072791" y="5712573"/>
            <a:ext cx="61872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15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" grpId="0" animBg="1"/>
      <p:bldP spid="11" grpId="0" animBg="1"/>
      <p:bldP spid="9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ECE574-9B0C-EE2C-BFF3-8966BDD9BF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918" t="11049" r="1587"/>
          <a:stretch/>
        </p:blipFill>
        <p:spPr>
          <a:xfrm>
            <a:off x="2277141" y="2779472"/>
            <a:ext cx="11504587" cy="4572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70225-6B3B-98CC-C7CB-F5FD19216DBC}"/>
              </a:ext>
            </a:extLst>
          </p:cNvPr>
          <p:cNvSpPr/>
          <p:nvPr/>
        </p:nvSpPr>
        <p:spPr>
          <a:xfrm>
            <a:off x="8824119" y="7459309"/>
            <a:ext cx="123396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F6357-95A8-2B40-C40C-6F4238B748D8}"/>
              </a:ext>
            </a:extLst>
          </p:cNvPr>
          <p:cNvSpPr txBox="1"/>
          <p:nvPr/>
        </p:nvSpPr>
        <p:spPr>
          <a:xfrm>
            <a:off x="2640834" y="1821536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DD3ACD-09A7-77E6-7C89-C79BED5CBA45}"/>
              </a:ext>
            </a:extLst>
          </p:cNvPr>
          <p:cNvSpPr/>
          <p:nvPr/>
        </p:nvSpPr>
        <p:spPr>
          <a:xfrm>
            <a:off x="1913449" y="1902032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E2C070-A5B1-DDB5-B49D-EBBA9F65E2FB}"/>
              </a:ext>
            </a:extLst>
          </p:cNvPr>
          <p:cNvSpPr txBox="1"/>
          <p:nvPr/>
        </p:nvSpPr>
        <p:spPr>
          <a:xfrm>
            <a:off x="2100538" y="1902031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AB04F2-F8DD-0567-07CF-B88F18B1E62B}"/>
              </a:ext>
            </a:extLst>
          </p:cNvPr>
          <p:cNvSpPr/>
          <p:nvPr/>
        </p:nvSpPr>
        <p:spPr>
          <a:xfrm>
            <a:off x="11795919" y="7426137"/>
            <a:ext cx="123396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928208-6A44-BA50-AE75-AE54C264A5E1}"/>
              </a:ext>
            </a:extLst>
          </p:cNvPr>
          <p:cNvSpPr/>
          <p:nvPr/>
        </p:nvSpPr>
        <p:spPr>
          <a:xfrm>
            <a:off x="8366919" y="8001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DD9FCD-AF76-F876-33AB-ED4201117208}"/>
              </a:ext>
            </a:extLst>
          </p:cNvPr>
          <p:cNvSpPr/>
          <p:nvPr/>
        </p:nvSpPr>
        <p:spPr>
          <a:xfrm>
            <a:off x="11795919" y="8026694"/>
            <a:ext cx="1233966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2" t="28518" r="26849" b="61111"/>
          <a:stretch/>
        </p:blipFill>
        <p:spPr bwMode="auto">
          <a:xfrm>
            <a:off x="1125683" y="304800"/>
            <a:ext cx="2325086" cy="10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0A06E7E-4D5B-47B9-3D61-D755D2190832}"/>
              </a:ext>
            </a:extLst>
          </p:cNvPr>
          <p:cNvSpPr/>
          <p:nvPr/>
        </p:nvSpPr>
        <p:spPr>
          <a:xfrm>
            <a:off x="1446120" y="151543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BB72F-0673-059B-DE91-3CA6C3B0B6C6}"/>
              </a:ext>
            </a:extLst>
          </p:cNvPr>
          <p:cNvSpPr txBox="1"/>
          <p:nvPr/>
        </p:nvSpPr>
        <p:spPr>
          <a:xfrm>
            <a:off x="1633209" y="1515439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A2A5E2-4677-F1CB-5C4C-76A4605BA914}"/>
              </a:ext>
            </a:extLst>
          </p:cNvPr>
          <p:cNvSpPr txBox="1"/>
          <p:nvPr/>
        </p:nvSpPr>
        <p:spPr>
          <a:xfrm>
            <a:off x="2318632" y="1281147"/>
            <a:ext cx="138206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 Qua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Mai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D9ECB-2006-16A8-8055-7B3FDCC3F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41" t="45546" r="46978" b="6384"/>
          <a:stretch/>
        </p:blipFill>
        <p:spPr>
          <a:xfrm>
            <a:off x="9692910" y="4703801"/>
            <a:ext cx="5069712" cy="35498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6E1339-8D24-DE71-99E7-C6296CA603E4}"/>
              </a:ext>
            </a:extLst>
          </p:cNvPr>
          <p:cNvSpPr txBox="1"/>
          <p:nvPr/>
        </p:nvSpPr>
        <p:spPr>
          <a:xfrm>
            <a:off x="2291110" y="3563682"/>
            <a:ext cx="4278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3D5557-0853-759F-5351-1ECC72F0FC6A}"/>
              </a:ext>
            </a:extLst>
          </p:cNvPr>
          <p:cNvSpPr txBox="1"/>
          <p:nvPr/>
        </p:nvSpPr>
        <p:spPr>
          <a:xfrm>
            <a:off x="1999327" y="5652955"/>
            <a:ext cx="7343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D6768-D839-2E68-CAF6-720631848C2A}"/>
              </a:ext>
            </a:extLst>
          </p:cNvPr>
          <p:cNvCxnSpPr>
            <a:cxnSpLocks/>
          </p:cNvCxnSpPr>
          <p:nvPr/>
        </p:nvCxnSpPr>
        <p:spPr>
          <a:xfrm flipH="1">
            <a:off x="11491119" y="5167592"/>
            <a:ext cx="1600200" cy="24542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A57A8B6-4DB9-FEBD-31D8-F5E339DAC280}"/>
              </a:ext>
            </a:extLst>
          </p:cNvPr>
          <p:cNvSpPr txBox="1"/>
          <p:nvPr/>
        </p:nvSpPr>
        <p:spPr>
          <a:xfrm>
            <a:off x="2499519" y="4317347"/>
            <a:ext cx="4278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43F8B9-AB9B-5B7D-06F6-D8E3DC905DF8}"/>
              </a:ext>
            </a:extLst>
          </p:cNvPr>
          <p:cNvSpPr txBox="1"/>
          <p:nvPr/>
        </p:nvSpPr>
        <p:spPr>
          <a:xfrm>
            <a:off x="2509320" y="6276902"/>
            <a:ext cx="427837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5DCE48-BDA0-9644-FAF4-9BA3E8D5F66C}"/>
              </a:ext>
            </a:extLst>
          </p:cNvPr>
          <p:cNvSpPr txBox="1"/>
          <p:nvPr/>
        </p:nvSpPr>
        <p:spPr>
          <a:xfrm>
            <a:off x="2499519" y="4975605"/>
            <a:ext cx="617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AMND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MBCN.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158E78-DF7A-C525-9B29-36AAB94D4249}"/>
              </a:ext>
            </a:extLst>
          </p:cNvPr>
          <p:cNvSpPr txBox="1"/>
          <p:nvPr/>
        </p:nvSpPr>
        <p:spPr>
          <a:xfrm>
            <a:off x="2536227" y="6937097"/>
            <a:ext cx="6592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tam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ABCN.</a:t>
            </a:r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F0867B4-B0E2-CA64-AC6F-54CC96226F47}"/>
              </a:ext>
            </a:extLst>
          </p:cNvPr>
          <p:cNvCxnSpPr>
            <a:cxnSpLocks/>
          </p:cNvCxnSpPr>
          <p:nvPr/>
        </p:nvCxnSpPr>
        <p:spPr>
          <a:xfrm>
            <a:off x="10160548" y="5167592"/>
            <a:ext cx="1309764" cy="2466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2" t="28518" r="26849" b="61111"/>
          <a:stretch/>
        </p:blipFill>
        <p:spPr bwMode="auto">
          <a:xfrm>
            <a:off x="1156089" y="32653"/>
            <a:ext cx="2325086" cy="10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504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52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</TotalTime>
  <Words>290</Words>
  <Application>Microsoft Office PowerPoint</Application>
  <PresentationFormat>Custom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124</cp:revision>
  <dcterms:created xsi:type="dcterms:W3CDTF">2022-07-10T01:37:20Z</dcterms:created>
  <dcterms:modified xsi:type="dcterms:W3CDTF">2025-03-14T01:50:58Z</dcterms:modified>
</cp:coreProperties>
</file>