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361" r:id="rId2"/>
    <p:sldId id="367" r:id="rId3"/>
    <p:sldId id="373" r:id="rId4"/>
    <p:sldId id="368" r:id="rId5"/>
    <p:sldId id="369" r:id="rId6"/>
    <p:sldId id="372" r:id="rId7"/>
    <p:sldId id="374" r:id="rId8"/>
    <p:sldId id="375" r:id="rId9"/>
    <p:sldId id="370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custDataLst>
    <p:tags r:id="rId1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2" autoAdjust="0"/>
    <p:restoredTop sz="86884" autoAdjust="0"/>
  </p:normalViewPr>
  <p:slideViewPr>
    <p:cSldViewPr snapToGrid="0">
      <p:cViewPr varScale="1">
        <p:scale>
          <a:sx n="98" d="100"/>
          <a:sy n="98" d="100"/>
        </p:scale>
        <p:origin x="874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30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390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67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7402" y="1494532"/>
            <a:ext cx="7806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vi 10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692671099"/>
      </p:ext>
    </p:extLst>
  </p:cSld>
  <p:clrMapOvr>
    <a:masterClrMapping/>
  </p:clrMapOvr>
  <p:transition spd="slow" advTm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105711" y="-211422"/>
            <a:ext cx="2153921" cy="9629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 t="19422" r="37985" b="33070"/>
          <a:stretch/>
        </p:blipFill>
        <p:spPr bwMode="auto">
          <a:xfrm>
            <a:off x="227275" y="714483"/>
            <a:ext cx="6325925" cy="452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1667" y="1314945"/>
            <a:ext cx="174865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5   +   1  =  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090A0-308C-410A-BA2F-E65648EB1238}"/>
              </a:ext>
            </a:extLst>
          </p:cNvPr>
          <p:cNvSpPr txBox="1"/>
          <p:nvPr/>
        </p:nvSpPr>
        <p:spPr>
          <a:xfrm>
            <a:off x="6553200" y="2069057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4   +   2  =  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0F9C0-92CB-42E2-8D5C-C31F0F6575A4}"/>
              </a:ext>
            </a:extLst>
          </p:cNvPr>
          <p:cNvSpPr txBox="1"/>
          <p:nvPr/>
        </p:nvSpPr>
        <p:spPr>
          <a:xfrm>
            <a:off x="6611668" y="2819367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   +   3  =  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61D31-E233-4FA2-A3F0-9292E587CD69}"/>
              </a:ext>
            </a:extLst>
          </p:cNvPr>
          <p:cNvSpPr txBox="1"/>
          <p:nvPr/>
        </p:nvSpPr>
        <p:spPr>
          <a:xfrm>
            <a:off x="6611669" y="3654715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   +   4  =  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568D4-C222-493F-A640-AE6E2C4CC6E9}"/>
              </a:ext>
            </a:extLst>
          </p:cNvPr>
          <p:cNvSpPr txBox="1"/>
          <p:nvPr/>
        </p:nvSpPr>
        <p:spPr>
          <a:xfrm>
            <a:off x="6611668" y="4488699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   +   5  =  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2AC4E2-96C9-48A5-943B-EF829A8ED820}"/>
              </a:ext>
            </a:extLst>
          </p:cNvPr>
          <p:cNvSpPr/>
          <p:nvPr/>
        </p:nvSpPr>
        <p:spPr>
          <a:xfrm>
            <a:off x="7912993" y="1375406"/>
            <a:ext cx="312615" cy="3407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2285B0-EDB0-4814-BCE7-C5BF4C49E547}"/>
              </a:ext>
            </a:extLst>
          </p:cNvPr>
          <p:cNvSpPr/>
          <p:nvPr/>
        </p:nvSpPr>
        <p:spPr>
          <a:xfrm>
            <a:off x="7905178" y="2107092"/>
            <a:ext cx="312615" cy="3407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A9AC57-47FA-4C66-8EE0-4C9DB4D05A67}"/>
              </a:ext>
            </a:extLst>
          </p:cNvPr>
          <p:cNvSpPr/>
          <p:nvPr/>
        </p:nvSpPr>
        <p:spPr>
          <a:xfrm>
            <a:off x="7941187" y="2863906"/>
            <a:ext cx="312615" cy="3407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26AC83-CE73-4AF5-9BC0-692DCDF3E657}"/>
              </a:ext>
            </a:extLst>
          </p:cNvPr>
          <p:cNvSpPr/>
          <p:nvPr/>
        </p:nvSpPr>
        <p:spPr>
          <a:xfrm>
            <a:off x="7941187" y="3652658"/>
            <a:ext cx="312615" cy="3407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39F6BC-C811-479D-B787-59DC494321F7}"/>
              </a:ext>
            </a:extLst>
          </p:cNvPr>
          <p:cNvSpPr/>
          <p:nvPr/>
        </p:nvSpPr>
        <p:spPr>
          <a:xfrm>
            <a:off x="7953804" y="4489980"/>
            <a:ext cx="312615" cy="3407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A45AE1-CAF1-4BA8-B2C7-3ECB42FC3A17}"/>
              </a:ext>
            </a:extLst>
          </p:cNvPr>
          <p:cNvSpPr/>
          <p:nvPr/>
        </p:nvSpPr>
        <p:spPr>
          <a:xfrm>
            <a:off x="7912992" y="1371100"/>
            <a:ext cx="312615" cy="34074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F5E883-276E-4570-89B2-049E51C7F526}"/>
              </a:ext>
            </a:extLst>
          </p:cNvPr>
          <p:cNvSpPr/>
          <p:nvPr/>
        </p:nvSpPr>
        <p:spPr>
          <a:xfrm>
            <a:off x="7905177" y="2098796"/>
            <a:ext cx="312615" cy="34074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391DAC-41BA-4A33-9FC8-011527C9DE48}"/>
              </a:ext>
            </a:extLst>
          </p:cNvPr>
          <p:cNvSpPr/>
          <p:nvPr/>
        </p:nvSpPr>
        <p:spPr>
          <a:xfrm>
            <a:off x="7946859" y="2860163"/>
            <a:ext cx="312615" cy="34074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469C90-4F77-4318-A61B-6344AFCE1CFA}"/>
              </a:ext>
            </a:extLst>
          </p:cNvPr>
          <p:cNvSpPr/>
          <p:nvPr/>
        </p:nvSpPr>
        <p:spPr>
          <a:xfrm>
            <a:off x="7936355" y="3654034"/>
            <a:ext cx="312615" cy="34074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59062F-A960-4180-ABF9-7B6E0F1B80DA}"/>
              </a:ext>
            </a:extLst>
          </p:cNvPr>
          <p:cNvSpPr/>
          <p:nvPr/>
        </p:nvSpPr>
        <p:spPr>
          <a:xfrm>
            <a:off x="7953804" y="4499068"/>
            <a:ext cx="312615" cy="34074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6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105711" y="-211422"/>
            <a:ext cx="2153921" cy="9629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 t="19422" r="37985" b="33070"/>
          <a:stretch/>
        </p:blipFill>
        <p:spPr bwMode="auto">
          <a:xfrm>
            <a:off x="227275" y="714483"/>
            <a:ext cx="6325925" cy="452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20F9C0-92CB-42E2-8D5C-C31F0F6575A4}"/>
              </a:ext>
            </a:extLst>
          </p:cNvPr>
          <p:cNvSpPr txBox="1"/>
          <p:nvPr/>
        </p:nvSpPr>
        <p:spPr>
          <a:xfrm>
            <a:off x="6674764" y="2840057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   +   3  =  ?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61D31-E233-4FA2-A3F0-9292E587CD69}"/>
              </a:ext>
            </a:extLst>
          </p:cNvPr>
          <p:cNvSpPr txBox="1"/>
          <p:nvPr/>
        </p:nvSpPr>
        <p:spPr>
          <a:xfrm>
            <a:off x="6611669" y="3654715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   +   4  =  </a:t>
            </a:r>
            <a:r>
              <a:rPr lang="en-US" sz="2400" b="1" dirty="0">
                <a:solidFill>
                  <a:srgbClr val="FF0000"/>
                </a:solidFill>
              </a:rPr>
              <a:t>6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568D4-C222-493F-A640-AE6E2C4CC6E9}"/>
              </a:ext>
            </a:extLst>
          </p:cNvPr>
          <p:cNvSpPr txBox="1"/>
          <p:nvPr/>
        </p:nvSpPr>
        <p:spPr>
          <a:xfrm>
            <a:off x="6611668" y="4488699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   +   5  =  ?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43E77C-C4A1-4B62-BE47-B81B0769D23C}"/>
              </a:ext>
            </a:extLst>
          </p:cNvPr>
          <p:cNvSpPr txBox="1"/>
          <p:nvPr/>
        </p:nvSpPr>
        <p:spPr>
          <a:xfrm>
            <a:off x="6646836" y="1394659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5   +   1  =  </a:t>
            </a:r>
            <a:r>
              <a:rPr lang="en-US" sz="2400" b="1" dirty="0">
                <a:solidFill>
                  <a:srgbClr val="FF0000"/>
                </a:solidFill>
              </a:rPr>
              <a:t>6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5E70DC-89F6-416C-B565-FD4F72F3185D}"/>
              </a:ext>
            </a:extLst>
          </p:cNvPr>
          <p:cNvSpPr txBox="1"/>
          <p:nvPr/>
        </p:nvSpPr>
        <p:spPr>
          <a:xfrm>
            <a:off x="6643504" y="2224174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4   +   2  = </a:t>
            </a:r>
            <a:r>
              <a:rPr lang="en-US" sz="2400" b="1" dirty="0">
                <a:solidFill>
                  <a:srgbClr val="FF0000"/>
                </a:solidFill>
              </a:rPr>
              <a:t> 6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D6A068-892F-4D85-B91C-98AAE5B1ADED}"/>
              </a:ext>
            </a:extLst>
          </p:cNvPr>
          <p:cNvSpPr txBox="1"/>
          <p:nvPr/>
        </p:nvSpPr>
        <p:spPr>
          <a:xfrm>
            <a:off x="6643504" y="2913877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   +   3  =  </a:t>
            </a:r>
            <a:r>
              <a:rPr lang="en-US" sz="2400" b="1" dirty="0">
                <a:solidFill>
                  <a:srgbClr val="FF0000"/>
                </a:solidFill>
              </a:rPr>
              <a:t>6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A1240-93E9-48FA-BD3E-8ECCB857C1A1}"/>
              </a:ext>
            </a:extLst>
          </p:cNvPr>
          <p:cNvSpPr txBox="1"/>
          <p:nvPr/>
        </p:nvSpPr>
        <p:spPr>
          <a:xfrm>
            <a:off x="6617342" y="3660634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2   +   4  =  </a:t>
            </a:r>
            <a:r>
              <a:rPr lang="en-US" sz="2400" b="1" dirty="0">
                <a:solidFill>
                  <a:srgbClr val="FF0000"/>
                </a:solidFill>
                <a:highlight>
                  <a:srgbClr val="00FFFF"/>
                </a:highlight>
              </a:rPr>
              <a:t>6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760ED-9E49-4D85-949A-74AD03FCDEB6}"/>
              </a:ext>
            </a:extLst>
          </p:cNvPr>
          <p:cNvSpPr txBox="1"/>
          <p:nvPr/>
        </p:nvSpPr>
        <p:spPr>
          <a:xfrm>
            <a:off x="6623246" y="4487333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   +   5  =  </a:t>
            </a:r>
            <a:r>
              <a:rPr lang="en-US" sz="2400" b="1" dirty="0">
                <a:solidFill>
                  <a:srgbClr val="FF0000"/>
                </a:solidFill>
              </a:rPr>
              <a:t>6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915ACF-88BA-495B-A5DF-52DEB37CF78D}"/>
              </a:ext>
            </a:extLst>
          </p:cNvPr>
          <p:cNvSpPr txBox="1"/>
          <p:nvPr/>
        </p:nvSpPr>
        <p:spPr>
          <a:xfrm>
            <a:off x="6646835" y="1346344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5   +   1  = 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6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0EEB38-14F2-4E6A-AED1-F8B41D68615D}"/>
              </a:ext>
            </a:extLst>
          </p:cNvPr>
          <p:cNvSpPr txBox="1"/>
          <p:nvPr/>
        </p:nvSpPr>
        <p:spPr>
          <a:xfrm>
            <a:off x="6611668" y="4487333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1   +   5  = 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6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F8E551-24B4-404A-8F4E-CD7EF4E26B46}"/>
              </a:ext>
            </a:extLst>
          </p:cNvPr>
          <p:cNvSpPr txBox="1"/>
          <p:nvPr/>
        </p:nvSpPr>
        <p:spPr>
          <a:xfrm>
            <a:off x="6674764" y="2218255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4   +   2  = </a:t>
            </a:r>
            <a:r>
              <a:rPr lang="en-US" sz="2400" b="1" dirty="0">
                <a:solidFill>
                  <a:srgbClr val="FF0000"/>
                </a:solidFill>
                <a:highlight>
                  <a:srgbClr val="00FFFF"/>
                </a:highlight>
              </a:rPr>
              <a:t> 6  </a:t>
            </a:r>
          </a:p>
        </p:txBody>
      </p:sp>
    </p:spTree>
    <p:extLst>
      <p:ext uri="{BB962C8B-B14F-4D97-AF65-F5344CB8AC3E}">
        <p14:creationId xmlns:p14="http://schemas.microsoft.com/office/powerpoint/2010/main" val="379625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6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3" b="95150" l="9463" r="97079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75155" r="-2938" b="7551"/>
          <a:stretch/>
        </p:blipFill>
        <p:spPr>
          <a:xfrm>
            <a:off x="770708" y="2052121"/>
            <a:ext cx="7903029" cy="22738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" t="71516" r="71505" b="25028"/>
          <a:stretch/>
        </p:blipFill>
        <p:spPr>
          <a:xfrm>
            <a:off x="889202" y="1185754"/>
            <a:ext cx="1700611" cy="6528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141252" y="52252"/>
            <a:ext cx="2153921" cy="9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97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1" t="3602" r="81711" b="89283"/>
          <a:stretch/>
        </p:blipFill>
        <p:spPr>
          <a:xfrm>
            <a:off x="42285" y="-184572"/>
            <a:ext cx="1319744" cy="95194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19268" r="24382" b="34258"/>
          <a:stretch/>
        </p:blipFill>
        <p:spPr bwMode="auto">
          <a:xfrm>
            <a:off x="127944" y="690401"/>
            <a:ext cx="9016056" cy="439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10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1" t="3602" r="81711" b="89283"/>
          <a:stretch/>
        </p:blipFill>
        <p:spPr>
          <a:xfrm>
            <a:off x="-43374" y="-242713"/>
            <a:ext cx="1319744" cy="95194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19268" r="41968" b="65605"/>
          <a:stretch/>
        </p:blipFill>
        <p:spPr bwMode="auto">
          <a:xfrm>
            <a:off x="-383198" y="940829"/>
            <a:ext cx="6757569" cy="32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7519" y="2037580"/>
            <a:ext cx="27854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3  +        =   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98491" y="2140826"/>
            <a:ext cx="396417" cy="3782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43300" y="2109023"/>
            <a:ext cx="497722" cy="4313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98491" y="2140826"/>
            <a:ext cx="396417" cy="37828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943300" y="2109023"/>
            <a:ext cx="497722" cy="42065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993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FC4EF2D-7FDB-4CAA-B729-C1A3F9ADD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7" t="33864" r="43246" b="50854"/>
          <a:stretch/>
        </p:blipFill>
        <p:spPr bwMode="auto">
          <a:xfrm>
            <a:off x="0" y="832004"/>
            <a:ext cx="6111631" cy="347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10CBFC-3E93-4874-8D2F-523B0F4E26E7}"/>
              </a:ext>
            </a:extLst>
          </p:cNvPr>
          <p:cNvSpPr txBox="1"/>
          <p:nvPr/>
        </p:nvSpPr>
        <p:spPr>
          <a:xfrm>
            <a:off x="6216257" y="2412719"/>
            <a:ext cx="27854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2  +        =    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122742B-FBE1-40DD-A116-96D82FEC7E5C}"/>
              </a:ext>
            </a:extLst>
          </p:cNvPr>
          <p:cNvSpPr/>
          <p:nvPr/>
        </p:nvSpPr>
        <p:spPr>
          <a:xfrm>
            <a:off x="7059412" y="2515966"/>
            <a:ext cx="396417" cy="3782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AFEA7C88-B193-4A85-9FA3-462096885001}"/>
              </a:ext>
            </a:extLst>
          </p:cNvPr>
          <p:cNvSpPr/>
          <p:nvPr/>
        </p:nvSpPr>
        <p:spPr>
          <a:xfrm>
            <a:off x="7059412" y="2515966"/>
            <a:ext cx="404280" cy="3762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2A5571DA-3227-4207-9225-05D7CF2F688F}"/>
              </a:ext>
            </a:extLst>
          </p:cNvPr>
          <p:cNvSpPr/>
          <p:nvPr/>
        </p:nvSpPr>
        <p:spPr>
          <a:xfrm>
            <a:off x="7973835" y="2513941"/>
            <a:ext cx="396417" cy="3782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E6C98794-2EDB-48B5-9DC8-99E043C9BB3F}"/>
              </a:ext>
            </a:extLst>
          </p:cNvPr>
          <p:cNvSpPr/>
          <p:nvPr/>
        </p:nvSpPr>
        <p:spPr>
          <a:xfrm>
            <a:off x="7969904" y="2515966"/>
            <a:ext cx="404280" cy="36791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52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77A8D7D-B8B7-4539-A90C-A91735F27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49232" r="41240" b="34258"/>
          <a:stretch/>
        </p:blipFill>
        <p:spPr bwMode="auto">
          <a:xfrm>
            <a:off x="-93371" y="504502"/>
            <a:ext cx="6150297" cy="389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98781F-9071-4912-81CD-0565F0D12424}"/>
              </a:ext>
            </a:extLst>
          </p:cNvPr>
          <p:cNvSpPr txBox="1"/>
          <p:nvPr/>
        </p:nvSpPr>
        <p:spPr>
          <a:xfrm>
            <a:off x="6216257" y="2412719"/>
            <a:ext cx="27854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2  +        =     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94537F32-06DD-4E11-8A59-D1CBF5C9C232}"/>
              </a:ext>
            </a:extLst>
          </p:cNvPr>
          <p:cNvSpPr/>
          <p:nvPr/>
        </p:nvSpPr>
        <p:spPr>
          <a:xfrm>
            <a:off x="7114121" y="2523192"/>
            <a:ext cx="396417" cy="3782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5CF7A5DC-BB7C-426C-B641-8A6FD29444D8}"/>
              </a:ext>
            </a:extLst>
          </p:cNvPr>
          <p:cNvSpPr/>
          <p:nvPr/>
        </p:nvSpPr>
        <p:spPr>
          <a:xfrm>
            <a:off x="7946459" y="2508150"/>
            <a:ext cx="396417" cy="3782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F8C8D591-1EC6-44A6-9C7C-382F2C24E03B}"/>
              </a:ext>
            </a:extLst>
          </p:cNvPr>
          <p:cNvSpPr/>
          <p:nvPr/>
        </p:nvSpPr>
        <p:spPr>
          <a:xfrm>
            <a:off x="7114121" y="2515964"/>
            <a:ext cx="396417" cy="37828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285910EF-EFB8-44E2-8A76-34C7CF057EA6}"/>
              </a:ext>
            </a:extLst>
          </p:cNvPr>
          <p:cNvSpPr/>
          <p:nvPr/>
        </p:nvSpPr>
        <p:spPr>
          <a:xfrm>
            <a:off x="7946458" y="2515965"/>
            <a:ext cx="396417" cy="37828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665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64904" r="18411" b="994"/>
          <a:stretch/>
        </p:blipFill>
        <p:spPr>
          <a:xfrm>
            <a:off x="2081349" y="516024"/>
            <a:ext cx="4827566" cy="3975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1" t="70130" r="81390" b="23410"/>
          <a:stretch/>
        </p:blipFill>
        <p:spPr>
          <a:xfrm>
            <a:off x="914400" y="875211"/>
            <a:ext cx="1166949" cy="809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0" y="143692"/>
            <a:ext cx="2356833" cy="7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590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501&quot;&gt;&lt;property id=&quot;20148&quot; value=&quot;5&quot;/&gt;&lt;property id=&quot;20300&quot; value=&quot;Slide 3&quot;/&gt;&lt;property id=&quot;20307&quot; value=&quot;296&quot;/&gt;&lt;/object&gt;&lt;object type=&quot;3&quot; unique_id=&quot;10723&quot;&gt;&lt;property id=&quot;20148&quot; value=&quot;5&quot;/&gt;&lt;property id=&quot;20300&quot; value=&quot;Slide 4&quot;/&gt;&lt;property id=&quot;20307&quot; value=&quot;298&quot;/&gt;&lt;/object&gt;&lt;object type=&quot;3&quot; unique_id=&quot;10724&quot;&gt;&lt;property id=&quot;20148&quot; value=&quot;5&quot;/&gt;&lt;property id=&quot;20300&quot; value=&quot;Slide 5&quot;/&gt;&lt;property id=&quot;20307&quot; value=&quot;297&quot;/&gt;&lt;/object&gt;&lt;object type=&quot;3&quot; unique_id=&quot;10855&quot;&gt;&lt;property id=&quot;20148&quot; value=&quot;5&quot;/&gt;&lt;property id=&quot;20300&quot; value=&quot;Slide 6&quot;/&gt;&lt;property id=&quot;20307&quot; value=&quot;299&quot;/&gt;&lt;/object&gt;&lt;object type=&quot;3&quot; unique_id=&quot;11122&quot;&gt;&lt;property id=&quot;20148&quot; value=&quot;5&quot;/&gt;&lt;property id=&quot;20300&quot; value=&quot;Slide 8&quot;/&gt;&lt;property id=&quot;20307&quot; value=&quot;300&quot;/&gt;&lt;/object&gt;&lt;object type=&quot;3&quot; unique_id=&quot;11524&quot;&gt;&lt;property id=&quot;20148&quot; value=&quot;5&quot;/&gt;&lt;property id=&quot;20300&quot; value=&quot;Slide 9&quot;/&gt;&lt;property id=&quot;20307&quot; value=&quot;301&quot;/&gt;&lt;/object&gt;&lt;object type=&quot;3&quot; unique_id=&quot;11656&quot;&gt;&lt;property id=&quot;20148&quot; value=&quot;5&quot;/&gt;&lt;property id=&quot;20300&quot; value=&quot;Slide 10&quot;/&gt;&lt;property id=&quot;20307&quot; value=&quot;302&quot;/&gt;&lt;/object&gt;&lt;object type=&quot;3&quot; unique_id=&quot;11767&quot;&gt;&lt;property id=&quot;20148&quot; value=&quot;5&quot;/&gt;&lt;property id=&quot;20300&quot; value=&quot;Slide 12&quot;/&gt;&lt;property id=&quot;20307&quot; value=&quot;303&quot;/&gt;&lt;/object&gt;&lt;object type=&quot;3&quot; unique_id=&quot;12976&quot;&gt;&lt;property id=&quot;20148&quot; value=&quot;5&quot;/&gt;&lt;property id=&quot;20300&quot; value=&quot;Slide 7&quot;/&gt;&lt;property id=&quot;20307&quot; value=&quot;312&quot;/&gt;&lt;/object&gt;&lt;object type=&quot;3&quot; unique_id=&quot;12977&quot;&gt;&lt;property id=&quot;20148&quot; value=&quot;5&quot;/&gt;&lt;property id=&quot;20300&quot; value=&quot;Slide 11&quot;/&gt;&lt;property id=&quot;20307&quot; value=&quot;314&quot;/&gt;&lt;/object&gt;&lt;object type=&quot;3&quot; unique_id=&quot;12979&quot;&gt;&lt;property id=&quot;20148&quot; value=&quot;5&quot;/&gt;&lt;property id=&quot;20300&quot; value=&quot;Slide 16&quot;/&gt;&lt;property id=&quot;20307&quot; value=&quot;316&quot;/&gt;&lt;/object&gt;&lt;object type=&quot;3&quot; unique_id=&quot;12980&quot;&gt;&lt;property id=&quot;20148&quot; value=&quot;5&quot;/&gt;&lt;property id=&quot;20300&quot; value=&quot;Slide 22&quot;/&gt;&lt;property id=&quot;20307&quot; value=&quot;318&quot;/&gt;&lt;/object&gt;&lt;object type=&quot;3&quot; unique_id=&quot;12981&quot;&gt;&lt;property id=&quot;20148&quot; value=&quot;5&quot;/&gt;&lt;property id=&quot;20300&quot; value=&quot;Slide 28&quot;/&gt;&lt;property id=&quot;20307&quot; value=&quot;320&quot;/&gt;&lt;/object&gt;&lt;object type=&quot;3&quot; unique_id=&quot;13342&quot;&gt;&lt;property id=&quot;20148&quot; value=&quot;5&quot;/&gt;&lt;property id=&quot;20300&quot; value=&quot;Slide 14&quot;/&gt;&lt;property id=&quot;20307&quot; value=&quot;325&quot;/&gt;&lt;/object&gt;&lt;object type=&quot;3&quot; unique_id=&quot;13846&quot;&gt;&lt;property id=&quot;20148&quot; value=&quot;5&quot;/&gt;&lt;property id=&quot;20300&quot; value=&quot;Slide 15&quot;/&gt;&lt;property id=&quot;20307&quot; value=&quot;329&quot;/&gt;&lt;/object&gt;&lt;object type=&quot;3&quot; unique_id=&quot;15461&quot;&gt;&lt;property id=&quot;20148&quot; value=&quot;5&quot;/&gt;&lt;property id=&quot;20300&quot; value=&quot;Slide 17&quot;/&gt;&lt;property id=&quot;20307&quot; value=&quot;338&quot;/&gt;&lt;/object&gt;&lt;object type=&quot;3&quot; unique_id=&quot;15734&quot;&gt;&lt;property id=&quot;20148&quot; value=&quot;5&quot;/&gt;&lt;property id=&quot;20300&quot; value=&quot;Slide 18&quot;/&gt;&lt;property id=&quot;20307&quot; value=&quot;340&quot;/&gt;&lt;/object&gt;&lt;object type=&quot;3&quot; unique_id=&quot;15945&quot;&gt;&lt;property id=&quot;20148&quot; value=&quot;5&quot;/&gt;&lt;property id=&quot;20300&quot; value=&quot;Slide 19&quot;/&gt;&lt;property id=&quot;20307&quot; value=&quot;342&quot;/&gt;&lt;/object&gt;&lt;object type=&quot;3&quot; unique_id=&quot;15979&quot;&gt;&lt;property id=&quot;20148&quot; value=&quot;5&quot;/&gt;&lt;property id=&quot;20300&quot; value=&quot;Slide 13&quot;/&gt;&lt;property id=&quot;20307&quot; value=&quot;343&quot;/&gt;&lt;/object&gt;&lt;object type=&quot;3&quot; unique_id=&quot;16286&quot;&gt;&lt;property id=&quot;20148&quot; value=&quot;5&quot;/&gt;&lt;property id=&quot;20300&quot; value=&quot;Slide 20&quot;/&gt;&lt;property id=&quot;20307&quot; value=&quot;345&quot;/&gt;&lt;/object&gt;&lt;object type=&quot;3&quot; unique_id=&quot;16288&quot;&gt;&lt;property id=&quot;20148&quot; value=&quot;5&quot;/&gt;&lt;property id=&quot;20300&quot; value=&quot;Slide 21&quot;/&gt;&lt;property id=&quot;20307&quot; value=&quot;347&quot;/&gt;&lt;/object&gt;&lt;object type=&quot;3&quot; unique_id=&quot;16614&quot;&gt;&lt;property id=&quot;20148&quot; value=&quot;5&quot;/&gt;&lt;property id=&quot;20300&quot; value=&quot;Slide 23&quot;/&gt;&lt;property id=&quot;20307&quot; value=&quot;348&quot;/&gt;&lt;/object&gt;&lt;object type=&quot;3&quot; unique_id=&quot;16767&quot;&gt;&lt;property id=&quot;20148&quot; value=&quot;5&quot;/&gt;&lt;property id=&quot;20300&quot; value=&quot;Slide 24&quot;/&gt;&lt;property id=&quot;20307&quot; value=&quot;349&quot;/&gt;&lt;/object&gt;&lt;object type=&quot;3&quot; unique_id=&quot;16768&quot;&gt;&lt;property id=&quot;20148&quot; value=&quot;5&quot;/&gt;&lt;property id=&quot;20300&quot; value=&quot;Slide 25&quot;/&gt;&lt;property id=&quot;20307&quot; value=&quot;350&quot;/&gt;&lt;/object&gt;&lt;object type=&quot;3&quot; unique_id=&quot;17067&quot;&gt;&lt;property id=&quot;20148&quot; value=&quot;5&quot;/&gt;&lt;property id=&quot;20300&quot; value=&quot;Slide 26&quot;/&gt;&lt;property id=&quot;20307&quot; value=&quot;353&quot;/&gt;&lt;/object&gt;&lt;object type=&quot;3&quot; unique_id=&quot;17068&quot;&gt;&lt;property id=&quot;20148&quot; value=&quot;5&quot;/&gt;&lt;property id=&quot;20300&quot; value=&quot;Slide 29&quot;/&gt;&lt;property id=&quot;20307&quot; value=&quot;354&quot;/&gt;&lt;/object&gt;&lt;object type=&quot;3&quot; unique_id=&quot;17069&quot;&gt;&lt;property id=&quot;20148&quot; value=&quot;5&quot;/&gt;&lt;property id=&quot;20300&quot; value=&quot;Slide 30&quot;/&gt;&lt;property id=&quot;20307&quot; value=&quot;352&quot;/&gt;&lt;/object&gt;&lt;object type=&quot;3&quot; unique_id=&quot;17473&quot;&gt;&lt;property id=&quot;20148&quot; value=&quot;5&quot;/&gt;&lt;property id=&quot;20300&quot; value=&quot;Slide 27&quot;/&gt;&lt;property id=&quot;20307&quot; value=&quot;355&quot;/&gt;&lt;/object&gt;&lt;object type=&quot;3&quot; unique_id=&quot;17475&quot;&gt;&lt;property id=&quot;20148&quot; value=&quot;5&quot;/&gt;&lt;property id=&quot;20300&quot; value=&quot;Slide 31&quot;/&gt;&lt;property id=&quot;20307&quot; value=&quot;358&quot;/&gt;&lt;/object&gt;&lt;object type=&quot;3&quot; unique_id=&quot;17476&quot;&gt;&lt;property id=&quot;20148&quot; value=&quot;5&quot;/&gt;&lt;property id=&quot;20300&quot; value=&quot;Slide 32&quot;/&gt;&lt;property id=&quot;20307&quot; value=&quot;357&quot;/&gt;&lt;/object&gt;&lt;object type=&quot;3&quot; unique_id=&quot;17779&quot;&gt;&lt;property id=&quot;20148&quot; value=&quot;5&quot;/&gt;&lt;property id=&quot;20300&quot; value=&quot;Slide 33&quot;/&gt;&lt;property id=&quot;20307&quot; value=&quot;3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2875</TotalTime>
  <Words>125</Words>
  <Application>Microsoft Office PowerPoint</Application>
  <PresentationFormat>On-screen Show (16:9)</PresentationFormat>
  <Paragraphs>46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AvantGarde Md BT</vt:lpstr>
      <vt:lpstr>Times New Roman</vt:lpstr>
      <vt:lpstr>Calibri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Administrator</cp:lastModifiedBy>
  <cp:revision>222</cp:revision>
  <dcterms:created xsi:type="dcterms:W3CDTF">2017-01-10T13:46:13Z</dcterms:created>
  <dcterms:modified xsi:type="dcterms:W3CDTF">2025-03-17T09:58:00Z</dcterms:modified>
</cp:coreProperties>
</file>