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  <p:sldMasterId id="2147483674" r:id="rId4"/>
    <p:sldMasterId id="2147483692" r:id="rId5"/>
  </p:sldMasterIdLst>
  <p:notesMasterIdLst>
    <p:notesMasterId r:id="rId30"/>
  </p:notesMasterIdLst>
  <p:handoutMasterIdLst>
    <p:handoutMasterId r:id="rId31"/>
  </p:handoutMasterIdLst>
  <p:sldIdLst>
    <p:sldId id="2007577125" r:id="rId6"/>
    <p:sldId id="2007577130" r:id="rId7"/>
    <p:sldId id="809" r:id="rId8"/>
    <p:sldId id="2007577127" r:id="rId9"/>
    <p:sldId id="257" r:id="rId10"/>
    <p:sldId id="258" r:id="rId11"/>
    <p:sldId id="259" r:id="rId12"/>
    <p:sldId id="260" r:id="rId13"/>
    <p:sldId id="261" r:id="rId14"/>
    <p:sldId id="2007577113" r:id="rId15"/>
    <p:sldId id="288" r:id="rId16"/>
    <p:sldId id="287" r:id="rId17"/>
    <p:sldId id="2007577116" r:id="rId18"/>
    <p:sldId id="304" r:id="rId19"/>
    <p:sldId id="2007577117" r:id="rId20"/>
    <p:sldId id="2007577122" r:id="rId21"/>
    <p:sldId id="306" r:id="rId22"/>
    <p:sldId id="2007577124" r:id="rId23"/>
    <p:sldId id="307" r:id="rId24"/>
    <p:sldId id="293" r:id="rId25"/>
    <p:sldId id="2007577119" r:id="rId26"/>
    <p:sldId id="297" r:id="rId27"/>
    <p:sldId id="2007577128" r:id="rId28"/>
    <p:sldId id="20075771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2FAFA"/>
    <a:srgbClr val="DF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t>3/17/2025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43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9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4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9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2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2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14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51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8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3/17/2025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7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7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2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92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31373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03814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7725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3612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06184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0192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3/17/2025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2758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1677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3/17/2025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3/17/2025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3/17/2025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3/17/2025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3/17/2025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73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29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6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58.png"/><Relationship Id="rId5" Type="http://schemas.microsoft.com/office/2007/relationships/media" Target="../media/media5.mp3"/><Relationship Id="rId10" Type="http://schemas.openxmlformats.org/officeDocument/2006/relationships/image" Target="../media/image57.jp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6.mp3"/><Relationship Id="rId7" Type="http://schemas.openxmlformats.org/officeDocument/2006/relationships/image" Target="../media/image5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audio" Target="../media/media6.mp3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59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8.mp3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10.mp3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media" Target="../media/media11.mp3"/><Relationship Id="rId5" Type="http://schemas.openxmlformats.org/officeDocument/2006/relationships/audio" Target="NULL" TargetMode="External"/><Relationship Id="rId4" Type="http://schemas.openxmlformats.org/officeDocument/2006/relationships/audio" Target="../media/media10.mp3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6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13.xml"/><Relationship Id="rId4" Type="http://schemas.microsoft.com/office/2007/relationships/media" Target="../media/media13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gif"/><Relationship Id="rId3" Type="http://schemas.openxmlformats.org/officeDocument/2006/relationships/slide" Target="slide6.xml"/><Relationship Id="rId7" Type="http://schemas.openxmlformats.org/officeDocument/2006/relationships/slide" Target="slide9.xml"/><Relationship Id="rId12" Type="http://schemas.openxmlformats.org/officeDocument/2006/relationships/image" Target="../media/image4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slide" Target="slide8.xml"/><Relationship Id="rId15" Type="http://schemas.openxmlformats.org/officeDocument/2006/relationships/slide" Target="slide10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slide" Target="slide7.xml"/><Relationship Id="rId14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F68C-2124-421A-9897-35F27857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AE26-A0F5-4F6C-8505-0E5FE2A0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93B8D-D350-4AA4-B9A2-F4FCC521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430124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8A7CD-F752-4DC5-964E-43582C2F35F7}"/>
              </a:ext>
            </a:extLst>
          </p:cNvPr>
          <p:cNvSpPr txBox="1"/>
          <p:nvPr/>
        </p:nvSpPr>
        <p:spPr>
          <a:xfrm>
            <a:off x="4304582" y="2424974"/>
            <a:ext cx="38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F7DB0-5238-48EF-839E-31DD68BDADCB}"/>
              </a:ext>
            </a:extLst>
          </p:cNvPr>
          <p:cNvSpPr txBox="1"/>
          <p:nvPr/>
        </p:nvSpPr>
        <p:spPr>
          <a:xfrm>
            <a:off x="2644157" y="3105834"/>
            <a:ext cx="675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105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468755" y="2941702"/>
            <a:ext cx="9323070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LUYỆN TẬP CHUNG</a:t>
            </a:r>
          </a:p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(T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iết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3)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145073" y="1257529"/>
            <a:ext cx="10677039" cy="53504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427491" cy="8243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605338" y="61643"/>
            <a:ext cx="7439809" cy="8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mbria" pitchFamily="18" charset="0"/>
              </a:rPr>
              <a:t>II. THỰC HÀNH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700" y="1440564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54179" y="1450666"/>
            <a:ext cx="3130137" cy="1567604"/>
            <a:chOff x="13456329" y="3554221"/>
            <a:chExt cx="2444742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526655" y="3554221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57271" y="3201305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6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8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8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5B612AED-E51D-029B-A4A2-E18777BDFEA0}"/>
              </a:ext>
            </a:extLst>
          </p:cNvPr>
          <p:cNvSpPr/>
          <p:nvPr/>
        </p:nvSpPr>
        <p:spPr>
          <a:xfrm>
            <a:off x="7235380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904001-E169-E111-0729-0306099B42E5}"/>
              </a:ext>
            </a:extLst>
          </p:cNvPr>
          <p:cNvGrpSpPr/>
          <p:nvPr/>
        </p:nvGrpSpPr>
        <p:grpSpPr>
          <a:xfrm>
            <a:off x="834183" y="618057"/>
            <a:ext cx="11275125" cy="661749"/>
            <a:chOff x="559883" y="346364"/>
            <a:chExt cx="11275125" cy="66174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9C59F72-7B47-1653-5253-F2C269C3F5D6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ABF0F5-5290-BEEC-BFEF-FCE52ADAFE52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CE5140A6-F52C-6443-934C-FFBB1123E9C6}"/>
              </a:ext>
            </a:extLst>
          </p:cNvPr>
          <p:cNvSpPr/>
          <p:nvPr/>
        </p:nvSpPr>
        <p:spPr>
          <a:xfrm>
            <a:off x="4457258" y="456094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0CB5839A-9219-604F-FF8C-4AF8C05498F8}"/>
              </a:ext>
            </a:extLst>
          </p:cNvPr>
          <p:cNvSpPr/>
          <p:nvPr/>
        </p:nvSpPr>
        <p:spPr>
          <a:xfrm>
            <a:off x="7235380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132EF6D9-FF1C-9578-1387-3575D8ED778E}"/>
              </a:ext>
            </a:extLst>
          </p:cNvPr>
          <p:cNvSpPr/>
          <p:nvPr/>
        </p:nvSpPr>
        <p:spPr>
          <a:xfrm>
            <a:off x="6315086" y="456094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90242A33-F493-0542-B497-C8727A1E52AF}"/>
              </a:ext>
            </a:extLst>
          </p:cNvPr>
          <p:cNvSpPr/>
          <p:nvPr/>
        </p:nvSpPr>
        <p:spPr>
          <a:xfrm>
            <a:off x="3528349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8918D497-1937-9456-225F-3EA7E13BCBD6}"/>
              </a:ext>
            </a:extLst>
          </p:cNvPr>
          <p:cNvSpPr/>
          <p:nvPr/>
        </p:nvSpPr>
        <p:spPr>
          <a:xfrm>
            <a:off x="5377734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714DCF5-7CE1-688E-13C2-EBA796154F3B}"/>
              </a:ext>
            </a:extLst>
          </p:cNvPr>
          <p:cNvSpPr/>
          <p:nvPr/>
        </p:nvSpPr>
        <p:spPr>
          <a:xfrm>
            <a:off x="3528349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C17D24D2-9DCE-0B8F-9CC7-AE21D0637579}"/>
              </a:ext>
            </a:extLst>
          </p:cNvPr>
          <p:cNvSpPr/>
          <p:nvPr/>
        </p:nvSpPr>
        <p:spPr>
          <a:xfrm>
            <a:off x="5377734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1E624050-FA9E-3AE6-D9DB-7F5839AA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29960" r="30949" b="45040"/>
          <a:stretch/>
        </p:blipFill>
        <p:spPr bwMode="auto">
          <a:xfrm>
            <a:off x="1809750" y="1207702"/>
            <a:ext cx="9058680" cy="31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CE5140A6-F52C-6443-934C-FFBB1123E9C6}"/>
              </a:ext>
            </a:extLst>
          </p:cNvPr>
          <p:cNvSpPr/>
          <p:nvPr/>
        </p:nvSpPr>
        <p:spPr>
          <a:xfrm>
            <a:off x="4542546" y="550248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B5839A-9219-604F-FF8C-4AF8C05498F8}"/>
              </a:ext>
            </a:extLst>
          </p:cNvPr>
          <p:cNvSpPr/>
          <p:nvPr/>
        </p:nvSpPr>
        <p:spPr>
          <a:xfrm>
            <a:off x="7320668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132EF6D9-FF1C-9578-1387-3575D8ED778E}"/>
              </a:ext>
            </a:extLst>
          </p:cNvPr>
          <p:cNvSpPr/>
          <p:nvPr/>
        </p:nvSpPr>
        <p:spPr>
          <a:xfrm>
            <a:off x="6400374" y="550248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5714DCF5-7CE1-688E-13C2-EBA796154F3B}"/>
              </a:ext>
            </a:extLst>
          </p:cNvPr>
          <p:cNvSpPr/>
          <p:nvPr/>
        </p:nvSpPr>
        <p:spPr>
          <a:xfrm>
            <a:off x="3613637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C17D24D2-9DCE-0B8F-9CC7-AE21D0637579}"/>
              </a:ext>
            </a:extLst>
          </p:cNvPr>
          <p:cNvSpPr/>
          <p:nvPr/>
        </p:nvSpPr>
        <p:spPr>
          <a:xfrm>
            <a:off x="5463022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18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14" grpId="0" animBg="1"/>
      <p:bldP spid="15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D5E304-8815-4FFA-1CBD-3B60327E137C}"/>
              </a:ext>
            </a:extLst>
          </p:cNvPr>
          <p:cNvGrpSpPr/>
          <p:nvPr/>
        </p:nvGrpSpPr>
        <p:grpSpPr>
          <a:xfrm>
            <a:off x="635094" y="605790"/>
            <a:ext cx="11275125" cy="784860"/>
            <a:chOff x="559883" y="346364"/>
            <a:chExt cx="11275125" cy="7848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F27B28D-31E3-F538-82B5-1839FDBDAE73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C87F4F-1038-BE7D-6CEA-FB4150B29B4D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0" name="Rounded Rectangle 27">
            <a:extLst>
              <a:ext uri="{FF2B5EF4-FFF2-40B4-BE49-F238E27FC236}">
                <a16:creationId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05586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28">
            <a:extLst>
              <a:ext uri="{FF2B5EF4-FFF2-40B4-BE49-F238E27FC236}">
                <a16:creationId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3A48AA7-3E5E-9B90-0D26-26B33F948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841" r="26598" b="28175"/>
          <a:stretch/>
        </p:blipFill>
        <p:spPr bwMode="auto">
          <a:xfrm>
            <a:off x="2537619" y="857250"/>
            <a:ext cx="6691086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97178747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760896"/>
            <a:ext cx="8128000" cy="4059582"/>
          </a:xfrm>
          <a:prstGeom prst="rect">
            <a:avLst/>
          </a:prstGeom>
        </p:spPr>
      </p:pic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20396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39134" y="5191372"/>
            <a:ext cx="914400" cy="10058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38718" y="5227153"/>
            <a:ext cx="873908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02286" y="521721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81488" y="5181433"/>
            <a:ext cx="914400" cy="10058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36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4456F7BD-CBFB-A23E-102E-82A97912D75C}"/>
              </a:ext>
            </a:extLst>
          </p:cNvPr>
          <p:cNvSpPr/>
          <p:nvPr/>
        </p:nvSpPr>
        <p:spPr>
          <a:xfrm>
            <a:off x="640239" y="8259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15C37-A48F-AE5E-EFF1-A52FBED16EDF}"/>
              </a:ext>
            </a:extLst>
          </p:cNvPr>
          <p:cNvSpPr txBox="1"/>
          <p:nvPr/>
        </p:nvSpPr>
        <p:spPr>
          <a:xfrm>
            <a:off x="1511394" y="930414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353C8A-2919-A6C7-D59F-25503D23A02D}"/>
              </a:ext>
            </a:extLst>
          </p:cNvPr>
          <p:cNvSpPr txBox="1"/>
          <p:nvPr/>
        </p:nvSpPr>
        <p:spPr>
          <a:xfrm>
            <a:off x="1429975" y="2095500"/>
            <a:ext cx="54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DE753-3788-EE9A-3C92-AAEF0130CE2D}"/>
              </a:ext>
            </a:extLst>
          </p:cNvPr>
          <p:cNvSpPr txBox="1"/>
          <p:nvPr/>
        </p:nvSpPr>
        <p:spPr>
          <a:xfrm>
            <a:off x="2347119" y="209550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	  	4 + 1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8D26C2-8BA2-388F-E75E-8600869FBFA1}"/>
              </a:ext>
            </a:extLst>
          </p:cNvPr>
          <p:cNvSpPr txBox="1"/>
          <p:nvPr/>
        </p:nvSpPr>
        <p:spPr>
          <a:xfrm>
            <a:off x="2347118" y="341577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	  	10 - 2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449566-69DB-5B4D-8CF3-C5477B6CBBAF}"/>
              </a:ext>
            </a:extLst>
          </p:cNvPr>
          <p:cNvSpPr txBox="1"/>
          <p:nvPr/>
        </p:nvSpPr>
        <p:spPr>
          <a:xfrm>
            <a:off x="2347117" y="4693761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	  	2 + 6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17A12E0A-FCF7-A77B-7A2E-5E4008AF46A4}"/>
              </a:ext>
            </a:extLst>
          </p:cNvPr>
          <p:cNvSpPr/>
          <p:nvPr/>
        </p:nvSpPr>
        <p:spPr>
          <a:xfrm>
            <a:off x="3025355" y="1992243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803602CF-2EA0-161F-9009-D1948D49D026}"/>
              </a:ext>
            </a:extLst>
          </p:cNvPr>
          <p:cNvSpPr/>
          <p:nvPr/>
        </p:nvSpPr>
        <p:spPr>
          <a:xfrm>
            <a:off x="3025355" y="33299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EE128091-A8AE-2895-136D-72E31ECEA621}"/>
              </a:ext>
            </a:extLst>
          </p:cNvPr>
          <p:cNvSpPr/>
          <p:nvPr/>
        </p:nvSpPr>
        <p:spPr>
          <a:xfrm>
            <a:off x="3025355" y="46253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123A18-E71F-8744-F538-DBFC34B7C67A}"/>
              </a:ext>
            </a:extLst>
          </p:cNvPr>
          <p:cNvSpPr txBox="1"/>
          <p:nvPr/>
        </p:nvSpPr>
        <p:spPr>
          <a:xfrm>
            <a:off x="6841682" y="2093529"/>
            <a:ext cx="76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E9E09-57D2-5BC3-7BD6-4F9D47D184AA}"/>
              </a:ext>
            </a:extLst>
          </p:cNvPr>
          <p:cNvSpPr txBox="1"/>
          <p:nvPr/>
        </p:nvSpPr>
        <p:spPr>
          <a:xfrm>
            <a:off x="7758826" y="209352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		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B3806A-1C39-C4C1-09D9-A1E2DCFC56E6}"/>
              </a:ext>
            </a:extLst>
          </p:cNvPr>
          <p:cNvSpPr txBox="1"/>
          <p:nvPr/>
        </p:nvSpPr>
        <p:spPr>
          <a:xfrm>
            <a:off x="7758825" y="3413808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		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EA9CD2-1D02-BE48-75D6-E6549D6D40E0}"/>
              </a:ext>
            </a:extLst>
          </p:cNvPr>
          <p:cNvSpPr txBox="1"/>
          <p:nvPr/>
        </p:nvSpPr>
        <p:spPr>
          <a:xfrm>
            <a:off x="7758824" y="469179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		7</a:t>
            </a:r>
          </a:p>
        </p:txBody>
      </p:sp>
      <p:sp>
        <p:nvSpPr>
          <p:cNvPr id="35" name="Rounded Rectangle 42">
            <a:extLst>
              <a:ext uri="{FF2B5EF4-FFF2-40B4-BE49-F238E27FC236}">
                <a16:creationId xmlns:a16="http://schemas.microsoft.com/office/drawing/2014/main" id="{0AE340A1-8228-625F-CF39-4F8A6DF26F6B}"/>
              </a:ext>
            </a:extLst>
          </p:cNvPr>
          <p:cNvSpPr/>
          <p:nvPr/>
        </p:nvSpPr>
        <p:spPr>
          <a:xfrm>
            <a:off x="9372759" y="1990272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:a16="http://schemas.microsoft.com/office/drawing/2014/main" id="{CAC8A8A9-D402-05E1-6757-D99D31B2FD4E}"/>
              </a:ext>
            </a:extLst>
          </p:cNvPr>
          <p:cNvSpPr/>
          <p:nvPr/>
        </p:nvSpPr>
        <p:spPr>
          <a:xfrm>
            <a:off x="9433719" y="33279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:a16="http://schemas.microsoft.com/office/drawing/2014/main" id="{CFF9FB43-A0B9-8C87-821E-A1CABC3C42AB}"/>
              </a:ext>
            </a:extLst>
          </p:cNvPr>
          <p:cNvSpPr/>
          <p:nvPr/>
        </p:nvSpPr>
        <p:spPr>
          <a:xfrm>
            <a:off x="9550557" y="46233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37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2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2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ớp Một thân yêu - SGK Âm nhạc 1 - Kết nối tri thức với cuộc sống.">
            <a:hlinkClick r:id="" action="ppaction://media"/>
            <a:extLst>
              <a:ext uri="{FF2B5EF4-FFF2-40B4-BE49-F238E27FC236}">
                <a16:creationId xmlns:a16="http://schemas.microsoft.com/office/drawing/2014/main" id="{05CD5B95-216F-4A79-B695-E5A1F0CDD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48133" y="6514133"/>
            <a:ext cx="343867" cy="34386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483" y="6505608"/>
            <a:ext cx="331650" cy="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2494519-95DA-4281-A870-5F13E359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97" y="851798"/>
            <a:ext cx="5657696" cy="426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5424C22-BC5B-449F-B838-73493FB56F18}"/>
              </a:ext>
            </a:extLst>
          </p:cNvPr>
          <p:cNvSpPr/>
          <p:nvPr/>
        </p:nvSpPr>
        <p:spPr>
          <a:xfrm>
            <a:off x="756442" y="1773145"/>
            <a:ext cx="669851" cy="669932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E2666-54DD-4445-8515-A247A5396747}"/>
              </a:ext>
            </a:extLst>
          </p:cNvPr>
          <p:cNvSpPr txBox="1"/>
          <p:nvPr/>
        </p:nvSpPr>
        <p:spPr>
          <a:xfrm>
            <a:off x="1565293" y="1754168"/>
            <a:ext cx="1189741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 ?</a:t>
            </a:r>
          </a:p>
        </p:txBody>
      </p:sp>
      <p:pic>
        <p:nvPicPr>
          <p:cNvPr id="6" name="Picture 2" descr="C:\Users\TUAN\Downloads\Luyện tập 1.png">
            <a:extLst>
              <a:ext uri="{FF2B5EF4-FFF2-40B4-BE49-F238E27FC236}">
                <a16:creationId xmlns:a16="http://schemas.microsoft.com/office/drawing/2014/main" id="{7C0B5E2F-CD10-4DC2-AEEA-4EDB46E1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229" y="603734"/>
            <a:ext cx="2230362" cy="991397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F958BE-BFD6-426D-AD6A-07613CA2C25A}"/>
              </a:ext>
            </a:extLst>
          </p:cNvPr>
          <p:cNvSpPr/>
          <p:nvPr/>
        </p:nvSpPr>
        <p:spPr>
          <a:xfrm>
            <a:off x="3880884" y="5268678"/>
            <a:ext cx="871869" cy="7375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62E633-0F42-456E-94C4-0D30737EA2B0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D7C30-9A2C-4E2D-A99B-8238F0422B3D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EF2E5-0415-4994-817A-DFD14BA0405F}"/>
              </a:ext>
            </a:extLst>
          </p:cNvPr>
          <p:cNvSpPr txBox="1"/>
          <p:nvPr/>
        </p:nvSpPr>
        <p:spPr>
          <a:xfrm>
            <a:off x="5084133" y="5201485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9D64A-0B43-4FCB-8FD3-B8C01D8B5C26}"/>
              </a:ext>
            </a:extLst>
          </p:cNvPr>
          <p:cNvSpPr txBox="1"/>
          <p:nvPr/>
        </p:nvSpPr>
        <p:spPr>
          <a:xfrm>
            <a:off x="7104319" y="5236761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8A1386-93E7-4721-946F-08F7DBFB770F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3A2952-E348-41BC-9AF0-54D2835140B5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96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30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F68C-2124-421A-9897-35F27857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AE26-A0F5-4F6C-8505-0E5FE2A0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93B8D-D350-4AA4-B9A2-F4FCC521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430124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FE501-F269-49C1-9BF2-EE382D5E5C38}"/>
              </a:ext>
            </a:extLst>
          </p:cNvPr>
          <p:cNvSpPr txBox="1"/>
          <p:nvPr/>
        </p:nvSpPr>
        <p:spPr>
          <a:xfrm>
            <a:off x="2494228" y="143686"/>
            <a:ext cx="751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D8DA1-5D3E-4562-9F0F-32FB2A636F84}"/>
              </a:ext>
            </a:extLst>
          </p:cNvPr>
          <p:cNvSpPr txBox="1"/>
          <p:nvPr/>
        </p:nvSpPr>
        <p:spPr>
          <a:xfrm>
            <a:off x="1524000" y="954875"/>
            <a:ext cx="88975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– 2025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90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A5669-D1AE-5D95-D3B6-C381C7E9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000"/>
          <a:stretch/>
        </p:blipFill>
        <p:spPr>
          <a:xfrm>
            <a:off x="2703706" y="1376691"/>
            <a:ext cx="6841034" cy="5472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CD46A-1E4B-C39D-3DB2-832ABBAE2DFD}"/>
              </a:ext>
            </a:extLst>
          </p:cNvPr>
          <p:cNvSpPr txBox="1"/>
          <p:nvPr/>
        </p:nvSpPr>
        <p:spPr>
          <a:xfrm>
            <a:off x="2735122" y="1145331"/>
            <a:ext cx="6721756" cy="122295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583" b="1" kern="0">
                <a:solidFill>
                  <a:srgbClr val="000000"/>
                </a:solidFill>
                <a:latin typeface="Arial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5658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2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7" y="333376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15" y="2875866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94" y="530225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12" y="713795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5" y="3356086"/>
            <a:ext cx="1637884" cy="16378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89" y="3204134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15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10 –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5 = ? 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290483" y="696734"/>
            <a:ext cx="1664110" cy="174164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>
                <a:latin typeface="Arial" pitchFamily="34" charset="0"/>
                <a:cs typeface="Arial" pitchFamily="34" charset="0"/>
              </a:rPr>
              <a:t>5 +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= ?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224582" y="376979"/>
            <a:ext cx="1474573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0D92D608-463F-95FE-F1E4-B03C3F4A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 – 0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= 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471711" y="493564"/>
            <a:ext cx="1853514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</a:t>
            </a:r>
          </a:p>
        </p:txBody>
      </p:sp>
      <p:pic>
        <p:nvPicPr>
          <p:cNvPr id="2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B1F61199-7E9C-49BC-BA34-F9E94113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-124522"/>
            <a:ext cx="948515" cy="11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3  + 1 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331018" y="441399"/>
            <a:ext cx="1434041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</a:t>
            </a:r>
          </a:p>
        </p:txBody>
      </p:sp>
      <p:pic>
        <p:nvPicPr>
          <p:cNvPr id="2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D4D5A94-63AF-9172-E511-C60038FB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955" y="0"/>
            <a:ext cx="715086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E7DC-4F22-4B77-9460-D39A80543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290</Words>
  <Application>Microsoft Office PowerPoint</Application>
  <PresentationFormat>Widescreen</PresentationFormat>
  <Paragraphs>105</Paragraphs>
  <Slides>24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.VnShelley Allegro</vt:lpstr>
      <vt:lpstr>Arial</vt:lpstr>
      <vt:lpstr>Arial-Rounded</vt:lpstr>
      <vt:lpstr>Calibri</vt:lpstr>
      <vt:lpstr>Calibri Light</vt:lpstr>
      <vt:lpstr>Cambria</vt:lpstr>
      <vt:lpstr>Century Schoolbook</vt:lpstr>
      <vt:lpstr>Times New Roman</vt:lpstr>
      <vt:lpstr>Verdana</vt:lpstr>
      <vt:lpstr>FLOWERS 16X9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– 5 = ? </vt:lpstr>
      <vt:lpstr>5 + 3 = ?</vt:lpstr>
      <vt:lpstr>6 – 0 = </vt:lpstr>
      <vt:lpstr>3  + 1 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2020-04-19T17:13:24Z</dcterms:created>
  <dcterms:modified xsi:type="dcterms:W3CDTF">2025-03-17T10:07:19Z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