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61" r:id="rId2"/>
    <p:sldId id="256" r:id="rId3"/>
    <p:sldId id="260" r:id="rId4"/>
    <p:sldId id="261" r:id="rId5"/>
    <p:sldId id="262" r:id="rId6"/>
    <p:sldId id="263" r:id="rId7"/>
    <p:sldId id="264" r:id="rId8"/>
    <p:sldId id="325" r:id="rId9"/>
    <p:sldId id="330" r:id="rId10"/>
    <p:sldId id="331" r:id="rId11"/>
    <p:sldId id="332" r:id="rId12"/>
    <p:sldId id="333" r:id="rId13"/>
    <p:sldId id="334" r:id="rId14"/>
    <p:sldId id="326" r:id="rId15"/>
    <p:sldId id="335" r:id="rId16"/>
    <p:sldId id="337" r:id="rId17"/>
    <p:sldId id="338" r:id="rId18"/>
    <p:sldId id="339" r:id="rId19"/>
    <p:sldId id="336" r:id="rId20"/>
    <p:sldId id="3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DAFB"/>
    <a:srgbClr val="FDA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E5221-2897-4153-88C4-1A842ACF26A5}" type="datetimeFigureOut">
              <a:rPr lang="vi-VN" smtClean="0"/>
              <a:t>17/03/2025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03921-097C-4DAC-87FB-0DF9F0623C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7632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2068-4FAD-4BF6-94F3-BD4A57486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6D049-AE04-4C05-81C9-D28BC4BA5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F79E3-04B6-4427-B35F-D891E18D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C8CBF-3DAF-4899-B938-5C27BC754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A70CC-7D0A-49AF-9A19-054050BB2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6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32A8-483D-474D-8F3B-20151A5C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03712-A27D-4BD1-BC3B-B7FBFB06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C9F16-BBC7-4D6C-B50D-8B0AA563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BD170-0780-4B0F-B5B4-D22EFE07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50735-0355-4721-AE72-860C0F03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64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D574F-1C9C-49AD-9E55-4F9045F64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EE4A7-B6D9-4FB2-9279-6B117A579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B5694-C11D-4470-B798-2616221C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C386A-C419-4D13-AFCF-F4094840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CD1B6-E702-4CB7-99F0-3892773B5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47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68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6FBF-1AAC-4F21-9627-843527937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A391A-035D-4908-9416-480DB4D32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F73DB-3DF2-4F88-B9EE-60B04C0A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B4BA8-B736-4DFA-A9C5-876BA77A7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BBA53-C8C2-46E9-A631-765C876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9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A9BA5-52AA-43B7-A4DD-901FBF56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732AD-EFEA-449F-8907-5697D11BA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78883-D90C-4085-980E-5B4AF55EF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AF0D6-6E0C-4FBD-8BC2-B2CD03180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6F743-FD25-41FC-95C1-61BBE2C1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9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83B6-E1C0-4C42-9B60-1624983E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8955C-CF10-4D89-9276-95F261523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F8771-CCD3-43F0-80CC-39B433A32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17CCD-6BE3-4406-BE00-018A4FD9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100ED-C744-41E3-B9E4-CEEC4A54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44E3E-B798-4AE0-BCAA-0E7A3D2D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0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D6DC-3E4A-4293-84FF-810AB560B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D2DDF-5C12-4881-BE2F-0BD0892D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B3CB3-7A7E-4CC3-A953-914484B08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B7201-4470-4DDF-BAC4-E4E9611F0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F026F5-4F8B-4702-9DEF-129E2E52A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CF4561-699F-4A80-A197-566FAC30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7C54B7-F6F1-447A-ACE2-5D3AAE8B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58C16-57F3-48BA-B569-95ABBD3D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23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DAE8-059E-4CCC-B8B3-43009E40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52E15-305D-45C2-8C10-76459E15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9F7124-68DB-473C-9F96-F3E5841E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06368-3144-4BAC-9815-CFF9E886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91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E524B8-D24E-43DB-BD57-26D4B3E7E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12BAA-8D58-411B-B1E6-1EBCB8CC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828FC-888A-4F95-B899-BDBD97EC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11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24B1C-62C5-4443-AE56-E3F8FF3D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97DFE-4D39-4531-995D-6766BD570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71979-8419-4CED-811C-F6DF9B6D2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0A780-C210-4C85-8DD2-D4497210B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31DE4-A5FB-4416-BA51-400FFB4C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6F3AC-8EB1-4643-A167-663C01B1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0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34E3-A734-4B6C-9EEA-B3F9B5AF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E6A0A-EAE6-4BEF-A081-4C8A5F880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A5D80-948A-49FB-BDBA-D5C0F290E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1B745-805D-42F2-8729-141CC7FE2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01DE9-7330-45E4-911D-04AED567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F7A9D-055A-420B-8E48-F0A0DD45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07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282DF7-9D98-4CDE-BCA3-C2D64691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C396A-D56A-4CF3-B633-ACFE9B098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934C6-D532-4315-9EBF-C458B5104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22E37-B93B-4BA6-964B-E7D99B8D050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70234-8F1A-4EC9-90FE-B0A698C5B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06A9B-ABD5-4737-9A43-B65E2F1A0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7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9869" y="1992709"/>
            <a:ext cx="1040900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267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267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2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267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267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267" b="1" dirty="0">
                <a:latin typeface="Times New Roman" pitchFamily="18" charset="0"/>
                <a:cs typeface="Times New Roman" pitchFamily="18" charset="0"/>
              </a:rPr>
              <a:t> 36: om  </a:t>
            </a:r>
            <a:r>
              <a:rPr lang="en-US" sz="4267" b="1" dirty="0" err="1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42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latin typeface="Times New Roman" pitchFamily="18" charset="0"/>
                <a:cs typeface="Times New Roman" pitchFamily="18" charset="0"/>
              </a:rPr>
              <a:t>ơm</a:t>
            </a:r>
            <a:r>
              <a:rPr lang="en-US" sz="4267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267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267" b="1" dirty="0"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692671099"/>
      </p:ext>
    </p:extLst>
  </p:cSld>
  <p:clrMapOvr>
    <a:masterClrMapping/>
  </p:clrMapOvr>
  <p:transition spd="slow" advTm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C771A0-00EB-4528-8FB2-869C5503E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741" b="56667" l="40000" r="54323">
                        <a14:foregroundMark x1="44688" y1="55741" x2="44688" y2="55741"/>
                        <a14:foregroundMark x1="45781" y1="56759" x2="45781" y2="56759"/>
                        <a14:foregroundMark x1="53542" y1="35833" x2="53542" y2="35833"/>
                        <a14:foregroundMark x1="54323" y1="37870" x2="54323" y2="378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8446" t="33527" r="44660" b="42136"/>
          <a:stretch/>
        </p:blipFill>
        <p:spPr>
          <a:xfrm>
            <a:off x="754868" y="-264014"/>
            <a:ext cx="9676660" cy="5513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5DEEC4-76F1-4B78-BFD2-B32A9B5E0753}"/>
              </a:ext>
            </a:extLst>
          </p:cNvPr>
          <p:cNvSpPr txBox="1"/>
          <p:nvPr/>
        </p:nvSpPr>
        <p:spPr>
          <a:xfrm>
            <a:off x="4110361" y="5249019"/>
            <a:ext cx="4295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chó</a:t>
            </a:r>
            <a:r>
              <a:rPr lang="en-US" sz="6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đốm</a:t>
            </a:r>
            <a:endParaRPr lang="en-US" sz="6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DFAD4-5E56-49D2-86B2-29F70D93B558}"/>
              </a:ext>
            </a:extLst>
          </p:cNvPr>
          <p:cNvSpPr txBox="1"/>
          <p:nvPr/>
        </p:nvSpPr>
        <p:spPr>
          <a:xfrm>
            <a:off x="6042732" y="5249019"/>
            <a:ext cx="1599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endParaRPr lang="vi-VN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9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9DFF10-89B3-42B8-90F0-8F9008D78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83" t="35728" r="21796" b="41748"/>
          <a:stretch/>
        </p:blipFill>
        <p:spPr>
          <a:xfrm>
            <a:off x="2450236" y="62144"/>
            <a:ext cx="7889798" cy="5672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0A8765-059B-4566-BD0D-9DDB26237895}"/>
              </a:ext>
            </a:extLst>
          </p:cNvPr>
          <p:cNvSpPr txBox="1"/>
          <p:nvPr/>
        </p:nvSpPr>
        <p:spPr>
          <a:xfrm>
            <a:off x="4110361" y="5355555"/>
            <a:ext cx="4295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mâm</a:t>
            </a:r>
            <a:r>
              <a:rPr lang="en-US" sz="6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cơm</a:t>
            </a:r>
            <a:endParaRPr lang="en-US" sz="6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7DB73-1292-42AD-B895-D3878C589752}"/>
              </a:ext>
            </a:extLst>
          </p:cNvPr>
          <p:cNvSpPr txBox="1"/>
          <p:nvPr/>
        </p:nvSpPr>
        <p:spPr>
          <a:xfrm>
            <a:off x="6522125" y="5355555"/>
            <a:ext cx="1599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ơm</a:t>
            </a:r>
            <a:endParaRPr lang="vi-VN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2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ED473A-B6C5-41C4-94A8-0E1D8DE89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1" t="41832" r="66068" b="40582"/>
          <a:stretch/>
        </p:blipFill>
        <p:spPr>
          <a:xfrm>
            <a:off x="-248827" y="1173933"/>
            <a:ext cx="4661555" cy="3571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210CA4-DF41-4E4D-97DF-9E7E72ABA341}"/>
              </a:ext>
            </a:extLst>
          </p:cNvPr>
          <p:cNvSpPr txBox="1"/>
          <p:nvPr/>
        </p:nvSpPr>
        <p:spPr>
          <a:xfrm>
            <a:off x="439921" y="4958155"/>
            <a:ext cx="42909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đom</a:t>
            </a:r>
            <a:r>
              <a:rPr lang="en-US" sz="6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đóm</a:t>
            </a:r>
            <a:endParaRPr lang="en-US" sz="6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596ABC-BBC2-4803-9081-DA4D0720C63B}"/>
              </a:ext>
            </a:extLst>
          </p:cNvPr>
          <p:cNvSpPr txBox="1"/>
          <p:nvPr/>
        </p:nvSpPr>
        <p:spPr>
          <a:xfrm>
            <a:off x="906049" y="4964110"/>
            <a:ext cx="159745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58E6A5-92CF-48CD-8C7D-A2D5DF99732F}"/>
              </a:ext>
            </a:extLst>
          </p:cNvPr>
          <p:cNvSpPr txBox="1"/>
          <p:nvPr/>
        </p:nvSpPr>
        <p:spPr>
          <a:xfrm>
            <a:off x="2700818" y="4955232"/>
            <a:ext cx="159745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endParaRPr lang="vi-VN" sz="66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F0E2DA-A330-4F93-B65F-EB191013A7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41" b="56667" l="40000" r="54323">
                        <a14:foregroundMark x1="44688" y1="55741" x2="44688" y2="55741"/>
                        <a14:foregroundMark x1="45781" y1="56759" x2="45781" y2="56759"/>
                        <a14:foregroundMark x1="53542" y1="35833" x2="53542" y2="35833"/>
                        <a14:foregroundMark x1="54323" y1="37870" x2="54323" y2="378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8446" t="33527" r="44660" b="42136"/>
          <a:stretch/>
        </p:blipFill>
        <p:spPr>
          <a:xfrm>
            <a:off x="3765222" y="1574007"/>
            <a:ext cx="4661555" cy="2771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046CD8-061E-4425-9623-728AEF4E83DF}"/>
              </a:ext>
            </a:extLst>
          </p:cNvPr>
          <p:cNvSpPr txBox="1"/>
          <p:nvPr/>
        </p:nvSpPr>
        <p:spPr>
          <a:xfrm>
            <a:off x="4958442" y="4964110"/>
            <a:ext cx="4295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chó</a:t>
            </a:r>
            <a:r>
              <a:rPr lang="en-US" sz="6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đốm</a:t>
            </a:r>
            <a:endParaRPr lang="en-US" sz="6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51303F-95AB-41C9-9C72-71F76CEC3B32}"/>
              </a:ext>
            </a:extLst>
          </p:cNvPr>
          <p:cNvSpPr txBox="1"/>
          <p:nvPr/>
        </p:nvSpPr>
        <p:spPr>
          <a:xfrm>
            <a:off x="6890813" y="4964110"/>
            <a:ext cx="1599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endParaRPr lang="vi-VN" sz="66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4065F5-7A7C-4EDF-A7D5-895395063B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83" t="35728" r="21796" b="41748"/>
          <a:stretch/>
        </p:blipFill>
        <p:spPr>
          <a:xfrm>
            <a:off x="8201175" y="1173933"/>
            <a:ext cx="3889449" cy="37004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4FB189-A50C-4898-A130-AE67C37ABBE1}"/>
              </a:ext>
            </a:extLst>
          </p:cNvPr>
          <p:cNvSpPr txBox="1"/>
          <p:nvPr/>
        </p:nvSpPr>
        <p:spPr>
          <a:xfrm>
            <a:off x="8426777" y="4955232"/>
            <a:ext cx="4295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mâm</a:t>
            </a:r>
            <a:r>
              <a:rPr lang="en-US" sz="6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cơm</a:t>
            </a:r>
            <a:endParaRPr lang="en-US" sz="6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F1553A-6B46-4F13-93AE-D98A1ED24AC5}"/>
              </a:ext>
            </a:extLst>
          </p:cNvPr>
          <p:cNvSpPr txBox="1"/>
          <p:nvPr/>
        </p:nvSpPr>
        <p:spPr>
          <a:xfrm>
            <a:off x="10838541" y="4955232"/>
            <a:ext cx="1599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ơm</a:t>
            </a:r>
            <a:endParaRPr lang="vi-VN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20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CB7E9C-37FC-4107-98EB-D4283054E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25" t="27867" r="32350" b="23867"/>
          <a:stretch/>
        </p:blipFill>
        <p:spPr>
          <a:xfrm>
            <a:off x="0" y="0"/>
            <a:ext cx="1242669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BB2BD3-F90D-466D-900C-1F0A0617F910}"/>
              </a:ext>
            </a:extLst>
          </p:cNvPr>
          <p:cNvSpPr/>
          <p:nvPr/>
        </p:nvSpPr>
        <p:spPr>
          <a:xfrm>
            <a:off x="88777" y="0"/>
            <a:ext cx="2228295" cy="905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8FC68-8397-478A-940A-0A591BD33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0681" t="41683" r="74733" b="54175"/>
          <a:stretch/>
        </p:blipFill>
        <p:spPr>
          <a:xfrm>
            <a:off x="71023" y="-110972"/>
            <a:ext cx="2272683" cy="120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8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0634B487-8DF0-854E-F2CC-9B807BA53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7" r="80774" b="70019"/>
          <a:stretch/>
        </p:blipFill>
        <p:spPr bwMode="auto">
          <a:xfrm>
            <a:off x="0" y="0"/>
            <a:ext cx="2317072" cy="99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821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27D5-C97E-49A1-9308-7099E14F9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[hanhtrangso.nxbgd.vn] Viết vần_ om_HTS">
            <a:hlinkClick r:id="" action="ppaction://media"/>
            <a:extLst>
              <a:ext uri="{FF2B5EF4-FFF2-40B4-BE49-F238E27FC236}">
                <a16:creationId xmlns:a16="http://schemas.microsoft.com/office/drawing/2014/main" id="{9192D6A4-D477-4172-8E84-B78367A8323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920" y="339991"/>
            <a:ext cx="11549848" cy="6518009"/>
          </a:xfr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52E220F-DD63-48E5-B005-0D43D6C64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7" r="80774" b="70019"/>
          <a:stretch/>
        </p:blipFill>
        <p:spPr bwMode="auto">
          <a:xfrm>
            <a:off x="0" y="-53266"/>
            <a:ext cx="2317072" cy="87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75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27D5-C97E-49A1-9308-7099E14F9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[hanhtrangso.nxbgd.vn] Viết vần_ ôm_HTS">
            <a:hlinkClick r:id="" action="ppaction://media"/>
            <a:extLst>
              <a:ext uri="{FF2B5EF4-FFF2-40B4-BE49-F238E27FC236}">
                <a16:creationId xmlns:a16="http://schemas.microsoft.com/office/drawing/2014/main" id="{EA7FDB67-4A59-4EE8-8FC4-95A0FB484F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7494"/>
            <a:ext cx="11941960" cy="6540506"/>
          </a:xfr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52E220F-DD63-48E5-B005-0D43D6C64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7" r="80774" b="70019"/>
          <a:stretch/>
        </p:blipFill>
        <p:spPr bwMode="auto">
          <a:xfrm>
            <a:off x="0" y="-74320"/>
            <a:ext cx="2317072" cy="87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78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27D5-C97E-49A1-9308-7099E14F9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[hanhtrangso.nxbgd.vn] Viết vần_ ơm_HTS">
            <a:hlinkClick r:id="" action="ppaction://media"/>
            <a:extLst>
              <a:ext uri="{FF2B5EF4-FFF2-40B4-BE49-F238E27FC236}">
                <a16:creationId xmlns:a16="http://schemas.microsoft.com/office/drawing/2014/main" id="{570001AC-32A1-4AA9-A917-BD795C0856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12810"/>
            <a:ext cx="12126897" cy="6445189"/>
          </a:xfr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52E220F-DD63-48E5-B005-0D43D6C64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7" r="80774" b="70019"/>
          <a:stretch/>
        </p:blipFill>
        <p:spPr bwMode="auto">
          <a:xfrm>
            <a:off x="0" y="-53266"/>
            <a:ext cx="2317072" cy="87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4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60DC9-3EE2-4FD4-845C-454AB7A3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D0841-316B-4997-B400-1A1E07285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04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11367-A99B-469D-8075-508FA4E30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B28A995-C88C-4F3A-9122-21A6405BB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9788" y="-2291145"/>
            <a:ext cx="6952628" cy="11345662"/>
          </a:xfr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39D07F-0F58-4420-BEA2-700FCFCBB0D1}"/>
              </a:ext>
            </a:extLst>
          </p:cNvPr>
          <p:cNvCxnSpPr/>
          <p:nvPr/>
        </p:nvCxnSpPr>
        <p:spPr>
          <a:xfrm flipV="1">
            <a:off x="1935332" y="3693110"/>
            <a:ext cx="248574" cy="1686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587CF5-FD04-41CF-9DE0-D272F8A1F62A}"/>
              </a:ext>
            </a:extLst>
          </p:cNvPr>
          <p:cNvCxnSpPr>
            <a:cxnSpLocks/>
          </p:cNvCxnSpPr>
          <p:nvPr/>
        </p:nvCxnSpPr>
        <p:spPr>
          <a:xfrm flipH="1" flipV="1">
            <a:off x="2414727" y="4101483"/>
            <a:ext cx="150919" cy="2219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959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B28BD7-466F-4EC3-AE16-72B19A2D3A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22" t="32621" r="24854" b="37994"/>
          <a:stretch/>
        </p:blipFill>
        <p:spPr>
          <a:xfrm>
            <a:off x="1064564" y="927211"/>
            <a:ext cx="10046795" cy="52203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1B2C0A-EC4E-48A1-A3BB-4D8060FA1D7E}"/>
              </a:ext>
            </a:extLst>
          </p:cNvPr>
          <p:cNvSpPr/>
          <p:nvPr/>
        </p:nvSpPr>
        <p:spPr>
          <a:xfrm>
            <a:off x="1050904" y="927211"/>
            <a:ext cx="5073185" cy="26327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B03C87-8016-4F2C-BE11-20419171810D}"/>
              </a:ext>
            </a:extLst>
          </p:cNvPr>
          <p:cNvSpPr/>
          <p:nvPr/>
        </p:nvSpPr>
        <p:spPr>
          <a:xfrm>
            <a:off x="6128150" y="927379"/>
            <a:ext cx="4981040" cy="264420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816BB2-5D10-4F22-950C-06A6152C101A}"/>
              </a:ext>
            </a:extLst>
          </p:cNvPr>
          <p:cNvSpPr/>
          <p:nvPr/>
        </p:nvSpPr>
        <p:spPr>
          <a:xfrm>
            <a:off x="1070431" y="3571581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186DE1-4033-44D5-9D00-8482C127B872}"/>
              </a:ext>
            </a:extLst>
          </p:cNvPr>
          <p:cNvSpPr/>
          <p:nvPr/>
        </p:nvSpPr>
        <p:spPr>
          <a:xfrm>
            <a:off x="6085791" y="3558754"/>
            <a:ext cx="5025569" cy="259130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4226751A-0CA7-445A-A0E1-BB8BB618B7E9}"/>
              </a:ext>
            </a:extLst>
          </p:cNvPr>
          <p:cNvSpPr txBox="1"/>
          <p:nvPr/>
        </p:nvSpPr>
        <p:spPr>
          <a:xfrm>
            <a:off x="1048489" y="982780"/>
            <a:ext cx="503947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13ED8A59-08DF-46C7-B198-CA57242AC73B}"/>
              </a:ext>
            </a:extLst>
          </p:cNvPr>
          <p:cNvSpPr txBox="1"/>
          <p:nvPr/>
        </p:nvSpPr>
        <p:spPr>
          <a:xfrm>
            <a:off x="6108014" y="919627"/>
            <a:ext cx="5019421" cy="264687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hlinkClick r:id="rId7" action="ppaction://hlinksldjump"/>
            <a:extLst>
              <a:ext uri="{FF2B5EF4-FFF2-40B4-BE49-F238E27FC236}">
                <a16:creationId xmlns:a16="http://schemas.microsoft.com/office/drawing/2014/main" id="{D0D3075A-1906-463A-A181-B32D77EA1D28}"/>
              </a:ext>
            </a:extLst>
          </p:cNvPr>
          <p:cNvSpPr txBox="1"/>
          <p:nvPr/>
        </p:nvSpPr>
        <p:spPr>
          <a:xfrm>
            <a:off x="1073197" y="3515695"/>
            <a:ext cx="5025569" cy="264687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TextBox 12">
            <a:hlinkClick r:id="rId8" action="ppaction://hlinksldjump"/>
            <a:extLst>
              <a:ext uri="{FF2B5EF4-FFF2-40B4-BE49-F238E27FC236}">
                <a16:creationId xmlns:a16="http://schemas.microsoft.com/office/drawing/2014/main" id="{4506A57A-E9F3-419D-B033-6B8E4030806B}"/>
              </a:ext>
            </a:extLst>
          </p:cNvPr>
          <p:cNvSpPr txBox="1"/>
          <p:nvPr/>
        </p:nvSpPr>
        <p:spPr>
          <a:xfrm>
            <a:off x="6128148" y="3579333"/>
            <a:ext cx="502556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" name="Arrow: Right 1">
            <a:hlinkClick r:id="rId9" action="ppaction://hlinksldjump"/>
            <a:extLst>
              <a:ext uri="{FF2B5EF4-FFF2-40B4-BE49-F238E27FC236}">
                <a16:creationId xmlns:a16="http://schemas.microsoft.com/office/drawing/2014/main" id="{872809AA-4CD2-4686-A7C5-2F3FDC42A3C3}"/>
              </a:ext>
            </a:extLst>
          </p:cNvPr>
          <p:cNvSpPr/>
          <p:nvPr/>
        </p:nvSpPr>
        <p:spPr>
          <a:xfrm>
            <a:off x="11201944" y="6147555"/>
            <a:ext cx="768096" cy="56092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13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5" y="3784600"/>
            <a:ext cx="12192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4773" y="1227958"/>
            <a:ext cx="11765637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 err="1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333" b="1" dirty="0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333" b="1" dirty="0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333" b="1" dirty="0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333" b="1" dirty="0" err="1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5333" b="1" dirty="0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5333" b="1" dirty="0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333" b="1" dirty="0" err="1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333" b="1" dirty="0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5333" b="1" dirty="0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en-US" sz="5333" b="1" dirty="0" err="1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333" b="1" dirty="0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333" b="1" dirty="0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333" b="1" dirty="0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333" b="1" dirty="0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333" b="1" dirty="0" err="1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5333" b="1" dirty="0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5333" b="1" dirty="0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333" b="1" dirty="0" err="1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5333" b="1" dirty="0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333" b="1" dirty="0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5333" b="1" dirty="0">
                <a:solidFill>
                  <a:srgbClr val="10AB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3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ction Button: Go Home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09DCDBD-4D4D-4D93-939C-0FC4180718E4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30C05D-0DCA-F8EF-4F4D-207AA5F12114}"/>
              </a:ext>
            </a:extLst>
          </p:cNvPr>
          <p:cNvSpPr/>
          <p:nvPr/>
        </p:nvSpPr>
        <p:spPr>
          <a:xfrm>
            <a:off x="4392366" y="2592280"/>
            <a:ext cx="3766212" cy="146481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3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BC8FFCE-4301-4B7B-9139-9C15B1A7F8EA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174989-5BB6-C14A-9A9F-8E2A2047AD11}"/>
              </a:ext>
            </a:extLst>
          </p:cNvPr>
          <p:cNvSpPr/>
          <p:nvPr/>
        </p:nvSpPr>
        <p:spPr>
          <a:xfrm>
            <a:off x="4003829" y="2263805"/>
            <a:ext cx="5104660" cy="173114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9F4EF53-02FA-4D62-B1A5-138B65843454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9A69FD-5F1B-AE9B-53A7-8C0E3BB98F79}"/>
              </a:ext>
            </a:extLst>
          </p:cNvPr>
          <p:cNvSpPr/>
          <p:nvPr/>
        </p:nvSpPr>
        <p:spPr>
          <a:xfrm>
            <a:off x="4212894" y="2485748"/>
            <a:ext cx="3766212" cy="146481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BC23B83-E257-4D83-8D68-7F2FD58A9A02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11830B-1C36-1052-00D2-E21D679BE656}"/>
              </a:ext>
            </a:extLst>
          </p:cNvPr>
          <p:cNvSpPr/>
          <p:nvPr/>
        </p:nvSpPr>
        <p:spPr>
          <a:xfrm>
            <a:off x="4114800" y="2467993"/>
            <a:ext cx="4425842" cy="1500503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06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C9BBACAF-C7D0-BFFF-9795-6A8AC5D7B5A9}"/>
              </a:ext>
            </a:extLst>
          </p:cNvPr>
          <p:cNvSpPr txBox="1"/>
          <p:nvPr/>
        </p:nvSpPr>
        <p:spPr>
          <a:xfrm>
            <a:off x="1696378" y="5737015"/>
            <a:ext cx="8859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FD448-C059-648A-6DCD-086A64CC6BFF}"/>
              </a:ext>
            </a:extLst>
          </p:cNvPr>
          <p:cNvSpPr txBox="1"/>
          <p:nvPr/>
        </p:nvSpPr>
        <p:spPr>
          <a:xfrm>
            <a:off x="4691967" y="5737013"/>
            <a:ext cx="10542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FDA237-06CD-A817-13A0-2F8026D01F65}"/>
              </a:ext>
            </a:extLst>
          </p:cNvPr>
          <p:cNvSpPr txBox="1"/>
          <p:nvPr/>
        </p:nvSpPr>
        <p:spPr>
          <a:xfrm>
            <a:off x="6184776" y="5737012"/>
            <a:ext cx="10542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ơm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8E13F-18A5-42C3-B29D-854E13F909DD}"/>
              </a:ext>
            </a:extLst>
          </p:cNvPr>
          <p:cNvSpPr txBox="1"/>
          <p:nvPr/>
        </p:nvSpPr>
        <p:spPr>
          <a:xfrm>
            <a:off x="8828101" y="5737011"/>
            <a:ext cx="10542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endParaRPr lang="vi-VN" sz="48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5350C3-7C1E-4880-B318-732A5CEB7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0" t="31068" r="24927" b="38641"/>
          <a:stretch/>
        </p:blipFill>
        <p:spPr>
          <a:xfrm>
            <a:off x="53267" y="79898"/>
            <a:ext cx="12034169" cy="573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0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755A1545-5733-E6AD-CC14-B18950FD1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365386"/>
              </p:ext>
            </p:extLst>
          </p:nvPr>
        </p:nvGraphicFramePr>
        <p:xfrm>
          <a:off x="4371332" y="2185896"/>
          <a:ext cx="328122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0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1684">
                <a:tc>
                  <a:txBody>
                    <a:bodyPr/>
                    <a:lstStyle/>
                    <a:p>
                      <a:pPr algn="ctr"/>
                      <a:endParaRPr lang="en-US" sz="66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rgbClr val="FEDA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rgbClr val="FEDA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8E804E2-839D-8FAB-02FC-7132404631F6}"/>
              </a:ext>
            </a:extLst>
          </p:cNvPr>
          <p:cNvSpPr/>
          <p:nvPr/>
        </p:nvSpPr>
        <p:spPr>
          <a:xfrm>
            <a:off x="4382814" y="3283176"/>
            <a:ext cx="3281219" cy="1097280"/>
          </a:xfrm>
          <a:prstGeom prst="rect">
            <a:avLst/>
          </a:prstGeom>
          <a:solidFill>
            <a:srgbClr val="FED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óm</a:t>
            </a:r>
            <a:endParaRPr lang="en-US" sz="6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48EA5-7BDD-EFA2-CAEE-2EA20C28FFA9}"/>
              </a:ext>
            </a:extLst>
          </p:cNvPr>
          <p:cNvSpPr txBox="1"/>
          <p:nvPr/>
        </p:nvSpPr>
        <p:spPr>
          <a:xfrm>
            <a:off x="3821406" y="1072542"/>
            <a:ext cx="13276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32FFCD-D158-FCBB-C8C9-EDB47D27ABB6}"/>
              </a:ext>
            </a:extLst>
          </p:cNvPr>
          <p:cNvSpPr txBox="1"/>
          <p:nvPr/>
        </p:nvSpPr>
        <p:spPr>
          <a:xfrm>
            <a:off x="5501090" y="1088616"/>
            <a:ext cx="13276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ôm</a:t>
            </a:r>
            <a:endParaRPr lang="en-US" sz="6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01950-A760-E01F-16FE-D89854BF13CC}"/>
              </a:ext>
            </a:extLst>
          </p:cNvPr>
          <p:cNvSpPr txBox="1"/>
          <p:nvPr/>
        </p:nvSpPr>
        <p:spPr>
          <a:xfrm>
            <a:off x="7156968" y="1088616"/>
            <a:ext cx="14514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ơm</a:t>
            </a:r>
            <a:endParaRPr lang="en-US" sz="6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7255DE-A842-58CD-43F1-8F8545F9F88B}"/>
              </a:ext>
            </a:extLst>
          </p:cNvPr>
          <p:cNvSpPr txBox="1"/>
          <p:nvPr/>
        </p:nvSpPr>
        <p:spPr>
          <a:xfrm>
            <a:off x="6164913" y="2169822"/>
            <a:ext cx="13276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28096-AFC9-6207-4108-54C9374268EB}"/>
              </a:ext>
            </a:extLst>
          </p:cNvPr>
          <p:cNvSpPr txBox="1"/>
          <p:nvPr/>
        </p:nvSpPr>
        <p:spPr>
          <a:xfrm>
            <a:off x="5049040" y="2151534"/>
            <a:ext cx="13276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826332-C0A3-6403-E38C-4821D7D317F4}"/>
              </a:ext>
            </a:extLst>
          </p:cNvPr>
          <p:cNvSpPr txBox="1"/>
          <p:nvPr/>
        </p:nvSpPr>
        <p:spPr>
          <a:xfrm>
            <a:off x="21481" y="4618705"/>
            <a:ext cx="28628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khóm</a:t>
            </a:r>
            <a:endParaRPr lang="en-US" sz="6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7BE5A5-F05D-8197-2015-A6FFB1C9926B}"/>
              </a:ext>
            </a:extLst>
          </p:cNvPr>
          <p:cNvSpPr txBox="1"/>
          <p:nvPr/>
        </p:nvSpPr>
        <p:spPr>
          <a:xfrm>
            <a:off x="2383244" y="4600088"/>
            <a:ext cx="21532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vòm</a:t>
            </a:r>
            <a:endParaRPr lang="en-US" sz="6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42542C-40C4-3C08-E36C-0B5C75682259}"/>
              </a:ext>
            </a:extLst>
          </p:cNvPr>
          <p:cNvSpPr txBox="1"/>
          <p:nvPr/>
        </p:nvSpPr>
        <p:spPr>
          <a:xfrm>
            <a:off x="4420812" y="4655796"/>
            <a:ext cx="21870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nộm</a:t>
            </a:r>
            <a:endParaRPr lang="en-US" sz="6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7DA864-5283-378B-9182-324C4E8F1BDC}"/>
              </a:ext>
            </a:extLst>
          </p:cNvPr>
          <p:cNvSpPr txBox="1"/>
          <p:nvPr/>
        </p:nvSpPr>
        <p:spPr>
          <a:xfrm>
            <a:off x="6633685" y="4595685"/>
            <a:ext cx="1966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tôm</a:t>
            </a:r>
            <a:endParaRPr lang="en-US" sz="6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83BD5B-2FD0-29DB-8391-CEB4E1C3CC76}"/>
              </a:ext>
            </a:extLst>
          </p:cNvPr>
          <p:cNvSpPr txBox="1"/>
          <p:nvPr/>
        </p:nvSpPr>
        <p:spPr>
          <a:xfrm>
            <a:off x="8516369" y="4595685"/>
            <a:ext cx="24112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bờm</a:t>
            </a:r>
            <a:endParaRPr lang="en-US" sz="6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523CAC-38A6-F952-BDA7-F549C59DF78F}"/>
              </a:ext>
            </a:extLst>
          </p:cNvPr>
          <p:cNvSpPr txBox="1"/>
          <p:nvPr/>
        </p:nvSpPr>
        <p:spPr>
          <a:xfrm>
            <a:off x="10531041" y="4533662"/>
            <a:ext cx="1817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rơm</a:t>
            </a:r>
            <a:endParaRPr lang="en-US" sz="6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B45360-1EFA-0CCF-B2A8-A5F357BC91CA}"/>
              </a:ext>
            </a:extLst>
          </p:cNvPr>
          <p:cNvCxnSpPr>
            <a:cxnSpLocks/>
          </p:cNvCxnSpPr>
          <p:nvPr/>
        </p:nvCxnSpPr>
        <p:spPr>
          <a:xfrm>
            <a:off x="1150030" y="5550107"/>
            <a:ext cx="9288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2FB38F-A89C-928B-5DB8-0BBCAB064707}"/>
              </a:ext>
            </a:extLst>
          </p:cNvPr>
          <p:cNvCxnSpPr>
            <a:cxnSpLocks/>
          </p:cNvCxnSpPr>
          <p:nvPr/>
        </p:nvCxnSpPr>
        <p:spPr>
          <a:xfrm>
            <a:off x="3013194" y="5541229"/>
            <a:ext cx="9288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5948FE-A5E2-EAF2-8796-F7E2682A4E6B}"/>
              </a:ext>
            </a:extLst>
          </p:cNvPr>
          <p:cNvCxnSpPr>
            <a:cxnSpLocks/>
          </p:cNvCxnSpPr>
          <p:nvPr/>
        </p:nvCxnSpPr>
        <p:spPr>
          <a:xfrm>
            <a:off x="5089924" y="5597600"/>
            <a:ext cx="9288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963653-ADA6-8065-9AFC-96C87D703C3D}"/>
              </a:ext>
            </a:extLst>
          </p:cNvPr>
          <p:cNvCxnSpPr>
            <a:cxnSpLocks/>
          </p:cNvCxnSpPr>
          <p:nvPr/>
        </p:nvCxnSpPr>
        <p:spPr>
          <a:xfrm>
            <a:off x="7130191" y="5544922"/>
            <a:ext cx="9288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B975EC4-44EA-4276-C977-167F0DF486B0}"/>
              </a:ext>
            </a:extLst>
          </p:cNvPr>
          <p:cNvCxnSpPr>
            <a:cxnSpLocks/>
          </p:cNvCxnSpPr>
          <p:nvPr/>
        </p:nvCxnSpPr>
        <p:spPr>
          <a:xfrm>
            <a:off x="9224150" y="5532351"/>
            <a:ext cx="9288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D58261-C513-45E2-BBAF-155DB4E8AB84}"/>
              </a:ext>
            </a:extLst>
          </p:cNvPr>
          <p:cNvCxnSpPr>
            <a:cxnSpLocks/>
          </p:cNvCxnSpPr>
          <p:nvPr/>
        </p:nvCxnSpPr>
        <p:spPr>
          <a:xfrm>
            <a:off x="11129387" y="5497622"/>
            <a:ext cx="9288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70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8A68A4-8486-4A78-BCBD-5AA3B7A14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1" t="41832" r="66068" b="40582"/>
          <a:stretch/>
        </p:blipFill>
        <p:spPr>
          <a:xfrm>
            <a:off x="1775534" y="798991"/>
            <a:ext cx="7759083" cy="4707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0D54EC-9465-4BE5-BD30-7FD351E069EC}"/>
              </a:ext>
            </a:extLst>
          </p:cNvPr>
          <p:cNvSpPr txBox="1"/>
          <p:nvPr/>
        </p:nvSpPr>
        <p:spPr>
          <a:xfrm>
            <a:off x="4110361" y="5249019"/>
            <a:ext cx="4295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đom</a:t>
            </a:r>
            <a:r>
              <a:rPr lang="en-US" sz="6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dirty="0" err="1">
                <a:latin typeface="Times New Roman" panose="02020603050405020304" charset="0"/>
                <a:cs typeface="Times New Roman" panose="02020603050405020304" charset="0"/>
              </a:rPr>
              <a:t>đóm</a:t>
            </a:r>
            <a:endParaRPr lang="en-US" sz="6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A223A-5ADE-4C96-977A-E5F7308655F3}"/>
              </a:ext>
            </a:extLst>
          </p:cNvPr>
          <p:cNvSpPr txBox="1"/>
          <p:nvPr/>
        </p:nvSpPr>
        <p:spPr>
          <a:xfrm>
            <a:off x="4579574" y="5254974"/>
            <a:ext cx="1599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C3AE37-44EE-4CD2-8F0E-287088CAF8FC}"/>
              </a:ext>
            </a:extLst>
          </p:cNvPr>
          <p:cNvSpPr txBox="1"/>
          <p:nvPr/>
        </p:nvSpPr>
        <p:spPr>
          <a:xfrm>
            <a:off x="6374343" y="5246096"/>
            <a:ext cx="15992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endParaRPr lang="vi-VN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5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2430</TotalTime>
  <Words>86</Words>
  <Application>Microsoft Office PowerPoint</Application>
  <PresentationFormat>Widescreen</PresentationFormat>
  <Paragraphs>44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Ngọc Đức</dc:creator>
  <cp:lastModifiedBy>Administrator</cp:lastModifiedBy>
  <cp:revision>23</cp:revision>
  <dcterms:created xsi:type="dcterms:W3CDTF">2021-04-20T15:01:31Z</dcterms:created>
  <dcterms:modified xsi:type="dcterms:W3CDTF">2025-03-17T10:13:58Z</dcterms:modified>
</cp:coreProperties>
</file>