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2"/>
    <p:sldMasterId id="2147483682" r:id="rId3"/>
  </p:sldMasterIdLst>
  <p:notesMasterIdLst>
    <p:notesMasterId r:id="rId17"/>
  </p:notesMasterIdLst>
  <p:sldIdLst>
    <p:sldId id="2007577125" r:id="rId4"/>
    <p:sldId id="272" r:id="rId5"/>
    <p:sldId id="267" r:id="rId6"/>
    <p:sldId id="273" r:id="rId7"/>
    <p:sldId id="274" r:id="rId8"/>
    <p:sldId id="275" r:id="rId9"/>
    <p:sldId id="268" r:id="rId10"/>
    <p:sldId id="257" r:id="rId11"/>
    <p:sldId id="256" r:id="rId12"/>
    <p:sldId id="258" r:id="rId13"/>
    <p:sldId id="276" r:id="rId14"/>
    <p:sldId id="277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78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11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86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08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1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43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17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9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45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44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3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̉n chiếu Tiêu đề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Nhóm 103"/>
          <p:cNvGrpSpPr/>
          <p:nvPr/>
        </p:nvGrpSpPr>
        <p:grpSpPr>
          <a:xfrm>
            <a:off x="214510" y="4191001"/>
            <a:ext cx="8712599" cy="2513417"/>
            <a:chOff x="286013" y="4191000"/>
            <a:chExt cx="11616798" cy="2513417"/>
          </a:xfrm>
        </p:grpSpPr>
        <p:sp>
          <p:nvSpPr>
            <p:cNvPr id="8" name="Hình tự do 5"/>
            <p:cNvSpPr>
              <a:spLocks/>
            </p:cNvSpPr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9" name="Dòng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10" name="Hình tự do 7"/>
            <p:cNvSpPr>
              <a:spLocks/>
            </p:cNvSpPr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grpSp>
          <p:nvGrpSpPr>
            <p:cNvPr id="11" name="Nhóm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Hình tự do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vi-VN" sz="1350"/>
              </a:p>
            </p:txBody>
          </p:sp>
          <p:sp>
            <p:nvSpPr>
              <p:cNvPr id="13" name="Hình tự do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</p:grpSp>
        <p:sp>
          <p:nvSpPr>
            <p:cNvPr id="14" name="Hình tự do 10"/>
            <p:cNvSpPr>
              <a:spLocks/>
            </p:cNvSpPr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vi-VN" sz="1350"/>
            </a:p>
          </p:txBody>
        </p:sp>
        <p:sp>
          <p:nvSpPr>
            <p:cNvPr id="15" name="Hình tự do 23"/>
            <p:cNvSpPr>
              <a:spLocks/>
            </p:cNvSpPr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16" name="Hình tự do 24"/>
            <p:cNvSpPr>
              <a:spLocks/>
            </p:cNvSpPr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17" name="Hình tự do 25"/>
            <p:cNvSpPr>
              <a:spLocks/>
            </p:cNvSpPr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18" name="Hình tự do 26"/>
            <p:cNvSpPr>
              <a:spLocks/>
            </p:cNvSpPr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19" name="Hình tự do 27"/>
            <p:cNvSpPr>
              <a:spLocks/>
            </p:cNvSpPr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vi-VN" sz="1350"/>
            </a:p>
          </p:txBody>
        </p:sp>
        <p:grpSp>
          <p:nvGrpSpPr>
            <p:cNvPr id="20" name="Nhóm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Hình tự do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22" name="Hình tự do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</p:grpSp>
        <p:sp>
          <p:nvSpPr>
            <p:cNvPr id="23" name="Hình tự do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24" name="Hình tự do 31"/>
            <p:cNvSpPr>
              <a:spLocks/>
            </p:cNvSpPr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25" name="Hình tự do 32"/>
            <p:cNvSpPr>
              <a:spLocks/>
            </p:cNvSpPr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26" name="Hình tự do 33"/>
            <p:cNvSpPr>
              <a:spLocks/>
            </p:cNvSpPr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27" name="Hình tự do 34"/>
            <p:cNvSpPr>
              <a:spLocks/>
            </p:cNvSpPr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28" name="Hình tự do 73"/>
            <p:cNvSpPr>
              <a:spLocks/>
            </p:cNvSpPr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29" name="Hình tự do 74"/>
            <p:cNvSpPr>
              <a:spLocks/>
            </p:cNvSpPr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30" name="Hình tự do 75"/>
            <p:cNvSpPr>
              <a:spLocks/>
            </p:cNvSpPr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31" name="Dòng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32" name="Hình tự do 78"/>
            <p:cNvSpPr>
              <a:spLocks/>
            </p:cNvSpPr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33" name="Hình tự do 79"/>
            <p:cNvSpPr>
              <a:spLocks/>
            </p:cNvSpPr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34" name="Hình tự do 82"/>
            <p:cNvSpPr>
              <a:spLocks/>
            </p:cNvSpPr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35" name="Hình tự do 83"/>
            <p:cNvSpPr>
              <a:spLocks/>
            </p:cNvSpPr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36" name="Hình tự do 84"/>
            <p:cNvSpPr>
              <a:spLocks/>
            </p:cNvSpPr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37" name="Hình tự do 80"/>
            <p:cNvSpPr>
              <a:spLocks/>
            </p:cNvSpPr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38" name="Hình bầu dục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39" name="Hình bầu dục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40" name="Hình bầu dục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grpSp>
          <p:nvGrpSpPr>
            <p:cNvPr id="41" name="Nhóm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Hình tự do 41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43" name="Hình tự do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44" name="Hình tự do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45" name="Hình tự do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46" name="Hình tự do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vi-VN" sz="1350"/>
              </a:p>
            </p:txBody>
          </p:sp>
        </p:grpSp>
        <p:sp>
          <p:nvSpPr>
            <p:cNvPr id="47" name="Hình tự do 32"/>
            <p:cNvSpPr>
              <a:spLocks/>
            </p:cNvSpPr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48" name="Hình tự do 80"/>
            <p:cNvSpPr>
              <a:spLocks/>
            </p:cNvSpPr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49" name="Hình tự do 80"/>
            <p:cNvSpPr>
              <a:spLocks/>
            </p:cNvSpPr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50" name="Hình tự do 84"/>
            <p:cNvSpPr>
              <a:spLocks/>
            </p:cNvSpPr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51" name="Hình tự do 84"/>
            <p:cNvSpPr>
              <a:spLocks/>
            </p:cNvSpPr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52" name="Hình bầu dục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53" name="Hình tự do 5"/>
            <p:cNvSpPr>
              <a:spLocks/>
            </p:cNvSpPr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54" name="Dòng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55" name="Hình tự do 7"/>
            <p:cNvSpPr>
              <a:spLocks/>
            </p:cNvSpPr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grpSp>
          <p:nvGrpSpPr>
            <p:cNvPr id="56" name="Nhóm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Hình tự do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vi-VN" sz="1350"/>
              </a:p>
            </p:txBody>
          </p:sp>
          <p:sp>
            <p:nvSpPr>
              <p:cNvPr id="58" name="Hình tự do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</p:grpSp>
        <p:sp>
          <p:nvSpPr>
            <p:cNvPr id="59" name="Hình tự do 10"/>
            <p:cNvSpPr>
              <a:spLocks/>
            </p:cNvSpPr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vi-VN" sz="1350"/>
            </a:p>
          </p:txBody>
        </p:sp>
        <p:sp>
          <p:nvSpPr>
            <p:cNvPr id="60" name="Hình tự do 23"/>
            <p:cNvSpPr>
              <a:spLocks/>
            </p:cNvSpPr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61" name="Hình tự do 24"/>
            <p:cNvSpPr>
              <a:spLocks/>
            </p:cNvSpPr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62" name="Hình tự do 25"/>
            <p:cNvSpPr>
              <a:spLocks/>
            </p:cNvSpPr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63" name="Hình tự do 26"/>
            <p:cNvSpPr>
              <a:spLocks/>
            </p:cNvSpPr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64" name="Hình tự do 27"/>
            <p:cNvSpPr>
              <a:spLocks/>
            </p:cNvSpPr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vi-VN" sz="1350"/>
            </a:p>
          </p:txBody>
        </p:sp>
        <p:grpSp>
          <p:nvGrpSpPr>
            <p:cNvPr id="65" name="Nhóm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Hình tự do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67" name="Hình tự do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</p:grpSp>
        <p:sp>
          <p:nvSpPr>
            <p:cNvPr id="68" name="Hình tự do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69" name="Hình tự do 31"/>
            <p:cNvSpPr>
              <a:spLocks/>
            </p:cNvSpPr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70" name="Hình tự do 32"/>
            <p:cNvSpPr>
              <a:spLocks/>
            </p:cNvSpPr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71" name="Hình tự do 33"/>
            <p:cNvSpPr>
              <a:spLocks/>
            </p:cNvSpPr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72" name="Hình tự do 34"/>
            <p:cNvSpPr>
              <a:spLocks/>
            </p:cNvSpPr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73" name="Hình tự do 73"/>
            <p:cNvSpPr>
              <a:spLocks/>
            </p:cNvSpPr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74" name="Hình tự do 74"/>
            <p:cNvSpPr>
              <a:spLocks/>
            </p:cNvSpPr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75" name="Hình tự do 75"/>
            <p:cNvSpPr>
              <a:spLocks/>
            </p:cNvSpPr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76" name="Dòng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77" name="Hình tự do 78"/>
            <p:cNvSpPr>
              <a:spLocks/>
            </p:cNvSpPr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78" name="Hình tự do 79"/>
            <p:cNvSpPr>
              <a:spLocks/>
            </p:cNvSpPr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79" name="Hình tự do 82"/>
            <p:cNvSpPr>
              <a:spLocks/>
            </p:cNvSpPr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80" name="Hình tự do 83"/>
            <p:cNvSpPr>
              <a:spLocks/>
            </p:cNvSpPr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81" name="Hình tự do 84"/>
            <p:cNvSpPr>
              <a:spLocks/>
            </p:cNvSpPr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82" name="Hình tự do 80"/>
            <p:cNvSpPr>
              <a:spLocks/>
            </p:cNvSpPr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83" name="Hình bầu dục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84" name="Hình bầu dục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85" name="Hình bầu dục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grpSp>
          <p:nvGrpSpPr>
            <p:cNvPr id="86" name="Nhóm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Hình tự do 86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88" name="Hình tự do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89" name="Hình tự do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90" name="Hình tự do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91" name="Hình tự do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vi-VN" sz="1350"/>
              </a:p>
            </p:txBody>
          </p:sp>
        </p:grpSp>
        <p:sp>
          <p:nvSpPr>
            <p:cNvPr id="92" name="Hình tự do 32"/>
            <p:cNvSpPr>
              <a:spLocks/>
            </p:cNvSpPr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93" name="Hình tự do 80"/>
            <p:cNvSpPr>
              <a:spLocks/>
            </p:cNvSpPr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94" name="Hình tự do 80"/>
            <p:cNvSpPr>
              <a:spLocks/>
            </p:cNvSpPr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95" name="Hình tự do 84"/>
            <p:cNvSpPr>
              <a:spLocks/>
            </p:cNvSpPr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96" name="Hình tự do 84"/>
            <p:cNvSpPr>
              <a:spLocks/>
            </p:cNvSpPr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97" name="Hình bầu dục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grpSp>
          <p:nvGrpSpPr>
            <p:cNvPr id="98" name="Nhóm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Hình tự do 67"/>
              <p:cNvSpPr>
                <a:spLocks/>
              </p:cNvSpPr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100" name="Hình tự do 67"/>
              <p:cNvSpPr>
                <a:spLocks/>
              </p:cNvSpPr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101" name="Hình tự do 105"/>
              <p:cNvSpPr>
                <a:spLocks/>
              </p:cNvSpPr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102" name="Hình tự do 106"/>
              <p:cNvSpPr>
                <a:spLocks/>
              </p:cNvSpPr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vi-VN" sz="1350"/>
              </a:p>
            </p:txBody>
          </p:sp>
          <p:sp>
            <p:nvSpPr>
              <p:cNvPr id="103" name="Hình tự do 106"/>
              <p:cNvSpPr>
                <a:spLocks/>
              </p:cNvSpPr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</p:grpSp>
      </p:grpSp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143000" y="1005840"/>
            <a:ext cx="6858000" cy="2651760"/>
          </a:xfrm>
        </p:spPr>
        <p:txBody>
          <a:bodyPr anchor="b">
            <a:normAutofit/>
          </a:bodyPr>
          <a:lstStyle>
            <a:lvl1pPr algn="ctr" latinLnBrk="0">
              <a:lnSpc>
                <a:spcPct val="80000"/>
              </a:lnSpc>
              <a:defRPr lang="vi-VN" sz="54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719569"/>
            <a:ext cx="6858000" cy="1082939"/>
          </a:xfrm>
        </p:spPr>
        <p:txBody>
          <a:bodyPr/>
          <a:lstStyle>
            <a:lvl1pPr marL="0" indent="0" algn="ctr" latinLnBrk="0">
              <a:spcBef>
                <a:spcPts val="750"/>
              </a:spcBef>
              <a:buNone/>
              <a:defRPr lang="vi-VN" sz="18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 dirty="0"/>
              <a:t>Bấm để thêm nội dung</a:t>
            </a:r>
          </a:p>
        </p:txBody>
      </p:sp>
    </p:spTree>
    <p:extLst>
      <p:ext uri="{BB962C8B-B14F-4D97-AF65-F5344CB8AC3E}">
        <p14:creationId xmlns:p14="http://schemas.microsoft.com/office/powerpoint/2010/main" val="1938592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t>‹#›</a:t>
            </a:fld>
            <a:endParaRPr lang="vi-VN"/>
          </a:p>
        </p:txBody>
      </p:sp>
      <p:pic>
        <p:nvPicPr>
          <p:cNvPr id="67" name="Picture 6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6" r="7902"/>
          <a:stretch/>
        </p:blipFill>
        <p:spPr>
          <a:xfrm>
            <a:off x="129492" y="143141"/>
            <a:ext cx="829247" cy="1008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5" name="TextBox 54"/>
          <p:cNvSpPr txBox="1"/>
          <p:nvPr userDrawn="1"/>
        </p:nvSpPr>
        <p:spPr>
          <a:xfrm>
            <a:off x="-9939" y="6297679"/>
            <a:ext cx="85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.VnShelley Allegro" panose="040B7200000000000000" pitchFamily="82" charset="0"/>
              </a:rPr>
              <a:t>Ngocle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.VnShelley Allegro" panose="040B72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20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4" name="Chỗ dành cho sẵn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t>3/17/2025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t>‹#›</a:t>
            </a:fld>
            <a:endParaRPr lang="vi-VN"/>
          </a:p>
        </p:txBody>
      </p:sp>
      <p:pic>
        <p:nvPicPr>
          <p:cNvPr id="170" name="Picture 16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6" r="7902"/>
          <a:stretch/>
        </p:blipFill>
        <p:spPr>
          <a:xfrm>
            <a:off x="129492" y="168541"/>
            <a:ext cx="829247" cy="1008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066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Nhóm 83"/>
          <p:cNvGrpSpPr/>
          <p:nvPr/>
        </p:nvGrpSpPr>
        <p:grpSpPr>
          <a:xfrm>
            <a:off x="-83394" y="56188"/>
            <a:ext cx="890318" cy="6801813"/>
            <a:chOff x="-111192" y="56187"/>
            <a:chExt cx="1187090" cy="6801813"/>
          </a:xfrm>
        </p:grpSpPr>
        <p:sp>
          <p:nvSpPr>
            <p:cNvPr id="7" name="Hình tự do 6"/>
            <p:cNvSpPr>
              <a:spLocks/>
            </p:cNvSpPr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8" name="Hình bầu dục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grpSp>
          <p:nvGrpSpPr>
            <p:cNvPr id="9" name="Nhóm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Hình tự do 9"/>
              <p:cNvSpPr>
                <a:spLocks/>
              </p:cNvSpPr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11" name="Hình tự do 10"/>
              <p:cNvSpPr>
                <a:spLocks/>
              </p:cNvSpPr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</p:grpSp>
        <p:sp>
          <p:nvSpPr>
            <p:cNvPr id="12" name="Hình tự do 11"/>
            <p:cNvSpPr>
              <a:spLocks/>
            </p:cNvSpPr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13" name="Hình tự do 12"/>
            <p:cNvSpPr>
              <a:spLocks/>
            </p:cNvSpPr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vi-VN" sz="1350"/>
            </a:p>
          </p:txBody>
        </p:sp>
        <p:sp>
          <p:nvSpPr>
            <p:cNvPr id="14" name="Hình tự do 13"/>
            <p:cNvSpPr>
              <a:spLocks/>
            </p:cNvSpPr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15" name="Hình tự do 14"/>
            <p:cNvSpPr>
              <a:spLocks/>
            </p:cNvSpPr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16" name="Hình tự do 15"/>
            <p:cNvSpPr>
              <a:spLocks/>
            </p:cNvSpPr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17" name="Hình tự do 16"/>
            <p:cNvSpPr>
              <a:spLocks/>
            </p:cNvSpPr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18" name="Hình bầu dục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19" name="Hình tự do 27"/>
            <p:cNvSpPr>
              <a:spLocks/>
            </p:cNvSpPr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vi-VN" sz="1350"/>
            </a:p>
          </p:txBody>
        </p:sp>
        <p:sp>
          <p:nvSpPr>
            <p:cNvPr id="20" name="Hình tự do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21" name="Hình tự do 49"/>
            <p:cNvSpPr>
              <a:spLocks/>
            </p:cNvSpPr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22" name="Hình tự do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grpSp>
          <p:nvGrpSpPr>
            <p:cNvPr id="23" name="Nhóm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Hình tự do 5"/>
              <p:cNvSpPr>
                <a:spLocks/>
              </p:cNvSpPr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25" name="Dòng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26" name="Hình tự do 32"/>
              <p:cNvSpPr>
                <a:spLocks/>
              </p:cNvSpPr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27" name="Hình tự do 33"/>
              <p:cNvSpPr>
                <a:spLocks/>
              </p:cNvSpPr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28" name="Hình tự do 32"/>
              <p:cNvSpPr>
                <a:spLocks/>
              </p:cNvSpPr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29" name="Hình bầu dục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0"/>
              </a:p>
            </p:txBody>
          </p:sp>
        </p:grpSp>
        <p:sp>
          <p:nvSpPr>
            <p:cNvPr id="30" name="Hình tự do 29"/>
            <p:cNvSpPr>
              <a:spLocks/>
            </p:cNvSpPr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31" name="Hình tự do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32" name="Hình tự do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grpSp>
          <p:nvGrpSpPr>
            <p:cNvPr id="33" name="Nhóm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Hình tự do 33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35" name="Hình tự do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36" name="Hình tự do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37" name="Hình tự do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38" name="Hình tự do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vi-VN" sz="1350"/>
              </a:p>
            </p:txBody>
          </p:sp>
        </p:grpSp>
      </p:grpSp>
      <p:grpSp>
        <p:nvGrpSpPr>
          <p:cNvPr id="83" name="Nhóm 82"/>
          <p:cNvGrpSpPr/>
          <p:nvPr/>
        </p:nvGrpSpPr>
        <p:grpSpPr>
          <a:xfrm>
            <a:off x="7999810" y="2618022"/>
            <a:ext cx="1032551" cy="4239979"/>
            <a:chOff x="10666412" y="2618021"/>
            <a:chExt cx="1376735" cy="4239979"/>
          </a:xfrm>
        </p:grpSpPr>
        <p:sp>
          <p:nvSpPr>
            <p:cNvPr id="82" name="Hình tự do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40" name="Hình tự do 23"/>
            <p:cNvSpPr>
              <a:spLocks/>
            </p:cNvSpPr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41" name="Hình tự do 27"/>
            <p:cNvSpPr>
              <a:spLocks/>
            </p:cNvSpPr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vi-VN" sz="1350"/>
            </a:p>
          </p:txBody>
        </p:sp>
        <p:sp>
          <p:nvSpPr>
            <p:cNvPr id="43" name="Hình tự do 5"/>
            <p:cNvSpPr>
              <a:spLocks/>
            </p:cNvSpPr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44" name="Dòng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45" name="Hình tự do 10"/>
            <p:cNvSpPr>
              <a:spLocks/>
            </p:cNvSpPr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vi-VN" sz="1350"/>
            </a:p>
          </p:txBody>
        </p:sp>
        <p:sp>
          <p:nvSpPr>
            <p:cNvPr id="46" name="Hình tự do 25"/>
            <p:cNvSpPr>
              <a:spLocks/>
            </p:cNvSpPr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47" name="Hình tự do 26"/>
            <p:cNvSpPr>
              <a:spLocks/>
            </p:cNvSpPr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48" name="Hình tự do 31"/>
            <p:cNvSpPr>
              <a:spLocks/>
            </p:cNvSpPr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49" name="Hình tự do 34"/>
            <p:cNvSpPr>
              <a:spLocks/>
            </p:cNvSpPr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50" name="Hình tự do 49"/>
            <p:cNvSpPr>
              <a:spLocks/>
            </p:cNvSpPr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51" name="Hình tự do 50"/>
            <p:cNvSpPr>
              <a:spLocks/>
            </p:cNvSpPr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52" name="Dòng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53" name="Hình tự do 78"/>
            <p:cNvSpPr>
              <a:spLocks/>
            </p:cNvSpPr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54" name="Hình tự do 79"/>
            <p:cNvSpPr>
              <a:spLocks/>
            </p:cNvSpPr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55" name="Hình tự do 82"/>
            <p:cNvSpPr>
              <a:spLocks/>
            </p:cNvSpPr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56" name="Hình tự do 84"/>
            <p:cNvSpPr>
              <a:spLocks/>
            </p:cNvSpPr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57" name="Hình tự do 80"/>
            <p:cNvSpPr>
              <a:spLocks/>
            </p:cNvSpPr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58" name="Hình tự do 84"/>
            <p:cNvSpPr>
              <a:spLocks/>
            </p:cNvSpPr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grpSp>
          <p:nvGrpSpPr>
            <p:cNvPr id="59" name="Nhóm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Hình tự do 83"/>
              <p:cNvSpPr>
                <a:spLocks/>
              </p:cNvSpPr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66" name="Hình tự do 80"/>
              <p:cNvSpPr>
                <a:spLocks/>
              </p:cNvSpPr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67" name="Hình tự do 84"/>
              <p:cNvSpPr>
                <a:spLocks/>
              </p:cNvSpPr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</p:grpSp>
        <p:grpSp>
          <p:nvGrpSpPr>
            <p:cNvPr id="60" name="Nhóm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Hình tự do 32"/>
              <p:cNvSpPr>
                <a:spLocks/>
              </p:cNvSpPr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62" name="Hình tự do 33"/>
              <p:cNvSpPr>
                <a:spLocks/>
              </p:cNvSpPr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63" name="Hình tự do 32"/>
              <p:cNvSpPr>
                <a:spLocks/>
              </p:cNvSpPr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64" name="Hình bầu dục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0"/>
              </a:p>
            </p:txBody>
          </p:sp>
        </p:grp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143000" y="1709738"/>
            <a:ext cx="6858000" cy="2862262"/>
          </a:xfrm>
        </p:spPr>
        <p:txBody>
          <a:bodyPr anchor="b">
            <a:normAutofit/>
          </a:bodyPr>
          <a:lstStyle>
            <a:lvl1pPr latinLnBrk="0">
              <a:defRPr lang="vi-VN" sz="39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4589463"/>
            <a:ext cx="6858000" cy="1280160"/>
          </a:xfrm>
        </p:spPr>
        <p:txBody>
          <a:bodyPr/>
          <a:lstStyle>
            <a:lvl1pPr marL="0" indent="0" latinLnBrk="0">
              <a:buNone/>
              <a:defRPr lang="vi-VN" sz="1800">
                <a:solidFill>
                  <a:schemeClr val="tx1"/>
                </a:solidFill>
              </a:defRPr>
            </a:lvl1pPr>
            <a:lvl2pPr marL="342900" indent="0" latinLnBrk="0">
              <a:buNone/>
              <a:defRPr lang="vi-VN" sz="1500"/>
            </a:lvl2pPr>
            <a:lvl3pPr marL="685800" indent="0" latinLnBrk="0">
              <a:buNone/>
              <a:defRPr lang="vi-VN" sz="1350"/>
            </a:lvl3pPr>
            <a:lvl4pPr marL="1028700" indent="0" latinLnBrk="0">
              <a:buNone/>
              <a:defRPr lang="vi-VN" sz="1200"/>
            </a:lvl4pPr>
            <a:lvl5pPr marL="1371600" indent="0" latinLnBrk="0">
              <a:buNone/>
              <a:defRPr lang="vi-VN" sz="1200"/>
            </a:lvl5pPr>
            <a:lvl6pPr marL="1714500" indent="0" latinLnBrk="0">
              <a:buNone/>
              <a:defRPr lang="vi-VN" sz="1200"/>
            </a:lvl6pPr>
            <a:lvl7pPr marL="2057400" indent="0" latinLnBrk="0">
              <a:buNone/>
              <a:defRPr lang="vi-VN" sz="1200"/>
            </a:lvl7pPr>
            <a:lvl8pPr marL="2400300" indent="0" latinLnBrk="0">
              <a:buNone/>
              <a:defRPr lang="vi-VN" sz="1200"/>
            </a:lvl8pPr>
            <a:lvl9pPr marL="2743200" indent="0" latinLnBrk="0">
              <a:buNone/>
              <a:defRPr lang="vi-VN" sz="1200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</p:spTree>
    <p:extLst>
      <p:ext uri="{BB962C8B-B14F-4D97-AF65-F5344CB8AC3E}">
        <p14:creationId xmlns:p14="http://schemas.microsoft.com/office/powerpoint/2010/main" val="389344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904999"/>
            <a:ext cx="3291840" cy="4114801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350"/>
            </a:lvl6pPr>
            <a:lvl7pPr latinLnBrk="0">
              <a:defRPr lang="vi-VN" sz="1350"/>
            </a:lvl7pPr>
            <a:lvl8pPr latinLnBrk="0">
              <a:defRPr lang="vi-VN" sz="1350"/>
            </a:lvl8pPr>
            <a:lvl9pPr latinLnBrk="0">
              <a:defRPr lang="vi-VN" sz="135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904999"/>
            <a:ext cx="3291840" cy="4114801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350"/>
            </a:lvl6pPr>
            <a:lvl7pPr latinLnBrk="0">
              <a:defRPr lang="vi-VN" sz="1350"/>
            </a:lvl7pPr>
            <a:lvl8pPr latinLnBrk="0">
              <a:defRPr lang="vi-VN" sz="1350"/>
            </a:lvl8pPr>
            <a:lvl9pPr latinLnBrk="0">
              <a:defRPr lang="vi-VN" sz="135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t>3/17/2025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830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905000"/>
            <a:ext cx="3291840" cy="68310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50" b="0"/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588106"/>
            <a:ext cx="3291840" cy="3431694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200"/>
            </a:lvl6pPr>
            <a:lvl7pPr latinLnBrk="0">
              <a:defRPr lang="vi-VN" sz="1200"/>
            </a:lvl7pPr>
            <a:lvl8pPr latinLnBrk="0">
              <a:defRPr lang="vi-VN" sz="1200"/>
            </a:lvl8pPr>
            <a:lvl9pPr latinLnBrk="0">
              <a:defRPr lang="vi-VN" sz="12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905000"/>
            <a:ext cx="3291840" cy="68310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50" b="0"/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588106"/>
            <a:ext cx="3291840" cy="3431694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200"/>
            </a:lvl6pPr>
            <a:lvl7pPr latinLnBrk="0">
              <a:defRPr lang="vi-VN" sz="1200"/>
            </a:lvl7pPr>
            <a:lvl8pPr latinLnBrk="0">
              <a:defRPr lang="vi-VN" sz="1200"/>
            </a:lvl8pPr>
            <a:lvl9pPr latinLnBrk="0">
              <a:defRPr lang="vi-VN" sz="12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t>3/17/2025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308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t>3/17/2025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941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t>3/17/2025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082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8342710" y="4051302"/>
            <a:ext cx="723911" cy="2807461"/>
            <a:chOff x="11123612" y="4051301"/>
            <a:chExt cx="965215" cy="2807461"/>
          </a:xfrm>
        </p:grpSpPr>
        <p:sp>
          <p:nvSpPr>
            <p:cNvPr id="9" name="Hình tự do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10" name="Dòng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11" name="Hình tự do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12" name="Hình tự do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13" name="Hình tự do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14" name="Hình tự do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15" name="Hình tự do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16" name="Hình tự do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17" name="Hình tự do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5774436" y="1993392"/>
            <a:ext cx="2400300" cy="2194560"/>
          </a:xfrm>
        </p:spPr>
        <p:txBody>
          <a:bodyPr anchor="b">
            <a:normAutofit/>
          </a:bodyPr>
          <a:lstStyle>
            <a:lvl1pPr latinLnBrk="0">
              <a:defRPr lang="vi-VN" sz="255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628648" y="838200"/>
            <a:ext cx="48006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 latinLnBrk="0">
              <a:buNone/>
              <a:defRPr lang="vi-VN" sz="1500"/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774436" y="4255008"/>
            <a:ext cx="2400300" cy="1764792"/>
          </a:xfrm>
        </p:spPr>
        <p:txBody>
          <a:bodyPr/>
          <a:lstStyle>
            <a:lvl1pPr marL="0" indent="0" latinLnBrk="0">
              <a:spcBef>
                <a:spcPts val="750"/>
              </a:spcBef>
              <a:buNone/>
              <a:defRPr lang="vi-VN" sz="120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t>3/17/2025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029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8831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387550" y="469294"/>
            <a:ext cx="8368904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168109" y="-171430"/>
            <a:ext cx="527437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302434" y="5468731"/>
            <a:ext cx="1379965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8823162" y="6442393"/>
            <a:ext cx="226632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8142917" y="5356834"/>
            <a:ext cx="602779" cy="132596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7858877" y="-122394"/>
            <a:ext cx="312881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49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C11C6-68B0-4F02-A6C2-636D72D501A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7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1143000" y="565653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chỉnh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900823"/>
            <a:ext cx="6858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chỉnh sửa kiểu văn bản Chủ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6944916" y="6400800"/>
            <a:ext cx="1571029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6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t>3/17/2025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628650" y="6400800"/>
            <a:ext cx="600075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600">
                <a:solidFill>
                  <a:schemeClr val="tx1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4"/>
          </p:nvPr>
        </p:nvSpPr>
        <p:spPr>
          <a:xfrm>
            <a:off x="8803481" y="6400800"/>
            <a:ext cx="313973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6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pPr/>
              <a:t>‹#›</a:t>
            </a:fld>
            <a:endParaRPr lang="vi-VN"/>
          </a:p>
        </p:txBody>
      </p:sp>
      <p:pic>
        <p:nvPicPr>
          <p:cNvPr id="112" name="Picture 11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6" r="7902"/>
          <a:stretch/>
        </p:blipFill>
        <p:spPr>
          <a:xfrm>
            <a:off x="129492" y="168541"/>
            <a:ext cx="829247" cy="1008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313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55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90000"/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SzPct val="90000"/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SzPct val="90000"/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SzPct val="90000"/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SzPct val="90000"/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90000"/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90000"/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90000"/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90000"/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7.gif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26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25.gif"/><Relationship Id="rId5" Type="http://schemas.openxmlformats.org/officeDocument/2006/relationships/image" Target="../media/image22.gif"/><Relationship Id="rId15" Type="http://schemas.openxmlformats.org/officeDocument/2006/relationships/image" Target="../media/image29.gif"/><Relationship Id="rId10" Type="http://schemas.openxmlformats.org/officeDocument/2006/relationships/image" Target="../media/image24.gif"/><Relationship Id="rId4" Type="http://schemas.openxmlformats.org/officeDocument/2006/relationships/image" Target="../media/image21.PNG"/><Relationship Id="rId9" Type="http://schemas.openxmlformats.org/officeDocument/2006/relationships/slide" Target="slide8.xml"/><Relationship Id="rId1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7.gif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12" Type="http://schemas.openxmlformats.org/officeDocument/2006/relationships/image" Target="../media/image26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5.gif"/><Relationship Id="rId5" Type="http://schemas.openxmlformats.org/officeDocument/2006/relationships/image" Target="../media/image22.gif"/><Relationship Id="rId15" Type="http://schemas.openxmlformats.org/officeDocument/2006/relationships/image" Target="../media/image29.gif"/><Relationship Id="rId10" Type="http://schemas.openxmlformats.org/officeDocument/2006/relationships/image" Target="../media/image24.gif"/><Relationship Id="rId4" Type="http://schemas.openxmlformats.org/officeDocument/2006/relationships/image" Target="../media/image21.PNG"/><Relationship Id="rId9" Type="http://schemas.openxmlformats.org/officeDocument/2006/relationships/slide" Target="slide8.xml"/><Relationship Id="rId14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7.gif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26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5.gif"/><Relationship Id="rId5" Type="http://schemas.openxmlformats.org/officeDocument/2006/relationships/image" Target="../media/image22.gif"/><Relationship Id="rId15" Type="http://schemas.openxmlformats.org/officeDocument/2006/relationships/image" Target="../media/image29.gif"/><Relationship Id="rId10" Type="http://schemas.openxmlformats.org/officeDocument/2006/relationships/image" Target="../media/image24.gif"/><Relationship Id="rId4" Type="http://schemas.openxmlformats.org/officeDocument/2006/relationships/image" Target="../media/image21.PNG"/><Relationship Id="rId9" Type="http://schemas.openxmlformats.org/officeDocument/2006/relationships/slide" Target="slide8.xml"/><Relationship Id="rId1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12.xml"/><Relationship Id="rId3" Type="http://schemas.openxmlformats.org/officeDocument/2006/relationships/image" Target="../media/image11.jpeg"/><Relationship Id="rId7" Type="http://schemas.openxmlformats.org/officeDocument/2006/relationships/slide" Target="slide10.xml"/><Relationship Id="rId12" Type="http://schemas.openxmlformats.org/officeDocument/2006/relationships/image" Target="../media/image17.png"/><Relationship Id="rId17" Type="http://schemas.openxmlformats.org/officeDocument/2006/relationships/slide" Target="slide13.xml"/><Relationship Id="rId2" Type="http://schemas.openxmlformats.org/officeDocument/2006/relationships/image" Target="../media/image10.jpg"/><Relationship Id="rId16" Type="http://schemas.openxmlformats.org/officeDocument/2006/relationships/image" Target="../media/image20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5" Type="http://schemas.openxmlformats.org/officeDocument/2006/relationships/image" Target="../media/image19.png"/><Relationship Id="rId10" Type="http://schemas.openxmlformats.org/officeDocument/2006/relationships/slide" Target="slide11.xml"/><Relationship Id="rId4" Type="http://schemas.openxmlformats.org/officeDocument/2006/relationships/slide" Target="slide9.xml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7.gif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26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25.gif"/><Relationship Id="rId5" Type="http://schemas.openxmlformats.org/officeDocument/2006/relationships/image" Target="../media/image22.gif"/><Relationship Id="rId15" Type="http://schemas.openxmlformats.org/officeDocument/2006/relationships/image" Target="../media/image29.gif"/><Relationship Id="rId10" Type="http://schemas.openxmlformats.org/officeDocument/2006/relationships/image" Target="../media/image24.gif"/><Relationship Id="rId4" Type="http://schemas.openxmlformats.org/officeDocument/2006/relationships/image" Target="../media/image21.PNG"/><Relationship Id="rId9" Type="http://schemas.openxmlformats.org/officeDocument/2006/relationships/slide" Target="slide8.xml"/><Relationship Id="rId1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0F68C-2124-421A-9897-35F27857E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DAE26-A0F5-4F6C-8505-0E5FE2A0F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5D93B8D-D350-4AA4-B9A2-F4FCC5215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" y="0"/>
            <a:ext cx="9322593" cy="652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48A7CD-F752-4DC5-964E-43582C2F35F7}"/>
              </a:ext>
            </a:extLst>
          </p:cNvPr>
          <p:cNvSpPr txBox="1"/>
          <p:nvPr/>
        </p:nvSpPr>
        <p:spPr>
          <a:xfrm>
            <a:off x="3203848" y="842377"/>
            <a:ext cx="3429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800" b="1" dirty="0" err="1">
                <a:solidFill>
                  <a:srgbClr val="1D5253"/>
                </a:solidFill>
                <a:cs typeface="Times New Roman" panose="02020603050405020304" pitchFamily="18" charset="0"/>
              </a:rPr>
              <a:t>Môn</a:t>
            </a:r>
            <a:r>
              <a:rPr lang="en-US" sz="4800" b="1" dirty="0">
                <a:solidFill>
                  <a:srgbClr val="1D5253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D5253"/>
                </a:solidFill>
                <a:cs typeface="Times New Roman" panose="02020603050405020304" pitchFamily="18" charset="0"/>
              </a:rPr>
              <a:t>Tiếng</a:t>
            </a:r>
            <a:r>
              <a:rPr lang="en-US" sz="4800" b="1" dirty="0">
                <a:solidFill>
                  <a:srgbClr val="1D5253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D5253"/>
                </a:solidFill>
                <a:cs typeface="Times New Roman" panose="02020603050405020304" pitchFamily="18" charset="0"/>
              </a:rPr>
              <a:t>Việt</a:t>
            </a:r>
            <a:r>
              <a:rPr lang="en-US" sz="4800" b="1" dirty="0">
                <a:solidFill>
                  <a:srgbClr val="1D5253"/>
                </a:solidFill>
                <a:cs typeface="Times New Roman" panose="02020603050405020304" pitchFamily="18" charset="0"/>
              </a:rPr>
              <a:t> - </a:t>
            </a:r>
            <a:r>
              <a:rPr lang="en-US" sz="4800" b="1" dirty="0" err="1">
                <a:solidFill>
                  <a:srgbClr val="1D5253"/>
                </a:solidFill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solidFill>
                  <a:srgbClr val="1D5253"/>
                </a:solidFill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4F7DB0-5238-48EF-839E-31DD68BDADCB}"/>
              </a:ext>
            </a:extLst>
          </p:cNvPr>
          <p:cNvSpPr txBox="1"/>
          <p:nvPr/>
        </p:nvSpPr>
        <p:spPr>
          <a:xfrm>
            <a:off x="1714220" y="2598003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4800" b="1" dirty="0" err="1">
                <a:solidFill>
                  <a:srgbClr val="1D5253"/>
                </a:solidFill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1D5253"/>
                </a:solidFill>
                <a:cs typeface="Times New Roman" panose="02020603050405020304" pitchFamily="18" charset="0"/>
              </a:rPr>
              <a:t> 67: </a:t>
            </a:r>
            <a:r>
              <a:rPr lang="en-US" sz="4800" b="1" dirty="0" err="1">
                <a:solidFill>
                  <a:srgbClr val="1D5253"/>
                </a:solidFill>
                <a:cs typeface="Times New Roman" panose="02020603050405020304" pitchFamily="18" charset="0"/>
              </a:rPr>
              <a:t>uôc</a:t>
            </a:r>
            <a:r>
              <a:rPr lang="en-US" sz="4800" b="1" dirty="0">
                <a:solidFill>
                  <a:srgbClr val="1D5253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D5253"/>
                </a:solidFill>
                <a:cs typeface="Times New Roman" panose="02020603050405020304" pitchFamily="18" charset="0"/>
              </a:rPr>
              <a:t>uôt</a:t>
            </a:r>
            <a:r>
              <a:rPr lang="en-US" sz="4800" b="1" dirty="0">
                <a:solidFill>
                  <a:srgbClr val="1D5253"/>
                </a:solidFill>
                <a:cs typeface="Times New Roman" panose="02020603050405020304" pitchFamily="18" charset="0"/>
              </a:rPr>
              <a:t> (</a:t>
            </a:r>
            <a:r>
              <a:rPr lang="en-US" sz="4800" b="1" dirty="0" err="1">
                <a:solidFill>
                  <a:srgbClr val="1D5253"/>
                </a:solidFill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1D5253"/>
                </a:solidFill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10514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12" y="819431"/>
            <a:ext cx="1456072" cy="139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21" y="4502881"/>
            <a:ext cx="1476884" cy="13077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27" y="4118799"/>
            <a:ext cx="1545470" cy="1037934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7444905" y="3797426"/>
            <a:ext cx="1102995" cy="996009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kẹo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381000" y="1064078"/>
            <a:ext cx="7906869" cy="12954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Vần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uôc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uôt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mấy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dấu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thanh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  <a:p>
            <a:pPr algn="ctr" defTabSz="685800">
              <a:defRPr/>
            </a:pP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Dấu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thanh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viết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vị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trí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381000" y="2455592"/>
            <a:ext cx="6738852" cy="8456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123494" y="4602835"/>
            <a:ext cx="1828748" cy="18823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101055" y="3909016"/>
            <a:ext cx="1733204" cy="674636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80" y="4950350"/>
            <a:ext cx="714375" cy="764381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3019425" y="4002994"/>
            <a:ext cx="115805" cy="115805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01" y="4722841"/>
            <a:ext cx="873043" cy="95699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6445"/>
            <a:ext cx="873043" cy="95699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09" y="3435535"/>
            <a:ext cx="583484" cy="57648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8421" y="3605909"/>
            <a:ext cx="660121" cy="63239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91" y="3796528"/>
            <a:ext cx="371475" cy="32861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870" y="3723776"/>
            <a:ext cx="535781" cy="89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5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12" y="819431"/>
            <a:ext cx="1456072" cy="139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21" y="4502881"/>
            <a:ext cx="1476884" cy="13077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27" y="4118799"/>
            <a:ext cx="1545470" cy="1037934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7444905" y="3797426"/>
            <a:ext cx="1102995" cy="996009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bút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chì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381001" y="1053567"/>
            <a:ext cx="7217228" cy="12954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Chúc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mừng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may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mắn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123494" y="4602835"/>
            <a:ext cx="1828748" cy="18823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101055" y="3909016"/>
            <a:ext cx="1733204" cy="674636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80" y="4950350"/>
            <a:ext cx="714375" cy="764381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3019425" y="4002994"/>
            <a:ext cx="115805" cy="115805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01" y="4722841"/>
            <a:ext cx="873043" cy="95699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6445"/>
            <a:ext cx="873043" cy="95699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09" y="3435535"/>
            <a:ext cx="583484" cy="57648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8421" y="3605909"/>
            <a:ext cx="660121" cy="63239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91" y="3796528"/>
            <a:ext cx="371475" cy="32861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870" y="3723776"/>
            <a:ext cx="535781" cy="89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8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12" y="819431"/>
            <a:ext cx="1456072" cy="139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21" y="4502881"/>
            <a:ext cx="1476884" cy="13077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27" y="4118799"/>
            <a:ext cx="1545470" cy="1037934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7444905" y="3797426"/>
            <a:ext cx="1102995" cy="996009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tràng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pháo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381001" y="1064078"/>
            <a:ext cx="7715435" cy="12954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405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hãy</a:t>
            </a:r>
            <a:r>
              <a:rPr lang="en-US" sz="405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nói</a:t>
            </a:r>
            <a:r>
              <a:rPr lang="en-US" sz="405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405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hoặc</a:t>
            </a:r>
            <a:r>
              <a:rPr lang="en-US" sz="405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405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405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405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chứa</a:t>
            </a:r>
            <a:r>
              <a:rPr lang="en-US" sz="405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vần</a:t>
            </a:r>
            <a:r>
              <a:rPr lang="en-US" sz="405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uôc</a:t>
            </a:r>
            <a:r>
              <a:rPr lang="en-US" sz="405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hoặc</a:t>
            </a:r>
            <a:r>
              <a:rPr lang="en-US" sz="405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uôt</a:t>
            </a:r>
            <a:endParaRPr lang="en-US" sz="405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381000" y="2455592"/>
            <a:ext cx="6738852" cy="8456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123494" y="4602835"/>
            <a:ext cx="1828748" cy="18823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101055" y="3909016"/>
            <a:ext cx="1733204" cy="674636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80" y="4950350"/>
            <a:ext cx="714375" cy="764381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3019425" y="4002994"/>
            <a:ext cx="115805" cy="115805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01" y="4722841"/>
            <a:ext cx="873043" cy="95699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6445"/>
            <a:ext cx="873043" cy="95699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09" y="3435535"/>
            <a:ext cx="583484" cy="57648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8421" y="3605909"/>
            <a:ext cx="660121" cy="63239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91" y="3796528"/>
            <a:ext cx="371475" cy="32861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870" y="3723776"/>
            <a:ext cx="535781" cy="89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7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A1A39B7-C3FB-4654-BD52-FB641FE61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716016" cy="35370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A61DD8-FDC4-4EF5-8BC0-07B84B6F9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495"/>
            <a:ext cx="4427149" cy="35145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925806-8A74-4A3E-B5C6-C7AA2911F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36392"/>
            <a:ext cx="4716015" cy="32991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E07D805-A8C6-463E-AA9B-0E5EB44346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905" y="3522703"/>
            <a:ext cx="4429096" cy="333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20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10760E-C91A-4FB3-AE02-57F0425DDB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88" t="15001" r="20863" b="24800"/>
          <a:stretch/>
        </p:blipFill>
        <p:spPr>
          <a:xfrm>
            <a:off x="-31592" y="-13605"/>
            <a:ext cx="9145016" cy="38638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CD04A6-D6EB-45A5-9F14-0006EC814C5F}"/>
              </a:ext>
            </a:extLst>
          </p:cNvPr>
          <p:cNvSpPr txBox="1"/>
          <p:nvPr/>
        </p:nvSpPr>
        <p:spPr>
          <a:xfrm>
            <a:off x="107503" y="3933056"/>
            <a:ext cx="90059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vuốt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03F334-FE31-467B-ADD4-E5747CD1597A}"/>
              </a:ext>
            </a:extLst>
          </p:cNvPr>
          <p:cNvCxnSpPr/>
          <p:nvPr/>
        </p:nvCxnSpPr>
        <p:spPr>
          <a:xfrm>
            <a:off x="4355976" y="5589240"/>
            <a:ext cx="64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CC1578-4858-446B-9BCE-CD1284A04615}"/>
              </a:ext>
            </a:extLst>
          </p:cNvPr>
          <p:cNvCxnSpPr/>
          <p:nvPr/>
        </p:nvCxnSpPr>
        <p:spPr>
          <a:xfrm>
            <a:off x="6804248" y="5661248"/>
            <a:ext cx="64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8FD9AC-B29A-445B-A3D5-F9B74450F446}"/>
              </a:ext>
            </a:extLst>
          </p:cNvPr>
          <p:cNvSpPr txBox="1"/>
          <p:nvPr/>
        </p:nvSpPr>
        <p:spPr>
          <a:xfrm>
            <a:off x="1619672" y="2228671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vuốt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D94B0-D6A0-4DE3-A399-34F40FF70659}"/>
              </a:ext>
            </a:extLst>
          </p:cNvPr>
          <p:cNvSpPr txBox="1"/>
          <p:nvPr/>
        </p:nvSpPr>
        <p:spPr>
          <a:xfrm>
            <a:off x="5436096" y="2250715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314EE6-F0B7-4E27-865A-FA09173B9D5F}"/>
              </a:ext>
            </a:extLst>
          </p:cNvPr>
          <p:cNvCxnSpPr/>
          <p:nvPr/>
        </p:nvCxnSpPr>
        <p:spPr>
          <a:xfrm>
            <a:off x="2267744" y="3356992"/>
            <a:ext cx="10801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04B11E-7250-45B2-B08E-E39606F0E49B}"/>
              </a:ext>
            </a:extLst>
          </p:cNvPr>
          <p:cNvCxnSpPr>
            <a:cxnSpLocks/>
          </p:cNvCxnSpPr>
          <p:nvPr/>
        </p:nvCxnSpPr>
        <p:spPr>
          <a:xfrm>
            <a:off x="6156176" y="3429000"/>
            <a:ext cx="11521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403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4147A4-D599-41CA-9DCB-7EA0BB01A15C}"/>
              </a:ext>
            </a:extLst>
          </p:cNvPr>
          <p:cNvSpPr txBox="1"/>
          <p:nvPr/>
        </p:nvSpPr>
        <p:spPr>
          <a:xfrm>
            <a:off x="2483768" y="692696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06E542-BCEF-4724-B24E-C00974196ABC}"/>
              </a:ext>
            </a:extLst>
          </p:cNvPr>
          <p:cNvSpPr txBox="1"/>
          <p:nvPr/>
        </p:nvSpPr>
        <p:spPr>
          <a:xfrm>
            <a:off x="2483768" y="2420888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686A0B-DDB1-4D4F-8B3B-F0A58377BA93}"/>
              </a:ext>
            </a:extLst>
          </p:cNvPr>
          <p:cNvSpPr txBox="1"/>
          <p:nvPr/>
        </p:nvSpPr>
        <p:spPr>
          <a:xfrm>
            <a:off x="2483768" y="4364811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F3CA1A-7504-4117-A8EB-B599FD6DBC20}"/>
              </a:ext>
            </a:extLst>
          </p:cNvPr>
          <p:cNvSpPr txBox="1"/>
          <p:nvPr/>
        </p:nvSpPr>
        <p:spPr>
          <a:xfrm>
            <a:off x="4644008" y="692695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F30CFC-3820-40D1-B3AF-0F298E0DE8A0}"/>
              </a:ext>
            </a:extLst>
          </p:cNvPr>
          <p:cNvSpPr txBox="1"/>
          <p:nvPr/>
        </p:nvSpPr>
        <p:spPr>
          <a:xfrm>
            <a:off x="2915816" y="2420887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604DD0-E647-4AAF-A15A-3E938FC94174}"/>
              </a:ext>
            </a:extLst>
          </p:cNvPr>
          <p:cNvSpPr txBox="1"/>
          <p:nvPr/>
        </p:nvSpPr>
        <p:spPr>
          <a:xfrm>
            <a:off x="4067944" y="2420886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2E87B-912C-48F8-A6BF-291A49D62885}"/>
              </a:ext>
            </a:extLst>
          </p:cNvPr>
          <p:cNvSpPr txBox="1"/>
          <p:nvPr/>
        </p:nvSpPr>
        <p:spPr>
          <a:xfrm>
            <a:off x="2483768" y="4380196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3601E0-919C-44B5-B381-125958B9FE52}"/>
              </a:ext>
            </a:extLst>
          </p:cNvPr>
          <p:cNvSpPr txBox="1"/>
          <p:nvPr/>
        </p:nvSpPr>
        <p:spPr>
          <a:xfrm>
            <a:off x="4139952" y="4365104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2940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BEB2E1-09F1-49A8-AF4A-C5EF20C8BDFD}"/>
              </a:ext>
            </a:extLst>
          </p:cNvPr>
          <p:cNvSpPr txBox="1"/>
          <p:nvPr/>
        </p:nvSpPr>
        <p:spPr>
          <a:xfrm>
            <a:off x="504057" y="305389"/>
            <a:ext cx="863994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vuốt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121CF6-FBE5-4012-B106-AF534B01E13C}"/>
              </a:ext>
            </a:extLst>
          </p:cNvPr>
          <p:cNvSpPr/>
          <p:nvPr/>
        </p:nvSpPr>
        <p:spPr>
          <a:xfrm>
            <a:off x="1187624" y="550968"/>
            <a:ext cx="504056" cy="59117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702006B-256A-4C81-A0F2-0AFC6D6A9E34}"/>
              </a:ext>
            </a:extLst>
          </p:cNvPr>
          <p:cNvSpPr/>
          <p:nvPr/>
        </p:nvSpPr>
        <p:spPr>
          <a:xfrm>
            <a:off x="10544" y="1412776"/>
            <a:ext cx="504056" cy="51161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BC3BE62-049E-4F77-A328-3EE97A2F94F2}"/>
              </a:ext>
            </a:extLst>
          </p:cNvPr>
          <p:cNvSpPr/>
          <p:nvPr/>
        </p:nvSpPr>
        <p:spPr>
          <a:xfrm>
            <a:off x="1907704" y="2276872"/>
            <a:ext cx="504056" cy="5676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A3E6353-5E40-4074-BBC4-3F9BF9A80C60}"/>
              </a:ext>
            </a:extLst>
          </p:cNvPr>
          <p:cNvSpPr/>
          <p:nvPr/>
        </p:nvSpPr>
        <p:spPr>
          <a:xfrm>
            <a:off x="5940152" y="3068960"/>
            <a:ext cx="648072" cy="6120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C9FEA6B-C205-45CA-B8AC-22F72C112281}"/>
              </a:ext>
            </a:extLst>
          </p:cNvPr>
          <p:cNvSpPr/>
          <p:nvPr/>
        </p:nvSpPr>
        <p:spPr>
          <a:xfrm>
            <a:off x="10544" y="4725144"/>
            <a:ext cx="504056" cy="5676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6C143F-7975-4FAB-97AB-6E92C6F6EF9C}"/>
              </a:ext>
            </a:extLst>
          </p:cNvPr>
          <p:cNvCxnSpPr/>
          <p:nvPr/>
        </p:nvCxnSpPr>
        <p:spPr>
          <a:xfrm flipH="1">
            <a:off x="8892480" y="638084"/>
            <a:ext cx="179512" cy="5040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DC0A7E-06BF-494F-B13A-CB184EAAE39D}"/>
              </a:ext>
            </a:extLst>
          </p:cNvPr>
          <p:cNvCxnSpPr/>
          <p:nvPr/>
        </p:nvCxnSpPr>
        <p:spPr>
          <a:xfrm flipH="1">
            <a:off x="1662497" y="2340496"/>
            <a:ext cx="179512" cy="5040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FBF7708-F020-439E-A45A-FADBE203A50E}"/>
              </a:ext>
            </a:extLst>
          </p:cNvPr>
          <p:cNvCxnSpPr/>
          <p:nvPr/>
        </p:nvCxnSpPr>
        <p:spPr>
          <a:xfrm flipH="1">
            <a:off x="5424128" y="3176972"/>
            <a:ext cx="179512" cy="5040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03EC6B-A3DA-44B7-8018-D39AD423FF7F}"/>
              </a:ext>
            </a:extLst>
          </p:cNvPr>
          <p:cNvCxnSpPr/>
          <p:nvPr/>
        </p:nvCxnSpPr>
        <p:spPr>
          <a:xfrm flipH="1">
            <a:off x="8892480" y="4005064"/>
            <a:ext cx="179512" cy="5040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BF0176F-376A-4142-B235-574B0C8560F0}"/>
              </a:ext>
            </a:extLst>
          </p:cNvPr>
          <p:cNvCxnSpPr/>
          <p:nvPr/>
        </p:nvCxnSpPr>
        <p:spPr>
          <a:xfrm flipH="1">
            <a:off x="7884368" y="5661248"/>
            <a:ext cx="179512" cy="5040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C50689-BB1A-4883-AA22-E7780739D179}"/>
              </a:ext>
            </a:extLst>
          </p:cNvPr>
          <p:cNvCxnSpPr/>
          <p:nvPr/>
        </p:nvCxnSpPr>
        <p:spPr>
          <a:xfrm flipH="1">
            <a:off x="8063880" y="5684707"/>
            <a:ext cx="179512" cy="5040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33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699B47-E720-4022-96CD-B002C1B83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5" t="16401" r="23225" b="15001"/>
          <a:stretch/>
        </p:blipFill>
        <p:spPr>
          <a:xfrm>
            <a:off x="107504" y="494"/>
            <a:ext cx="8784976" cy="5978664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335562D-47C3-42BC-BC7D-7AF52EE5A71A}"/>
              </a:ext>
            </a:extLst>
          </p:cNvPr>
          <p:cNvSpPr/>
          <p:nvPr/>
        </p:nvSpPr>
        <p:spPr>
          <a:xfrm>
            <a:off x="-1" y="4159263"/>
            <a:ext cx="9144000" cy="85630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30" y="3477738"/>
            <a:ext cx="1476884" cy="13077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37" y="3093656"/>
            <a:ext cx="1545470" cy="1037934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  <a:extLst>
              <a:ext uri="{FF2B5EF4-FFF2-40B4-BE49-F238E27FC236}">
                <a16:creationId xmlns:a16="http://schemas.microsoft.com/office/drawing/2014/main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787" y="3477738"/>
            <a:ext cx="1476884" cy="13077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493" y="3093655"/>
            <a:ext cx="1545470" cy="1037934"/>
          </a:xfrm>
          <a:prstGeom prst="rect">
            <a:avLst/>
          </a:prstGeom>
        </p:spPr>
      </p:pic>
      <p:pic>
        <p:nvPicPr>
          <p:cNvPr id="12" name="Picture 11">
            <a:hlinkClick r:id="rId10" action="ppaction://hlinksldjump"/>
            <a:extLst>
              <a:ext uri="{FF2B5EF4-FFF2-40B4-BE49-F238E27FC236}">
                <a16:creationId xmlns:a16="http://schemas.microsoft.com/office/drawing/2014/main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43" y="3477738"/>
            <a:ext cx="1476884" cy="13077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550" y="3093655"/>
            <a:ext cx="1545470" cy="1037934"/>
          </a:xfrm>
          <a:prstGeom prst="rect">
            <a:avLst/>
          </a:prstGeom>
        </p:spPr>
      </p:pic>
      <p:pic>
        <p:nvPicPr>
          <p:cNvPr id="14" name="Picture 13">
            <a:hlinkClick r:id="rId13" action="ppaction://hlinksldjump"/>
            <a:extLst>
              <a:ext uri="{FF2B5EF4-FFF2-40B4-BE49-F238E27FC236}">
                <a16:creationId xmlns:a16="http://schemas.microsoft.com/office/drawing/2014/main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192" y="3477737"/>
            <a:ext cx="1476884" cy="13077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98" y="3093655"/>
            <a:ext cx="1545470" cy="103793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12464"/>
            <a:ext cx="4571999" cy="25111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5012464"/>
            <a:ext cx="4571999" cy="251114"/>
          </a:xfrm>
          <a:prstGeom prst="rect">
            <a:avLst/>
          </a:prstGeom>
        </p:spPr>
      </p:pic>
      <p:sp>
        <p:nvSpPr>
          <p:cNvPr id="42" name="Flowchart: Summing Junction 41">
            <a:hlinkClick r:id="rId17" action="ppaction://hlinksldjump"/>
            <a:extLst>
              <a:ext uri="{FF2B5EF4-FFF2-40B4-BE49-F238E27FC236}">
                <a16:creationId xmlns:a16="http://schemas.microsoft.com/office/drawing/2014/main" id="{E51D645D-F5EB-48AD-9720-05E0BE57DF46}"/>
              </a:ext>
            </a:extLst>
          </p:cNvPr>
          <p:cNvSpPr/>
          <p:nvPr/>
        </p:nvSpPr>
        <p:spPr>
          <a:xfrm>
            <a:off x="8549017" y="5443446"/>
            <a:ext cx="486801" cy="486801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79151F-710C-4A9C-A36F-C4DA7B866D0D}"/>
              </a:ext>
            </a:extLst>
          </p:cNvPr>
          <p:cNvSpPr/>
          <p:nvPr/>
        </p:nvSpPr>
        <p:spPr>
          <a:xfrm>
            <a:off x="1972118" y="1586069"/>
            <a:ext cx="5006820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27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</a:t>
            </a:r>
            <a:r>
              <a:rPr lang="vi-VN" sz="27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7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HỘP QUÀ BÍ MẬT</a:t>
            </a:r>
          </a:p>
        </p:txBody>
      </p:sp>
    </p:spTree>
    <p:extLst>
      <p:ext uri="{BB962C8B-B14F-4D97-AF65-F5344CB8AC3E}">
        <p14:creationId xmlns:p14="http://schemas.microsoft.com/office/powerpoint/2010/main" val="55773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59259E-6 L 0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9" grpId="0"/>
      <p:bldP spid="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12" y="819431"/>
            <a:ext cx="1456072" cy="139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21" y="4502881"/>
            <a:ext cx="1476884" cy="13077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27" y="4118799"/>
            <a:ext cx="1545470" cy="1037934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7444905" y="3797426"/>
            <a:ext cx="1102995" cy="996009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tràng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pháo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381001" y="1064078"/>
            <a:ext cx="7217228" cy="12954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hôm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nay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vần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381000" y="2455592"/>
            <a:ext cx="6738852" cy="8456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4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uôc</a:t>
            </a:r>
            <a:r>
              <a:rPr lang="en-US" sz="45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</a:t>
            </a:r>
            <a:r>
              <a:rPr lang="en-US" sz="4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uôt</a:t>
            </a:r>
            <a:endParaRPr lang="en-US" sz="45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123494" y="4602835"/>
            <a:ext cx="1828748" cy="18823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101055" y="3909016"/>
            <a:ext cx="1733204" cy="674636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1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80" y="4950350"/>
            <a:ext cx="714375" cy="764381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3019425" y="4002994"/>
            <a:ext cx="115805" cy="115805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01" y="4722841"/>
            <a:ext cx="873043" cy="95699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6445"/>
            <a:ext cx="873043" cy="95699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09" y="3435535"/>
            <a:ext cx="583484" cy="57648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8421" y="3605909"/>
            <a:ext cx="660121" cy="63239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91" y="3796528"/>
            <a:ext cx="371475" cy="32861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870" y="3723776"/>
            <a:ext cx="535781" cy="89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3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1 Tùy chỉn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243</Words>
  <Application>Microsoft Office PowerPoint</Application>
  <PresentationFormat>On-screen Show (4:3)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等线</vt:lpstr>
      <vt:lpstr>.VnShelley Allegro</vt:lpstr>
      <vt:lpstr>Arial</vt:lpstr>
      <vt:lpstr>Calibri</vt:lpstr>
      <vt:lpstr>Calibri Light</vt:lpstr>
      <vt:lpstr>Tahoma</vt:lpstr>
      <vt:lpstr>Times New Roman</vt:lpstr>
      <vt:lpstr>Office Theme</vt:lpstr>
      <vt:lpstr>1_Office Theme</vt:lpstr>
      <vt:lpstr>FLOWERS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7</cp:revision>
  <dcterms:created xsi:type="dcterms:W3CDTF">2020-08-21T17:40:00Z</dcterms:created>
  <dcterms:modified xsi:type="dcterms:W3CDTF">2025-03-17T10:03:50Z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