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92" r:id="rId2"/>
    <p:sldId id="293" r:id="rId3"/>
    <p:sldId id="430" r:id="rId4"/>
    <p:sldId id="429" r:id="rId5"/>
    <p:sldId id="285" r:id="rId6"/>
    <p:sldId id="286" r:id="rId7"/>
    <p:sldId id="431" r:id="rId8"/>
    <p:sldId id="290" r:id="rId9"/>
    <p:sldId id="287" r:id="rId10"/>
    <p:sldId id="291" r:id="rId11"/>
    <p:sldId id="288" r:id="rId12"/>
    <p:sldId id="427" r:id="rId13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/>
        </p14:section>
        <p14:section name="Tiết 2" id="{9F60823D-ED45-406B-A127-289E07A3A261}">
          <p14:sldIdLst>
            <p14:sldId id="292"/>
            <p14:sldId id="293"/>
            <p14:sldId id="430"/>
            <p14:sldId id="429"/>
            <p14:sldId id="285"/>
            <p14:sldId id="286"/>
            <p14:sldId id="431"/>
            <p14:sldId id="290"/>
            <p14:sldId id="287"/>
            <p14:sldId id="291"/>
            <p14:sldId id="288"/>
            <p14:sldId id="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B0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885" autoAdjust="0"/>
  </p:normalViewPr>
  <p:slideViewPr>
    <p:cSldViewPr snapToGrid="0">
      <p:cViewPr varScale="1">
        <p:scale>
          <a:sx n="98" d="100"/>
          <a:sy n="98" d="100"/>
        </p:scale>
        <p:origin x="437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23/04/2025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34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37A5-C171-4A02-9EB4-909C8E9BF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AD79F-68F6-4F57-A05D-E5455BACB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3951C-66FF-4E1F-BC5B-774151AD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8FFA0-F05E-41C2-8233-0A741BDC7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230CA-4E9F-41FE-B636-249B226A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96BB2-7592-4410-954C-8EEA8DEF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B705-526A-4545-9EF8-E12B223E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C1580-D686-40EA-BB9A-CFDA785B9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1C964-88F7-4724-9B38-177E47B6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AD566-070E-492B-8299-EE06687A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0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2025/4/23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8196BE-9DCE-421A-88CE-4591BEA15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194" y="1"/>
            <a:ext cx="10086975" cy="53299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656002-51CF-4ED4-878D-E7DF9D24B208}"/>
              </a:ext>
            </a:extLst>
          </p:cNvPr>
          <p:cNvSpPr txBox="1"/>
          <p:nvPr/>
        </p:nvSpPr>
        <p:spPr>
          <a:xfrm>
            <a:off x="528637" y="665997"/>
            <a:ext cx="821531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50" b="1" dirty="0"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/>
            <a:r>
              <a:rPr lang="en-US" sz="3450" b="1" dirty="0"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VÀ CÁC EM HỌC SINH</a:t>
            </a:r>
          </a:p>
          <a:p>
            <a:pPr algn="ctr"/>
            <a:r>
              <a:rPr lang="en-US" sz="3450" b="1" dirty="0"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 LỚP 1!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819CA-13C1-49C0-8356-D7AEBC276E13}"/>
              </a:ext>
            </a:extLst>
          </p:cNvPr>
          <p:cNvSpPr txBox="1"/>
          <p:nvPr/>
        </p:nvSpPr>
        <p:spPr>
          <a:xfrm>
            <a:off x="1814512" y="2664965"/>
            <a:ext cx="6236494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35: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Quách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2700" b="1" dirty="0">
              <a:ln w="0"/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7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Lãng</a:t>
            </a:r>
            <a:endParaRPr lang="en-US" sz="2700" b="1" dirty="0">
              <a:ln w="0"/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 cuối bài">
            <a:hlinkClick r:id="" action="ppaction://media"/>
            <a:extLst>
              <a:ext uri="{FF2B5EF4-FFF2-40B4-BE49-F238E27FC236}">
                <a16:creationId xmlns:a16="http://schemas.microsoft.com/office/drawing/2014/main" id="{C1BB4426-7909-42E9-9E80-4CB2F8258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7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1211580" y="1263921"/>
            <a:ext cx="7223760" cy="1307829"/>
            <a:chOff x="1302141" y="2644047"/>
            <a:chExt cx="8163513" cy="3277030"/>
          </a:xfrm>
        </p:grpSpPr>
        <p:sp>
          <p:nvSpPr>
            <p:cNvPr id="7" name="椭圆 6"/>
            <p:cNvSpPr/>
            <p:nvPr/>
          </p:nvSpPr>
          <p:spPr>
            <a:xfrm>
              <a:off x="1302141" y="2644047"/>
              <a:ext cx="8137679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0892" y="2790633"/>
              <a:ext cx="8124762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BB5-14C2-4F8A-AB83-7FE5F2A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ECA36-CFD4-47AA-97E1-EC54D8FE9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01A50-EEEB-455E-8C09-55F70BB1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EE192F-0FDA-40D2-A90C-AF0209250232}"/>
              </a:ext>
            </a:extLst>
          </p:cNvPr>
          <p:cNvSpPr/>
          <p:nvPr/>
        </p:nvSpPr>
        <p:spPr>
          <a:xfrm>
            <a:off x="951849" y="1567143"/>
            <a:ext cx="7634269" cy="12486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CHÚC QUÝ THẦY CÔ VÀ CÁC EM VUI, KHỎE.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7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CHÀO TẠM BIỆT ! </a:t>
            </a:r>
            <a:endParaRPr lang="en-US" sz="27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32A1-4313-4EC5-B5FF-78C1D30FC3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4CE4A-680C-444E-9512-2C529F2076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các ngày trong tuần">
            <a:hlinkClick r:id="" action="ppaction://media"/>
            <a:extLst>
              <a:ext uri="{FF2B5EF4-FFF2-40B4-BE49-F238E27FC236}">
                <a16:creationId xmlns:a16="http://schemas.microsoft.com/office/drawing/2014/main" id="{5F2D8F04-9630-45A7-8F14-7C55DB95D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98" y="0"/>
            <a:ext cx="9128802" cy="51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3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FCA8-0353-4BC7-B237-0E9BD92867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2228E5-8818-49C8-8109-C51B51BB2D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39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525928" y="500186"/>
            <a:ext cx="8570425" cy="2754179"/>
            <a:chOff x="1289224" y="3239187"/>
            <a:chExt cx="8183172" cy="3277030"/>
          </a:xfrm>
        </p:grpSpPr>
        <p:sp>
          <p:nvSpPr>
            <p:cNvPr id="7" name="椭圆 6"/>
            <p:cNvSpPr/>
            <p:nvPr/>
          </p:nvSpPr>
          <p:spPr>
            <a:xfrm>
              <a:off x="1289224" y="3239187"/>
              <a:ext cx="8137679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7634" y="4041569"/>
              <a:ext cx="8124762" cy="2087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zh-C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35: </a:t>
              </a:r>
              <a:r>
                <a:rPr lang="en-US" altLang="zh-CN" sz="5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zh-C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altLang="zh-C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zh-CN" sz="5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2)</a:t>
              </a:r>
              <a:endParaRPr lang="zh-CN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97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FB520-7E59-495C-8D27-359B5D3C9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599"/>
            <a:ext cx="9144000" cy="484445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1"/>
            <a:ext cx="1312380" cy="5470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21088" y="1340073"/>
            <a:ext cx="1359877" cy="609188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457041F-33DF-4175-A057-36E6D29DB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F73F192-A4D4-4042-8F68-20539CE2F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1D1CFB-57E1-488A-BC18-1C891496F0EE}"/>
              </a:ext>
            </a:extLst>
          </p:cNvPr>
          <p:cNvSpPr/>
          <p:nvPr/>
        </p:nvSpPr>
        <p:spPr>
          <a:xfrm>
            <a:off x="3283152" y="2478171"/>
            <a:ext cx="1592952" cy="609188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81CA1F-254B-40BC-9EEF-ABFB98418719}"/>
              </a:ext>
            </a:extLst>
          </p:cNvPr>
          <p:cNvSpPr/>
          <p:nvPr/>
        </p:nvSpPr>
        <p:spPr>
          <a:xfrm>
            <a:off x="3131448" y="3632226"/>
            <a:ext cx="1592952" cy="609188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E255E2-86D7-4C91-9525-FAC20D429F62}"/>
              </a:ext>
            </a:extLst>
          </p:cNvPr>
          <p:cNvSpPr/>
          <p:nvPr/>
        </p:nvSpPr>
        <p:spPr>
          <a:xfrm>
            <a:off x="4782321" y="3261507"/>
            <a:ext cx="1509873" cy="510315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53280D-4F7A-4BED-931A-107A1B0109D4}"/>
              </a:ext>
            </a:extLst>
          </p:cNvPr>
          <p:cNvSpPr/>
          <p:nvPr/>
        </p:nvSpPr>
        <p:spPr>
          <a:xfrm>
            <a:off x="5072876" y="4314603"/>
            <a:ext cx="1687432" cy="609188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EC0189-8CAC-4CFA-B9FE-383A4E885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380" y="3766"/>
            <a:ext cx="7182943" cy="10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35284"/>
            <a:ext cx="2196123" cy="956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77" y="969108"/>
            <a:ext cx="8560737" cy="40454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017" y="4103370"/>
            <a:ext cx="8415152" cy="3657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878" y="4528265"/>
            <a:ext cx="8249955" cy="3637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0B474-62BE-4115-AAE9-808BC34678E5}"/>
              </a:ext>
            </a:extLst>
          </p:cNvPr>
          <p:cNvSpPr txBox="1"/>
          <p:nvPr/>
        </p:nvSpPr>
        <p:spPr>
          <a:xfrm>
            <a:off x="2286000" y="2449751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CBB3C-F583-4A0E-813E-FCEDC89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14" y="0"/>
            <a:ext cx="4581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1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đầu bài 3">
            <a:hlinkClick r:id="" action="ppaction://media"/>
            <a:extLst>
              <a:ext uri="{FF2B5EF4-FFF2-40B4-BE49-F238E27FC236}">
                <a16:creationId xmlns:a16="http://schemas.microsoft.com/office/drawing/2014/main" id="{63D16A04-4DE8-4D88-B810-D822E5504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0"/>
            <a:ext cx="4581525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376" y="697660"/>
            <a:ext cx="4581525" cy="12514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</a:p>
          <a:p>
            <a:pPr algn="just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983" y="2181191"/>
            <a:ext cx="4422098" cy="4655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375" y="2646776"/>
            <a:ext cx="4415546" cy="7541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21" y="3270142"/>
            <a:ext cx="4415546" cy="9874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643e9d979e23c9119641affadf6bb690d812c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1393</TotalTime>
  <Words>235</Words>
  <Application>Microsoft Office PowerPoint</Application>
  <PresentationFormat>On-screen Show (16:9)</PresentationFormat>
  <Paragraphs>30</Paragraphs>
  <Slides>12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AvantGarde Md BT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53</cp:revision>
  <dcterms:created xsi:type="dcterms:W3CDTF">2017-01-10T13:46:13Z</dcterms:created>
  <dcterms:modified xsi:type="dcterms:W3CDTF">2025-04-23T03:35:21Z</dcterms:modified>
</cp:coreProperties>
</file>