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988EF-8380-4C0E-BDB1-720CA720F2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8708C5-AB55-42EB-BA81-03CCBE8A63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4AA7AD-A949-4FEB-A26B-9C3FC8EDA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DF9A-F91B-434C-AAE1-DD69BA3C1C37}" type="datetimeFigureOut">
              <a:rPr lang="vi-VN" smtClean="0"/>
              <a:t>20/04/2025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0389E-3CD4-4FBC-8AA2-B4718FE0A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E01F15-451C-4FCF-A62F-939FE39D4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5FEE-F4EC-4A23-9C7E-7ABB53389B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32282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C73C0-014F-492B-9FED-CDDB1DB48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742F48-A26A-4B95-9580-A0A758FC5A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2CF6C-E2A5-4AAE-88E5-BCE052D03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DF9A-F91B-434C-AAE1-DD69BA3C1C37}" type="datetimeFigureOut">
              <a:rPr lang="vi-VN" smtClean="0"/>
              <a:t>20/04/2025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63B541-8622-4D83-9CC0-F6A90B799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7F78E-BA69-47AE-BC92-DA6BFD4D1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5FEE-F4EC-4A23-9C7E-7ABB53389B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77411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A041FF-11B5-44C4-9776-54B53E055A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033930-E980-4C12-9CA5-63A5718ED6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C3C741-09A6-4F49-A60A-8F7500EF3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DF9A-F91B-434C-AAE1-DD69BA3C1C37}" type="datetimeFigureOut">
              <a:rPr lang="vi-VN" smtClean="0"/>
              <a:t>20/04/2025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58B9E-0650-4413-8459-BFFE8C925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8E5B7E-F295-4C70-A05C-F650D26B4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5FEE-F4EC-4A23-9C7E-7ABB53389B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87735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01106-3AEC-47B0-BC88-CF089A0E4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E8AE7D-535B-4CFB-AE6C-87C24F9151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5DE0-2811-4A71-B0A1-F51667A5C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DF9A-F91B-434C-AAE1-DD69BA3C1C37}" type="datetimeFigureOut">
              <a:rPr lang="vi-VN" smtClean="0"/>
              <a:t>20/04/2025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8C3D75-7D87-4887-8407-B80D2F1A7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E9958-89C1-49AC-8E03-C6F7B688B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5FEE-F4EC-4A23-9C7E-7ABB53389B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32063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1AF4F-2842-4709-A9E5-0519CB265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8C4C59-5497-4B2E-A312-445A3D854F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90E6B-B86E-43B8-BA7F-6CF6F2408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DF9A-F91B-434C-AAE1-DD69BA3C1C37}" type="datetimeFigureOut">
              <a:rPr lang="vi-VN" smtClean="0"/>
              <a:t>20/04/2025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FFA73A-417B-4D2E-89BF-1E440029A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4E2AC8-A147-40D5-933C-EBA15E27B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5FEE-F4EC-4A23-9C7E-7ABB53389B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4846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83F21-C70A-4B4F-A996-48C851C7F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FE079-9263-48E4-8542-6C20970E9F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9E1523-5E39-4E37-90B0-0965F35972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B2B284-AD38-4F41-A5C7-B9F6C5ADE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DF9A-F91B-434C-AAE1-DD69BA3C1C37}" type="datetimeFigureOut">
              <a:rPr lang="vi-VN" smtClean="0"/>
              <a:t>20/04/2025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E78F99-AC04-416D-B346-4033D343C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DA39EC-E4D6-4EE4-8A72-46430B5A8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5FEE-F4EC-4A23-9C7E-7ABB53389B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59117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B4154-7DC5-4E70-8D34-3F20703BB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11BE9-6228-494A-864B-84E5365DF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EA4BFF-5C5F-4148-AF00-EE132CF6AD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87AB9C-F797-45CC-8F4D-C1758676CA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88F5BF-17E3-4874-9621-FEB259C950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91E057-BEF7-49DE-A36F-B509B27A4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DF9A-F91B-434C-AAE1-DD69BA3C1C37}" type="datetimeFigureOut">
              <a:rPr lang="vi-VN" smtClean="0"/>
              <a:t>20/04/2025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D1144B-7300-49CC-925B-BF28F93E0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EFB5B5-D0CB-4B83-9386-70E703645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5FEE-F4EC-4A23-9C7E-7ABB53389B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09093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1BA7B-B0D0-4C95-839C-9B6D47275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40741F-621D-485F-ADC6-4DE6C3308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DF9A-F91B-434C-AAE1-DD69BA3C1C37}" type="datetimeFigureOut">
              <a:rPr lang="vi-VN" smtClean="0"/>
              <a:t>20/04/2025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528E96-AFC8-4543-AC75-963B167CB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1043DB-60F0-47CF-9F7C-D46032155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5FEE-F4EC-4A23-9C7E-7ABB53389B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81130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1FDE9E-F850-4C2A-A559-9580DDE84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DF9A-F91B-434C-AAE1-DD69BA3C1C37}" type="datetimeFigureOut">
              <a:rPr lang="vi-VN" smtClean="0"/>
              <a:t>20/04/2025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9AEE24-A454-47BA-9730-809DCD658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859C26-F292-4F59-BC6F-69D0F491E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5FEE-F4EC-4A23-9C7E-7ABB53389B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93281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6DAEB-07AA-43A7-B16C-6AA349C02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8A8FF-2AC7-4390-BE7B-D73D6D2D73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9F8C71-FB54-4356-AAA2-DF6B0CEC66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087BAA-3153-4AF0-AF59-C1028964E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DF9A-F91B-434C-AAE1-DD69BA3C1C37}" type="datetimeFigureOut">
              <a:rPr lang="vi-VN" smtClean="0"/>
              <a:t>20/04/2025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D3D43E-8E27-454B-8C7F-07B4C8EF7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7D9135-4B8D-4E3F-9DBE-F8A310D0A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5FEE-F4EC-4A23-9C7E-7ABB53389B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29575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DF198-7573-4608-9980-6C54BE2F6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8CCAF4-75A5-4781-9BE5-01223CC800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FFE3B1-693C-471D-9D28-456CDD7A22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C93945-B3C3-4347-AA2A-2CA103C5A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DF9A-F91B-434C-AAE1-DD69BA3C1C37}" type="datetimeFigureOut">
              <a:rPr lang="vi-VN" smtClean="0"/>
              <a:t>20/04/2025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2EAB42-F2C2-4FF5-A650-C40E1F1F6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E285E8-F376-4C06-9957-A7CD64090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5FEE-F4EC-4A23-9C7E-7ABB53389B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19749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09FD90-2EFC-4A33-B963-6D220E3C8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0F5C15-F231-4714-8021-14A76FD679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3A2E1C-4466-441A-AD5E-C8A0E14011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4DF9A-F91B-434C-AAE1-DD69BA3C1C37}" type="datetimeFigureOut">
              <a:rPr lang="vi-VN" smtClean="0"/>
              <a:t>20/04/2025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06043-EF5E-43D3-B9C8-D005256E98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BC969-1FA2-449F-B2F2-BACF2227F5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75FEE-F4EC-4A23-9C7E-7ABB53389B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98228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C0799-6CAE-4D37-A107-44D2ED40DC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BAF1C8-83D5-4223-B7D9-B8A2A7154A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29150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</dc:creator>
  <cp:lastModifiedBy>Microsoft</cp:lastModifiedBy>
  <cp:revision>2</cp:revision>
  <dcterms:created xsi:type="dcterms:W3CDTF">2025-04-20T14:41:53Z</dcterms:created>
  <dcterms:modified xsi:type="dcterms:W3CDTF">2025-04-20T15:33:28Z</dcterms:modified>
</cp:coreProperties>
</file>