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43" r:id="rId3"/>
    <p:sldId id="257" r:id="rId4"/>
    <p:sldId id="256" r:id="rId5"/>
    <p:sldId id="259" r:id="rId6"/>
    <p:sldId id="260" r:id="rId7"/>
    <p:sldId id="346" r:id="rId8"/>
    <p:sldId id="347" r:id="rId9"/>
    <p:sldId id="348" r:id="rId10"/>
    <p:sldId id="261" r:id="rId11"/>
    <p:sldId id="349" r:id="rId12"/>
    <p:sldId id="264" r:id="rId13"/>
    <p:sldId id="345" r:id="rId14"/>
    <p:sldId id="265" r:id="rId15"/>
    <p:sldId id="268" r:id="rId16"/>
    <p:sldId id="344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EB271-34CF-49DB-9A4F-041CE3696D0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F888-E346-45A0-A49E-FDF070AB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8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52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3012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5660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04060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037913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22214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59973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06094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2665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43029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48286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44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74551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49487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172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65057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89590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623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67625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6527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554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5720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764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0952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77760-E889-4701-99DD-2B346FE9CE2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203293" y="59197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87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5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jp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5.png"/><Relationship Id="rId10" Type="http://schemas.openxmlformats.org/officeDocument/2006/relationships/image" Target="../media/image24.jpeg"/><Relationship Id="rId4" Type="http://schemas.openxmlformats.org/officeDocument/2006/relationships/image" Target="../media/image7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0B78919-47BD-42F6-9240-8F06890473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"/>
          </a:p>
        </p:txBody>
      </p:sp>
      <p:pic>
        <p:nvPicPr>
          <p:cNvPr id="4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054600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" y="-69703"/>
            <a:ext cx="12192000" cy="6927703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-65627" y="3495223"/>
            <a:ext cx="12177823" cy="111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733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itchFamily="34" charset="0"/>
                <a:ea typeface="Roboto Slab Regular" pitchFamily="2" charset="0"/>
                <a:cs typeface="HP001 5H" pitchFamily="34" charset="0"/>
              </a:rPr>
              <a:t>Môn: Tiếng Việt lớp 4</a:t>
            </a:r>
          </a:p>
        </p:txBody>
      </p:sp>
      <p:grpSp>
        <p:nvGrpSpPr>
          <p:cNvPr id="10" name="Group 8"/>
          <p:cNvGrpSpPr>
            <a:grpSpLocks noChangeAspect="1"/>
          </p:cNvGrpSpPr>
          <p:nvPr/>
        </p:nvGrpSpPr>
        <p:grpSpPr bwMode="auto">
          <a:xfrm>
            <a:off x="5143304" y="4494536"/>
            <a:ext cx="2040076" cy="1154472"/>
            <a:chOff x="624" y="1488"/>
            <a:chExt cx="1544" cy="905"/>
          </a:xfrm>
        </p:grpSpPr>
        <p:sp>
          <p:nvSpPr>
            <p:cNvPr id="11" name="AutoShape 9"/>
            <p:cNvSpPr>
              <a:spLocks noChangeAspect="1" noChangeArrowheads="1" noTextEdit="1"/>
            </p:cNvSpPr>
            <p:nvPr/>
          </p:nvSpPr>
          <p:spPr bwMode="auto">
            <a:xfrm>
              <a:off x="624" y="1488"/>
              <a:ext cx="1544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624" y="1556"/>
              <a:ext cx="1544" cy="837"/>
            </a:xfrm>
            <a:custGeom>
              <a:avLst/>
              <a:gdLst>
                <a:gd name="T0" fmla="*/ 312 w 1544"/>
                <a:gd name="T1" fmla="*/ 34 h 837"/>
                <a:gd name="T2" fmla="*/ 382 w 1544"/>
                <a:gd name="T3" fmla="*/ 52 h 837"/>
                <a:gd name="T4" fmla="*/ 453 w 1544"/>
                <a:gd name="T5" fmla="*/ 52 h 837"/>
                <a:gd name="T6" fmla="*/ 524 w 1544"/>
                <a:gd name="T7" fmla="*/ 52 h 837"/>
                <a:gd name="T8" fmla="*/ 581 w 1544"/>
                <a:gd name="T9" fmla="*/ 34 h 837"/>
                <a:gd name="T10" fmla="*/ 637 w 1544"/>
                <a:gd name="T11" fmla="*/ 34 h 837"/>
                <a:gd name="T12" fmla="*/ 694 w 1544"/>
                <a:gd name="T13" fmla="*/ 52 h 837"/>
                <a:gd name="T14" fmla="*/ 751 w 1544"/>
                <a:gd name="T15" fmla="*/ 86 h 837"/>
                <a:gd name="T16" fmla="*/ 793 w 1544"/>
                <a:gd name="T17" fmla="*/ 86 h 837"/>
                <a:gd name="T18" fmla="*/ 850 w 1544"/>
                <a:gd name="T19" fmla="*/ 52 h 837"/>
                <a:gd name="T20" fmla="*/ 878 w 1544"/>
                <a:gd name="T21" fmla="*/ 17 h 837"/>
                <a:gd name="T22" fmla="*/ 921 w 1544"/>
                <a:gd name="T23" fmla="*/ 17 h 837"/>
                <a:gd name="T24" fmla="*/ 949 w 1544"/>
                <a:gd name="T25" fmla="*/ 17 h 837"/>
                <a:gd name="T26" fmla="*/ 977 w 1544"/>
                <a:gd name="T27" fmla="*/ 17 h 837"/>
                <a:gd name="T28" fmla="*/ 1020 w 1544"/>
                <a:gd name="T29" fmla="*/ 34 h 837"/>
                <a:gd name="T30" fmla="*/ 1048 w 1544"/>
                <a:gd name="T31" fmla="*/ 34 h 837"/>
                <a:gd name="T32" fmla="*/ 1091 w 1544"/>
                <a:gd name="T33" fmla="*/ 52 h 837"/>
                <a:gd name="T34" fmla="*/ 1133 w 1544"/>
                <a:gd name="T35" fmla="*/ 52 h 837"/>
                <a:gd name="T36" fmla="*/ 1190 w 1544"/>
                <a:gd name="T37" fmla="*/ 52 h 837"/>
                <a:gd name="T38" fmla="*/ 1247 w 1544"/>
                <a:gd name="T39" fmla="*/ 34 h 837"/>
                <a:gd name="T40" fmla="*/ 1289 w 1544"/>
                <a:gd name="T41" fmla="*/ 34 h 837"/>
                <a:gd name="T42" fmla="*/ 1303 w 1544"/>
                <a:gd name="T43" fmla="*/ 69 h 837"/>
                <a:gd name="T44" fmla="*/ 1332 w 1544"/>
                <a:gd name="T45" fmla="*/ 103 h 837"/>
                <a:gd name="T46" fmla="*/ 1346 w 1544"/>
                <a:gd name="T47" fmla="*/ 137 h 837"/>
                <a:gd name="T48" fmla="*/ 1544 w 1544"/>
                <a:gd name="T49" fmla="*/ 786 h 837"/>
                <a:gd name="T50" fmla="*/ 878 w 1544"/>
                <a:gd name="T51" fmla="*/ 786 h 837"/>
                <a:gd name="T52" fmla="*/ 878 w 1544"/>
                <a:gd name="T53" fmla="*/ 803 h 837"/>
                <a:gd name="T54" fmla="*/ 892 w 1544"/>
                <a:gd name="T55" fmla="*/ 820 h 837"/>
                <a:gd name="T56" fmla="*/ 892 w 1544"/>
                <a:gd name="T57" fmla="*/ 837 h 837"/>
                <a:gd name="T58" fmla="*/ 850 w 1544"/>
                <a:gd name="T59" fmla="*/ 837 h 837"/>
                <a:gd name="T60" fmla="*/ 793 w 1544"/>
                <a:gd name="T61" fmla="*/ 837 h 837"/>
                <a:gd name="T62" fmla="*/ 722 w 1544"/>
                <a:gd name="T63" fmla="*/ 837 h 837"/>
                <a:gd name="T64" fmla="*/ 680 w 1544"/>
                <a:gd name="T65" fmla="*/ 837 h 837"/>
                <a:gd name="T66" fmla="*/ 652 w 1544"/>
                <a:gd name="T67" fmla="*/ 837 h 837"/>
                <a:gd name="T68" fmla="*/ 637 w 1544"/>
                <a:gd name="T69" fmla="*/ 820 h 837"/>
                <a:gd name="T70" fmla="*/ 652 w 1544"/>
                <a:gd name="T71" fmla="*/ 803 h 837"/>
                <a:gd name="T72" fmla="*/ 666 w 1544"/>
                <a:gd name="T73" fmla="*/ 786 h 837"/>
                <a:gd name="T74" fmla="*/ 0 w 1544"/>
                <a:gd name="T75" fmla="*/ 786 h 837"/>
                <a:gd name="T76" fmla="*/ 184 w 1544"/>
                <a:gd name="T77" fmla="*/ 137 h 837"/>
                <a:gd name="T78" fmla="*/ 198 w 1544"/>
                <a:gd name="T79" fmla="*/ 120 h 837"/>
                <a:gd name="T80" fmla="*/ 227 w 1544"/>
                <a:gd name="T81" fmla="*/ 86 h 837"/>
                <a:gd name="T82" fmla="*/ 241 w 1544"/>
                <a:gd name="T83" fmla="*/ 52 h 837"/>
                <a:gd name="T84" fmla="*/ 269 w 1544"/>
                <a:gd name="T85" fmla="*/ 34 h 8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4"/>
                <a:gd name="T130" fmla="*/ 0 h 837"/>
                <a:gd name="T131" fmla="*/ 1544 w 1544"/>
                <a:gd name="T132" fmla="*/ 837 h 8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4" h="837">
                  <a:moveTo>
                    <a:pt x="269" y="0"/>
                  </a:moveTo>
                  <a:lnTo>
                    <a:pt x="312" y="34"/>
                  </a:lnTo>
                  <a:lnTo>
                    <a:pt x="354" y="34"/>
                  </a:lnTo>
                  <a:lnTo>
                    <a:pt x="382" y="52"/>
                  </a:lnTo>
                  <a:lnTo>
                    <a:pt x="425" y="52"/>
                  </a:lnTo>
                  <a:lnTo>
                    <a:pt x="453" y="52"/>
                  </a:lnTo>
                  <a:lnTo>
                    <a:pt x="496" y="52"/>
                  </a:lnTo>
                  <a:lnTo>
                    <a:pt x="524" y="52"/>
                  </a:lnTo>
                  <a:lnTo>
                    <a:pt x="552" y="34"/>
                  </a:lnTo>
                  <a:lnTo>
                    <a:pt x="581" y="34"/>
                  </a:lnTo>
                  <a:lnTo>
                    <a:pt x="609" y="34"/>
                  </a:lnTo>
                  <a:lnTo>
                    <a:pt x="637" y="34"/>
                  </a:lnTo>
                  <a:lnTo>
                    <a:pt x="666" y="34"/>
                  </a:lnTo>
                  <a:lnTo>
                    <a:pt x="694" y="52"/>
                  </a:lnTo>
                  <a:lnTo>
                    <a:pt x="722" y="69"/>
                  </a:lnTo>
                  <a:lnTo>
                    <a:pt x="751" y="86"/>
                  </a:lnTo>
                  <a:lnTo>
                    <a:pt x="779" y="120"/>
                  </a:lnTo>
                  <a:lnTo>
                    <a:pt x="793" y="86"/>
                  </a:lnTo>
                  <a:lnTo>
                    <a:pt x="822" y="69"/>
                  </a:lnTo>
                  <a:lnTo>
                    <a:pt x="850" y="52"/>
                  </a:lnTo>
                  <a:lnTo>
                    <a:pt x="864" y="34"/>
                  </a:lnTo>
                  <a:lnTo>
                    <a:pt x="878" y="17"/>
                  </a:lnTo>
                  <a:lnTo>
                    <a:pt x="907" y="17"/>
                  </a:lnTo>
                  <a:lnTo>
                    <a:pt x="921" y="17"/>
                  </a:lnTo>
                  <a:lnTo>
                    <a:pt x="935" y="17"/>
                  </a:lnTo>
                  <a:lnTo>
                    <a:pt x="949" y="17"/>
                  </a:lnTo>
                  <a:lnTo>
                    <a:pt x="963" y="17"/>
                  </a:lnTo>
                  <a:lnTo>
                    <a:pt x="977" y="17"/>
                  </a:lnTo>
                  <a:lnTo>
                    <a:pt x="992" y="17"/>
                  </a:lnTo>
                  <a:lnTo>
                    <a:pt x="1020" y="34"/>
                  </a:lnTo>
                  <a:lnTo>
                    <a:pt x="1034" y="34"/>
                  </a:lnTo>
                  <a:lnTo>
                    <a:pt x="1048" y="34"/>
                  </a:lnTo>
                  <a:lnTo>
                    <a:pt x="1062" y="34"/>
                  </a:lnTo>
                  <a:lnTo>
                    <a:pt x="1091" y="52"/>
                  </a:lnTo>
                  <a:lnTo>
                    <a:pt x="1105" y="52"/>
                  </a:lnTo>
                  <a:lnTo>
                    <a:pt x="1133" y="52"/>
                  </a:lnTo>
                  <a:lnTo>
                    <a:pt x="1162" y="52"/>
                  </a:lnTo>
                  <a:lnTo>
                    <a:pt x="1190" y="52"/>
                  </a:lnTo>
                  <a:lnTo>
                    <a:pt x="1218" y="34"/>
                  </a:lnTo>
                  <a:lnTo>
                    <a:pt x="1247" y="34"/>
                  </a:lnTo>
                  <a:lnTo>
                    <a:pt x="1275" y="17"/>
                  </a:lnTo>
                  <a:lnTo>
                    <a:pt x="1289" y="34"/>
                  </a:lnTo>
                  <a:lnTo>
                    <a:pt x="1289" y="52"/>
                  </a:lnTo>
                  <a:lnTo>
                    <a:pt x="1303" y="69"/>
                  </a:lnTo>
                  <a:lnTo>
                    <a:pt x="1317" y="86"/>
                  </a:lnTo>
                  <a:lnTo>
                    <a:pt x="1332" y="103"/>
                  </a:lnTo>
                  <a:lnTo>
                    <a:pt x="1332" y="120"/>
                  </a:lnTo>
                  <a:lnTo>
                    <a:pt x="1346" y="137"/>
                  </a:lnTo>
                  <a:lnTo>
                    <a:pt x="1360" y="137"/>
                  </a:lnTo>
                  <a:lnTo>
                    <a:pt x="1544" y="786"/>
                  </a:lnTo>
                  <a:lnTo>
                    <a:pt x="864" y="786"/>
                  </a:lnTo>
                  <a:lnTo>
                    <a:pt x="878" y="786"/>
                  </a:lnTo>
                  <a:lnTo>
                    <a:pt x="878" y="803"/>
                  </a:lnTo>
                  <a:lnTo>
                    <a:pt x="892" y="803"/>
                  </a:lnTo>
                  <a:lnTo>
                    <a:pt x="892" y="820"/>
                  </a:lnTo>
                  <a:lnTo>
                    <a:pt x="892" y="837"/>
                  </a:lnTo>
                  <a:lnTo>
                    <a:pt x="878" y="837"/>
                  </a:lnTo>
                  <a:lnTo>
                    <a:pt x="850" y="837"/>
                  </a:lnTo>
                  <a:lnTo>
                    <a:pt x="822" y="837"/>
                  </a:lnTo>
                  <a:lnTo>
                    <a:pt x="793" y="837"/>
                  </a:lnTo>
                  <a:lnTo>
                    <a:pt x="751" y="837"/>
                  </a:lnTo>
                  <a:lnTo>
                    <a:pt x="722" y="837"/>
                  </a:lnTo>
                  <a:lnTo>
                    <a:pt x="694" y="837"/>
                  </a:lnTo>
                  <a:lnTo>
                    <a:pt x="680" y="837"/>
                  </a:lnTo>
                  <a:lnTo>
                    <a:pt x="666" y="837"/>
                  </a:lnTo>
                  <a:lnTo>
                    <a:pt x="652" y="837"/>
                  </a:lnTo>
                  <a:lnTo>
                    <a:pt x="637" y="820"/>
                  </a:lnTo>
                  <a:lnTo>
                    <a:pt x="637" y="803"/>
                  </a:lnTo>
                  <a:lnTo>
                    <a:pt x="652" y="803"/>
                  </a:lnTo>
                  <a:lnTo>
                    <a:pt x="666" y="786"/>
                  </a:lnTo>
                  <a:lnTo>
                    <a:pt x="0" y="786"/>
                  </a:lnTo>
                  <a:lnTo>
                    <a:pt x="170" y="137"/>
                  </a:lnTo>
                  <a:lnTo>
                    <a:pt x="184" y="137"/>
                  </a:lnTo>
                  <a:lnTo>
                    <a:pt x="184" y="120"/>
                  </a:lnTo>
                  <a:lnTo>
                    <a:pt x="198" y="120"/>
                  </a:lnTo>
                  <a:lnTo>
                    <a:pt x="212" y="103"/>
                  </a:lnTo>
                  <a:lnTo>
                    <a:pt x="227" y="86"/>
                  </a:lnTo>
                  <a:lnTo>
                    <a:pt x="227" y="69"/>
                  </a:lnTo>
                  <a:lnTo>
                    <a:pt x="241" y="52"/>
                  </a:lnTo>
                  <a:lnTo>
                    <a:pt x="241" y="34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290" y="2308"/>
              <a:ext cx="198" cy="68"/>
            </a:xfrm>
            <a:custGeom>
              <a:avLst/>
              <a:gdLst>
                <a:gd name="T0" fmla="*/ 0 w 198"/>
                <a:gd name="T1" fmla="*/ 68 h 68"/>
                <a:gd name="T2" fmla="*/ 198 w 198"/>
                <a:gd name="T3" fmla="*/ 68 h 68"/>
                <a:gd name="T4" fmla="*/ 184 w 198"/>
                <a:gd name="T5" fmla="*/ 51 h 68"/>
                <a:gd name="T6" fmla="*/ 170 w 198"/>
                <a:gd name="T7" fmla="*/ 51 h 68"/>
                <a:gd name="T8" fmla="*/ 170 w 198"/>
                <a:gd name="T9" fmla="*/ 34 h 68"/>
                <a:gd name="T10" fmla="*/ 156 w 198"/>
                <a:gd name="T11" fmla="*/ 34 h 68"/>
                <a:gd name="T12" fmla="*/ 141 w 198"/>
                <a:gd name="T13" fmla="*/ 17 h 68"/>
                <a:gd name="T14" fmla="*/ 127 w 198"/>
                <a:gd name="T15" fmla="*/ 17 h 68"/>
                <a:gd name="T16" fmla="*/ 113 w 198"/>
                <a:gd name="T17" fmla="*/ 0 h 68"/>
                <a:gd name="T18" fmla="*/ 113 w 198"/>
                <a:gd name="T19" fmla="*/ 0 h 68"/>
                <a:gd name="T20" fmla="*/ 85 w 198"/>
                <a:gd name="T21" fmla="*/ 0 h 68"/>
                <a:gd name="T22" fmla="*/ 71 w 198"/>
                <a:gd name="T23" fmla="*/ 17 h 68"/>
                <a:gd name="T24" fmla="*/ 56 w 198"/>
                <a:gd name="T25" fmla="*/ 17 h 68"/>
                <a:gd name="T26" fmla="*/ 42 w 198"/>
                <a:gd name="T27" fmla="*/ 34 h 68"/>
                <a:gd name="T28" fmla="*/ 28 w 198"/>
                <a:gd name="T29" fmla="*/ 34 h 68"/>
                <a:gd name="T30" fmla="*/ 28 w 198"/>
                <a:gd name="T31" fmla="*/ 51 h 68"/>
                <a:gd name="T32" fmla="*/ 14 w 198"/>
                <a:gd name="T33" fmla="*/ 51 h 68"/>
                <a:gd name="T34" fmla="*/ 0 w 198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8"/>
                <a:gd name="T55" fmla="*/ 0 h 68"/>
                <a:gd name="T56" fmla="*/ 198 w 198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8" h="68">
                  <a:moveTo>
                    <a:pt x="0" y="68"/>
                  </a:moveTo>
                  <a:lnTo>
                    <a:pt x="198" y="68"/>
                  </a:lnTo>
                  <a:lnTo>
                    <a:pt x="184" y="51"/>
                  </a:lnTo>
                  <a:lnTo>
                    <a:pt x="170" y="51"/>
                  </a:lnTo>
                  <a:lnTo>
                    <a:pt x="170" y="34"/>
                  </a:lnTo>
                  <a:lnTo>
                    <a:pt x="156" y="34"/>
                  </a:lnTo>
                  <a:lnTo>
                    <a:pt x="141" y="17"/>
                  </a:lnTo>
                  <a:lnTo>
                    <a:pt x="127" y="17"/>
                  </a:lnTo>
                  <a:lnTo>
                    <a:pt x="113" y="0"/>
                  </a:lnTo>
                  <a:lnTo>
                    <a:pt x="85" y="0"/>
                  </a:lnTo>
                  <a:lnTo>
                    <a:pt x="71" y="17"/>
                  </a:lnTo>
                  <a:lnTo>
                    <a:pt x="56" y="17"/>
                  </a:lnTo>
                  <a:lnTo>
                    <a:pt x="42" y="34"/>
                  </a:lnTo>
                  <a:lnTo>
                    <a:pt x="28" y="34"/>
                  </a:lnTo>
                  <a:lnTo>
                    <a:pt x="28" y="51"/>
                  </a:lnTo>
                  <a:lnTo>
                    <a:pt x="14" y="51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666" y="1659"/>
              <a:ext cx="185" cy="632"/>
            </a:xfrm>
            <a:custGeom>
              <a:avLst/>
              <a:gdLst>
                <a:gd name="T0" fmla="*/ 142 w 185"/>
                <a:gd name="T1" fmla="*/ 51 h 632"/>
                <a:gd name="T2" fmla="*/ 0 w 185"/>
                <a:gd name="T3" fmla="*/ 632 h 632"/>
                <a:gd name="T4" fmla="*/ 0 w 185"/>
                <a:gd name="T5" fmla="*/ 614 h 632"/>
                <a:gd name="T6" fmla="*/ 15 w 185"/>
                <a:gd name="T7" fmla="*/ 614 h 632"/>
                <a:gd name="T8" fmla="*/ 29 w 185"/>
                <a:gd name="T9" fmla="*/ 597 h 632"/>
                <a:gd name="T10" fmla="*/ 43 w 185"/>
                <a:gd name="T11" fmla="*/ 580 h 632"/>
                <a:gd name="T12" fmla="*/ 43 w 185"/>
                <a:gd name="T13" fmla="*/ 563 h 632"/>
                <a:gd name="T14" fmla="*/ 57 w 185"/>
                <a:gd name="T15" fmla="*/ 563 h 632"/>
                <a:gd name="T16" fmla="*/ 71 w 185"/>
                <a:gd name="T17" fmla="*/ 546 h 632"/>
                <a:gd name="T18" fmla="*/ 71 w 185"/>
                <a:gd name="T19" fmla="*/ 529 h 632"/>
                <a:gd name="T20" fmla="*/ 185 w 185"/>
                <a:gd name="T21" fmla="*/ 0 h 632"/>
                <a:gd name="T22" fmla="*/ 185 w 185"/>
                <a:gd name="T23" fmla="*/ 0 h 632"/>
                <a:gd name="T24" fmla="*/ 185 w 185"/>
                <a:gd name="T25" fmla="*/ 17 h 632"/>
                <a:gd name="T26" fmla="*/ 170 w 185"/>
                <a:gd name="T27" fmla="*/ 17 h 632"/>
                <a:gd name="T28" fmla="*/ 170 w 185"/>
                <a:gd name="T29" fmla="*/ 34 h 632"/>
                <a:gd name="T30" fmla="*/ 156 w 185"/>
                <a:gd name="T31" fmla="*/ 34 h 632"/>
                <a:gd name="T32" fmla="*/ 156 w 185"/>
                <a:gd name="T33" fmla="*/ 34 h 632"/>
                <a:gd name="T34" fmla="*/ 156 w 185"/>
                <a:gd name="T35" fmla="*/ 51 h 632"/>
                <a:gd name="T36" fmla="*/ 142 w 185"/>
                <a:gd name="T37" fmla="*/ 51 h 6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5"/>
                <a:gd name="T58" fmla="*/ 0 h 632"/>
                <a:gd name="T59" fmla="*/ 185 w 185"/>
                <a:gd name="T60" fmla="*/ 632 h 6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5" h="632">
                  <a:moveTo>
                    <a:pt x="142" y="51"/>
                  </a:moveTo>
                  <a:lnTo>
                    <a:pt x="0" y="632"/>
                  </a:lnTo>
                  <a:lnTo>
                    <a:pt x="0" y="614"/>
                  </a:lnTo>
                  <a:lnTo>
                    <a:pt x="15" y="614"/>
                  </a:lnTo>
                  <a:lnTo>
                    <a:pt x="29" y="597"/>
                  </a:lnTo>
                  <a:lnTo>
                    <a:pt x="43" y="580"/>
                  </a:lnTo>
                  <a:lnTo>
                    <a:pt x="43" y="563"/>
                  </a:lnTo>
                  <a:lnTo>
                    <a:pt x="57" y="563"/>
                  </a:lnTo>
                  <a:lnTo>
                    <a:pt x="71" y="546"/>
                  </a:lnTo>
                  <a:lnTo>
                    <a:pt x="71" y="529"/>
                  </a:lnTo>
                  <a:lnTo>
                    <a:pt x="185" y="0"/>
                  </a:lnTo>
                  <a:lnTo>
                    <a:pt x="185" y="17"/>
                  </a:lnTo>
                  <a:lnTo>
                    <a:pt x="170" y="17"/>
                  </a:lnTo>
                  <a:lnTo>
                    <a:pt x="170" y="34"/>
                  </a:lnTo>
                  <a:lnTo>
                    <a:pt x="156" y="34"/>
                  </a:lnTo>
                  <a:lnTo>
                    <a:pt x="156" y="51"/>
                  </a:lnTo>
                  <a:lnTo>
                    <a:pt x="142" y="51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1403" y="2154"/>
              <a:ext cx="638" cy="137"/>
            </a:xfrm>
            <a:custGeom>
              <a:avLst/>
              <a:gdLst>
                <a:gd name="T0" fmla="*/ 0 w 638"/>
                <a:gd name="T1" fmla="*/ 102 h 137"/>
                <a:gd name="T2" fmla="*/ 28 w 638"/>
                <a:gd name="T3" fmla="*/ 68 h 137"/>
                <a:gd name="T4" fmla="*/ 71 w 638"/>
                <a:gd name="T5" fmla="*/ 34 h 137"/>
                <a:gd name="T6" fmla="*/ 113 w 638"/>
                <a:gd name="T7" fmla="*/ 17 h 137"/>
                <a:gd name="T8" fmla="*/ 156 w 638"/>
                <a:gd name="T9" fmla="*/ 0 h 137"/>
                <a:gd name="T10" fmla="*/ 198 w 638"/>
                <a:gd name="T11" fmla="*/ 0 h 137"/>
                <a:gd name="T12" fmla="*/ 241 w 638"/>
                <a:gd name="T13" fmla="*/ 0 h 137"/>
                <a:gd name="T14" fmla="*/ 298 w 638"/>
                <a:gd name="T15" fmla="*/ 17 h 137"/>
                <a:gd name="T16" fmla="*/ 340 w 638"/>
                <a:gd name="T17" fmla="*/ 17 h 137"/>
                <a:gd name="T18" fmla="*/ 383 w 638"/>
                <a:gd name="T19" fmla="*/ 34 h 137"/>
                <a:gd name="T20" fmla="*/ 425 w 638"/>
                <a:gd name="T21" fmla="*/ 34 h 137"/>
                <a:gd name="T22" fmla="*/ 468 w 638"/>
                <a:gd name="T23" fmla="*/ 51 h 137"/>
                <a:gd name="T24" fmla="*/ 496 w 638"/>
                <a:gd name="T25" fmla="*/ 68 h 137"/>
                <a:gd name="T26" fmla="*/ 538 w 638"/>
                <a:gd name="T27" fmla="*/ 68 h 137"/>
                <a:gd name="T28" fmla="*/ 567 w 638"/>
                <a:gd name="T29" fmla="*/ 68 h 137"/>
                <a:gd name="T30" fmla="*/ 595 w 638"/>
                <a:gd name="T31" fmla="*/ 68 h 137"/>
                <a:gd name="T32" fmla="*/ 623 w 638"/>
                <a:gd name="T33" fmla="*/ 68 h 137"/>
                <a:gd name="T34" fmla="*/ 638 w 638"/>
                <a:gd name="T35" fmla="*/ 85 h 137"/>
                <a:gd name="T36" fmla="*/ 609 w 638"/>
                <a:gd name="T37" fmla="*/ 102 h 137"/>
                <a:gd name="T38" fmla="*/ 581 w 638"/>
                <a:gd name="T39" fmla="*/ 102 h 137"/>
                <a:gd name="T40" fmla="*/ 538 w 638"/>
                <a:gd name="T41" fmla="*/ 102 h 137"/>
                <a:gd name="T42" fmla="*/ 510 w 638"/>
                <a:gd name="T43" fmla="*/ 85 h 137"/>
                <a:gd name="T44" fmla="*/ 468 w 638"/>
                <a:gd name="T45" fmla="*/ 85 h 137"/>
                <a:gd name="T46" fmla="*/ 439 w 638"/>
                <a:gd name="T47" fmla="*/ 68 h 137"/>
                <a:gd name="T48" fmla="*/ 397 w 638"/>
                <a:gd name="T49" fmla="*/ 68 h 137"/>
                <a:gd name="T50" fmla="*/ 354 w 638"/>
                <a:gd name="T51" fmla="*/ 51 h 137"/>
                <a:gd name="T52" fmla="*/ 312 w 638"/>
                <a:gd name="T53" fmla="*/ 34 h 137"/>
                <a:gd name="T54" fmla="*/ 269 w 638"/>
                <a:gd name="T55" fmla="*/ 34 h 137"/>
                <a:gd name="T56" fmla="*/ 227 w 638"/>
                <a:gd name="T57" fmla="*/ 34 h 137"/>
                <a:gd name="T58" fmla="*/ 184 w 638"/>
                <a:gd name="T59" fmla="*/ 34 h 137"/>
                <a:gd name="T60" fmla="*/ 142 w 638"/>
                <a:gd name="T61" fmla="*/ 51 h 137"/>
                <a:gd name="T62" fmla="*/ 99 w 638"/>
                <a:gd name="T63" fmla="*/ 68 h 137"/>
                <a:gd name="T64" fmla="*/ 43 w 638"/>
                <a:gd name="T65" fmla="*/ 102 h 137"/>
                <a:gd name="T66" fmla="*/ 0 w 638"/>
                <a:gd name="T67" fmla="*/ 137 h 137"/>
                <a:gd name="T68" fmla="*/ 0 w 638"/>
                <a:gd name="T69" fmla="*/ 137 h 137"/>
                <a:gd name="T70" fmla="*/ 0 w 638"/>
                <a:gd name="T71" fmla="*/ 119 h 137"/>
                <a:gd name="T72" fmla="*/ 0 w 638"/>
                <a:gd name="T73" fmla="*/ 102 h 137"/>
                <a:gd name="T74" fmla="*/ 0 w 638"/>
                <a:gd name="T75" fmla="*/ 102 h 1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8"/>
                <a:gd name="T115" fmla="*/ 0 h 137"/>
                <a:gd name="T116" fmla="*/ 638 w 638"/>
                <a:gd name="T117" fmla="*/ 137 h 13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8" h="137">
                  <a:moveTo>
                    <a:pt x="0" y="102"/>
                  </a:moveTo>
                  <a:lnTo>
                    <a:pt x="28" y="68"/>
                  </a:lnTo>
                  <a:lnTo>
                    <a:pt x="71" y="34"/>
                  </a:lnTo>
                  <a:lnTo>
                    <a:pt x="113" y="17"/>
                  </a:lnTo>
                  <a:lnTo>
                    <a:pt x="156" y="0"/>
                  </a:lnTo>
                  <a:lnTo>
                    <a:pt x="198" y="0"/>
                  </a:lnTo>
                  <a:lnTo>
                    <a:pt x="241" y="0"/>
                  </a:lnTo>
                  <a:lnTo>
                    <a:pt x="298" y="17"/>
                  </a:lnTo>
                  <a:lnTo>
                    <a:pt x="340" y="17"/>
                  </a:lnTo>
                  <a:lnTo>
                    <a:pt x="383" y="34"/>
                  </a:lnTo>
                  <a:lnTo>
                    <a:pt x="425" y="34"/>
                  </a:lnTo>
                  <a:lnTo>
                    <a:pt x="468" y="51"/>
                  </a:lnTo>
                  <a:lnTo>
                    <a:pt x="496" y="68"/>
                  </a:lnTo>
                  <a:lnTo>
                    <a:pt x="538" y="68"/>
                  </a:lnTo>
                  <a:lnTo>
                    <a:pt x="567" y="68"/>
                  </a:lnTo>
                  <a:lnTo>
                    <a:pt x="595" y="68"/>
                  </a:lnTo>
                  <a:lnTo>
                    <a:pt x="623" y="68"/>
                  </a:lnTo>
                  <a:lnTo>
                    <a:pt x="638" y="85"/>
                  </a:lnTo>
                  <a:lnTo>
                    <a:pt x="609" y="102"/>
                  </a:lnTo>
                  <a:lnTo>
                    <a:pt x="581" y="102"/>
                  </a:lnTo>
                  <a:lnTo>
                    <a:pt x="538" y="102"/>
                  </a:lnTo>
                  <a:lnTo>
                    <a:pt x="510" y="85"/>
                  </a:lnTo>
                  <a:lnTo>
                    <a:pt x="468" y="85"/>
                  </a:lnTo>
                  <a:lnTo>
                    <a:pt x="439" y="68"/>
                  </a:lnTo>
                  <a:lnTo>
                    <a:pt x="397" y="68"/>
                  </a:lnTo>
                  <a:lnTo>
                    <a:pt x="354" y="51"/>
                  </a:lnTo>
                  <a:lnTo>
                    <a:pt x="312" y="34"/>
                  </a:lnTo>
                  <a:lnTo>
                    <a:pt x="269" y="34"/>
                  </a:lnTo>
                  <a:lnTo>
                    <a:pt x="227" y="34"/>
                  </a:lnTo>
                  <a:lnTo>
                    <a:pt x="184" y="34"/>
                  </a:lnTo>
                  <a:lnTo>
                    <a:pt x="142" y="51"/>
                  </a:lnTo>
                  <a:lnTo>
                    <a:pt x="99" y="68"/>
                  </a:lnTo>
                  <a:lnTo>
                    <a:pt x="43" y="102"/>
                  </a:lnTo>
                  <a:lnTo>
                    <a:pt x="0" y="137"/>
                  </a:lnTo>
                  <a:lnTo>
                    <a:pt x="0" y="119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417" y="2205"/>
              <a:ext cx="709" cy="137"/>
            </a:xfrm>
            <a:custGeom>
              <a:avLst/>
              <a:gdLst>
                <a:gd name="T0" fmla="*/ 0 w 709"/>
                <a:gd name="T1" fmla="*/ 103 h 137"/>
                <a:gd name="T2" fmla="*/ 43 w 709"/>
                <a:gd name="T3" fmla="*/ 68 h 137"/>
                <a:gd name="T4" fmla="*/ 85 w 709"/>
                <a:gd name="T5" fmla="*/ 34 h 137"/>
                <a:gd name="T6" fmla="*/ 128 w 709"/>
                <a:gd name="T7" fmla="*/ 17 h 137"/>
                <a:gd name="T8" fmla="*/ 170 w 709"/>
                <a:gd name="T9" fmla="*/ 0 h 137"/>
                <a:gd name="T10" fmla="*/ 227 w 709"/>
                <a:gd name="T11" fmla="*/ 0 h 137"/>
                <a:gd name="T12" fmla="*/ 255 w 709"/>
                <a:gd name="T13" fmla="*/ 0 h 137"/>
                <a:gd name="T14" fmla="*/ 298 w 709"/>
                <a:gd name="T15" fmla="*/ 17 h 137"/>
                <a:gd name="T16" fmla="*/ 340 w 709"/>
                <a:gd name="T17" fmla="*/ 17 h 137"/>
                <a:gd name="T18" fmla="*/ 383 w 709"/>
                <a:gd name="T19" fmla="*/ 34 h 137"/>
                <a:gd name="T20" fmla="*/ 425 w 709"/>
                <a:gd name="T21" fmla="*/ 34 h 137"/>
                <a:gd name="T22" fmla="*/ 468 w 709"/>
                <a:gd name="T23" fmla="*/ 51 h 137"/>
                <a:gd name="T24" fmla="*/ 496 w 709"/>
                <a:gd name="T25" fmla="*/ 51 h 137"/>
                <a:gd name="T26" fmla="*/ 539 w 709"/>
                <a:gd name="T27" fmla="*/ 68 h 137"/>
                <a:gd name="T28" fmla="*/ 567 w 709"/>
                <a:gd name="T29" fmla="*/ 68 h 137"/>
                <a:gd name="T30" fmla="*/ 595 w 709"/>
                <a:gd name="T31" fmla="*/ 51 h 137"/>
                <a:gd name="T32" fmla="*/ 624 w 709"/>
                <a:gd name="T33" fmla="*/ 34 h 137"/>
                <a:gd name="T34" fmla="*/ 638 w 709"/>
                <a:gd name="T35" fmla="*/ 51 h 137"/>
                <a:gd name="T36" fmla="*/ 638 w 709"/>
                <a:gd name="T37" fmla="*/ 51 h 137"/>
                <a:gd name="T38" fmla="*/ 652 w 709"/>
                <a:gd name="T39" fmla="*/ 68 h 137"/>
                <a:gd name="T40" fmla="*/ 666 w 709"/>
                <a:gd name="T41" fmla="*/ 86 h 137"/>
                <a:gd name="T42" fmla="*/ 666 w 709"/>
                <a:gd name="T43" fmla="*/ 86 h 137"/>
                <a:gd name="T44" fmla="*/ 680 w 709"/>
                <a:gd name="T45" fmla="*/ 103 h 137"/>
                <a:gd name="T46" fmla="*/ 694 w 709"/>
                <a:gd name="T47" fmla="*/ 103 h 137"/>
                <a:gd name="T48" fmla="*/ 709 w 709"/>
                <a:gd name="T49" fmla="*/ 120 h 137"/>
                <a:gd name="T50" fmla="*/ 326 w 709"/>
                <a:gd name="T51" fmla="*/ 120 h 137"/>
                <a:gd name="T52" fmla="*/ 326 w 709"/>
                <a:gd name="T53" fmla="*/ 103 h 137"/>
                <a:gd name="T54" fmla="*/ 312 w 709"/>
                <a:gd name="T55" fmla="*/ 103 h 137"/>
                <a:gd name="T56" fmla="*/ 298 w 709"/>
                <a:gd name="T57" fmla="*/ 86 h 137"/>
                <a:gd name="T58" fmla="*/ 284 w 709"/>
                <a:gd name="T59" fmla="*/ 86 h 137"/>
                <a:gd name="T60" fmla="*/ 269 w 709"/>
                <a:gd name="T61" fmla="*/ 86 h 137"/>
                <a:gd name="T62" fmla="*/ 241 w 709"/>
                <a:gd name="T63" fmla="*/ 68 h 137"/>
                <a:gd name="T64" fmla="*/ 227 w 709"/>
                <a:gd name="T65" fmla="*/ 68 h 137"/>
                <a:gd name="T66" fmla="*/ 199 w 709"/>
                <a:gd name="T67" fmla="*/ 68 h 137"/>
                <a:gd name="T68" fmla="*/ 184 w 709"/>
                <a:gd name="T69" fmla="*/ 68 h 137"/>
                <a:gd name="T70" fmla="*/ 156 w 709"/>
                <a:gd name="T71" fmla="*/ 68 h 137"/>
                <a:gd name="T72" fmla="*/ 142 w 709"/>
                <a:gd name="T73" fmla="*/ 86 h 137"/>
                <a:gd name="T74" fmla="*/ 114 w 709"/>
                <a:gd name="T75" fmla="*/ 86 h 137"/>
                <a:gd name="T76" fmla="*/ 99 w 709"/>
                <a:gd name="T77" fmla="*/ 86 h 137"/>
                <a:gd name="T78" fmla="*/ 71 w 709"/>
                <a:gd name="T79" fmla="*/ 103 h 137"/>
                <a:gd name="T80" fmla="*/ 57 w 709"/>
                <a:gd name="T81" fmla="*/ 120 h 137"/>
                <a:gd name="T82" fmla="*/ 43 w 709"/>
                <a:gd name="T83" fmla="*/ 137 h 137"/>
                <a:gd name="T84" fmla="*/ 43 w 709"/>
                <a:gd name="T85" fmla="*/ 120 h 137"/>
                <a:gd name="T86" fmla="*/ 43 w 709"/>
                <a:gd name="T87" fmla="*/ 120 h 137"/>
                <a:gd name="T88" fmla="*/ 29 w 709"/>
                <a:gd name="T89" fmla="*/ 120 h 137"/>
                <a:gd name="T90" fmla="*/ 29 w 709"/>
                <a:gd name="T91" fmla="*/ 103 h 137"/>
                <a:gd name="T92" fmla="*/ 14 w 709"/>
                <a:gd name="T93" fmla="*/ 103 h 137"/>
                <a:gd name="T94" fmla="*/ 14 w 709"/>
                <a:gd name="T95" fmla="*/ 103 h 137"/>
                <a:gd name="T96" fmla="*/ 0 w 709"/>
                <a:gd name="T97" fmla="*/ 103 h 137"/>
                <a:gd name="T98" fmla="*/ 0 w 709"/>
                <a:gd name="T99" fmla="*/ 103 h 1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09"/>
                <a:gd name="T151" fmla="*/ 0 h 137"/>
                <a:gd name="T152" fmla="*/ 709 w 709"/>
                <a:gd name="T153" fmla="*/ 137 h 13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09" h="137">
                  <a:moveTo>
                    <a:pt x="0" y="103"/>
                  </a:moveTo>
                  <a:lnTo>
                    <a:pt x="43" y="68"/>
                  </a:lnTo>
                  <a:lnTo>
                    <a:pt x="85" y="34"/>
                  </a:lnTo>
                  <a:lnTo>
                    <a:pt x="128" y="17"/>
                  </a:lnTo>
                  <a:lnTo>
                    <a:pt x="170" y="0"/>
                  </a:lnTo>
                  <a:lnTo>
                    <a:pt x="227" y="0"/>
                  </a:lnTo>
                  <a:lnTo>
                    <a:pt x="255" y="0"/>
                  </a:lnTo>
                  <a:lnTo>
                    <a:pt x="298" y="17"/>
                  </a:lnTo>
                  <a:lnTo>
                    <a:pt x="340" y="17"/>
                  </a:lnTo>
                  <a:lnTo>
                    <a:pt x="383" y="34"/>
                  </a:lnTo>
                  <a:lnTo>
                    <a:pt x="425" y="34"/>
                  </a:lnTo>
                  <a:lnTo>
                    <a:pt x="468" y="51"/>
                  </a:lnTo>
                  <a:lnTo>
                    <a:pt x="496" y="51"/>
                  </a:lnTo>
                  <a:lnTo>
                    <a:pt x="539" y="68"/>
                  </a:lnTo>
                  <a:lnTo>
                    <a:pt x="567" y="68"/>
                  </a:lnTo>
                  <a:lnTo>
                    <a:pt x="595" y="51"/>
                  </a:lnTo>
                  <a:lnTo>
                    <a:pt x="624" y="34"/>
                  </a:lnTo>
                  <a:lnTo>
                    <a:pt x="638" y="51"/>
                  </a:lnTo>
                  <a:lnTo>
                    <a:pt x="652" y="68"/>
                  </a:lnTo>
                  <a:lnTo>
                    <a:pt x="666" y="86"/>
                  </a:lnTo>
                  <a:lnTo>
                    <a:pt x="680" y="103"/>
                  </a:lnTo>
                  <a:lnTo>
                    <a:pt x="694" y="103"/>
                  </a:lnTo>
                  <a:lnTo>
                    <a:pt x="709" y="120"/>
                  </a:lnTo>
                  <a:lnTo>
                    <a:pt x="326" y="120"/>
                  </a:lnTo>
                  <a:lnTo>
                    <a:pt x="326" y="103"/>
                  </a:lnTo>
                  <a:lnTo>
                    <a:pt x="312" y="103"/>
                  </a:lnTo>
                  <a:lnTo>
                    <a:pt x="298" y="86"/>
                  </a:lnTo>
                  <a:lnTo>
                    <a:pt x="284" y="86"/>
                  </a:lnTo>
                  <a:lnTo>
                    <a:pt x="269" y="86"/>
                  </a:lnTo>
                  <a:lnTo>
                    <a:pt x="241" y="68"/>
                  </a:lnTo>
                  <a:lnTo>
                    <a:pt x="227" y="68"/>
                  </a:lnTo>
                  <a:lnTo>
                    <a:pt x="199" y="68"/>
                  </a:lnTo>
                  <a:lnTo>
                    <a:pt x="184" y="68"/>
                  </a:lnTo>
                  <a:lnTo>
                    <a:pt x="156" y="68"/>
                  </a:lnTo>
                  <a:lnTo>
                    <a:pt x="142" y="86"/>
                  </a:lnTo>
                  <a:lnTo>
                    <a:pt x="114" y="86"/>
                  </a:lnTo>
                  <a:lnTo>
                    <a:pt x="99" y="86"/>
                  </a:lnTo>
                  <a:lnTo>
                    <a:pt x="71" y="103"/>
                  </a:lnTo>
                  <a:lnTo>
                    <a:pt x="57" y="120"/>
                  </a:lnTo>
                  <a:lnTo>
                    <a:pt x="43" y="137"/>
                  </a:lnTo>
                  <a:lnTo>
                    <a:pt x="43" y="120"/>
                  </a:lnTo>
                  <a:lnTo>
                    <a:pt x="29" y="120"/>
                  </a:lnTo>
                  <a:lnTo>
                    <a:pt x="29" y="103"/>
                  </a:lnTo>
                  <a:lnTo>
                    <a:pt x="14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652" y="2256"/>
              <a:ext cx="709" cy="86"/>
            </a:xfrm>
            <a:custGeom>
              <a:avLst/>
              <a:gdLst>
                <a:gd name="T0" fmla="*/ 0 w 709"/>
                <a:gd name="T1" fmla="*/ 52 h 86"/>
                <a:gd name="T2" fmla="*/ 14 w 709"/>
                <a:gd name="T3" fmla="*/ 52 h 86"/>
                <a:gd name="T4" fmla="*/ 29 w 709"/>
                <a:gd name="T5" fmla="*/ 35 h 86"/>
                <a:gd name="T6" fmla="*/ 57 w 709"/>
                <a:gd name="T7" fmla="*/ 17 h 86"/>
                <a:gd name="T8" fmla="*/ 128 w 709"/>
                <a:gd name="T9" fmla="*/ 35 h 86"/>
                <a:gd name="T10" fmla="*/ 255 w 709"/>
                <a:gd name="T11" fmla="*/ 52 h 86"/>
                <a:gd name="T12" fmla="*/ 340 w 709"/>
                <a:gd name="T13" fmla="*/ 52 h 86"/>
                <a:gd name="T14" fmla="*/ 425 w 709"/>
                <a:gd name="T15" fmla="*/ 35 h 86"/>
                <a:gd name="T16" fmla="*/ 482 w 709"/>
                <a:gd name="T17" fmla="*/ 17 h 86"/>
                <a:gd name="T18" fmla="*/ 539 w 709"/>
                <a:gd name="T19" fmla="*/ 0 h 86"/>
                <a:gd name="T20" fmla="*/ 595 w 709"/>
                <a:gd name="T21" fmla="*/ 0 h 86"/>
                <a:gd name="T22" fmla="*/ 666 w 709"/>
                <a:gd name="T23" fmla="*/ 17 h 86"/>
                <a:gd name="T24" fmla="*/ 709 w 709"/>
                <a:gd name="T25" fmla="*/ 52 h 86"/>
                <a:gd name="T26" fmla="*/ 694 w 709"/>
                <a:gd name="T27" fmla="*/ 52 h 86"/>
                <a:gd name="T28" fmla="*/ 680 w 709"/>
                <a:gd name="T29" fmla="*/ 69 h 86"/>
                <a:gd name="T30" fmla="*/ 666 w 709"/>
                <a:gd name="T31" fmla="*/ 69 h 86"/>
                <a:gd name="T32" fmla="*/ 652 w 709"/>
                <a:gd name="T33" fmla="*/ 69 h 86"/>
                <a:gd name="T34" fmla="*/ 624 w 709"/>
                <a:gd name="T35" fmla="*/ 52 h 86"/>
                <a:gd name="T36" fmla="*/ 609 w 709"/>
                <a:gd name="T37" fmla="*/ 52 h 86"/>
                <a:gd name="T38" fmla="*/ 581 w 709"/>
                <a:gd name="T39" fmla="*/ 35 h 86"/>
                <a:gd name="T40" fmla="*/ 553 w 709"/>
                <a:gd name="T41" fmla="*/ 35 h 86"/>
                <a:gd name="T42" fmla="*/ 510 w 709"/>
                <a:gd name="T43" fmla="*/ 35 h 86"/>
                <a:gd name="T44" fmla="*/ 482 w 709"/>
                <a:gd name="T45" fmla="*/ 52 h 86"/>
                <a:gd name="T46" fmla="*/ 454 w 709"/>
                <a:gd name="T47" fmla="*/ 52 h 86"/>
                <a:gd name="T48" fmla="*/ 425 w 709"/>
                <a:gd name="T49" fmla="*/ 69 h 86"/>
                <a:gd name="T50" fmla="*/ 369 w 709"/>
                <a:gd name="T51" fmla="*/ 69 h 86"/>
                <a:gd name="T52" fmla="*/ 312 w 709"/>
                <a:gd name="T53" fmla="*/ 69 h 86"/>
                <a:gd name="T54" fmla="*/ 241 w 709"/>
                <a:gd name="T55" fmla="*/ 69 h 86"/>
                <a:gd name="T56" fmla="*/ 156 w 709"/>
                <a:gd name="T57" fmla="*/ 69 h 86"/>
                <a:gd name="T58" fmla="*/ 99 w 709"/>
                <a:gd name="T59" fmla="*/ 69 h 86"/>
                <a:gd name="T60" fmla="*/ 43 w 709"/>
                <a:gd name="T61" fmla="*/ 69 h 86"/>
                <a:gd name="T62" fmla="*/ 0 w 709"/>
                <a:gd name="T63" fmla="*/ 69 h 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09"/>
                <a:gd name="T97" fmla="*/ 0 h 86"/>
                <a:gd name="T98" fmla="*/ 709 w 709"/>
                <a:gd name="T99" fmla="*/ 86 h 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09" h="86">
                  <a:moveTo>
                    <a:pt x="0" y="69"/>
                  </a:moveTo>
                  <a:lnTo>
                    <a:pt x="0" y="52"/>
                  </a:lnTo>
                  <a:lnTo>
                    <a:pt x="14" y="52"/>
                  </a:lnTo>
                  <a:lnTo>
                    <a:pt x="29" y="35"/>
                  </a:lnTo>
                  <a:lnTo>
                    <a:pt x="43" y="17"/>
                  </a:lnTo>
                  <a:lnTo>
                    <a:pt x="57" y="17"/>
                  </a:lnTo>
                  <a:lnTo>
                    <a:pt x="57" y="0"/>
                  </a:lnTo>
                  <a:lnTo>
                    <a:pt x="128" y="35"/>
                  </a:lnTo>
                  <a:lnTo>
                    <a:pt x="199" y="35"/>
                  </a:lnTo>
                  <a:lnTo>
                    <a:pt x="255" y="52"/>
                  </a:lnTo>
                  <a:lnTo>
                    <a:pt x="298" y="52"/>
                  </a:lnTo>
                  <a:lnTo>
                    <a:pt x="340" y="52"/>
                  </a:lnTo>
                  <a:lnTo>
                    <a:pt x="383" y="35"/>
                  </a:lnTo>
                  <a:lnTo>
                    <a:pt x="425" y="35"/>
                  </a:lnTo>
                  <a:lnTo>
                    <a:pt x="454" y="17"/>
                  </a:lnTo>
                  <a:lnTo>
                    <a:pt x="482" y="17"/>
                  </a:lnTo>
                  <a:lnTo>
                    <a:pt x="510" y="0"/>
                  </a:lnTo>
                  <a:lnTo>
                    <a:pt x="539" y="0"/>
                  </a:lnTo>
                  <a:lnTo>
                    <a:pt x="567" y="0"/>
                  </a:lnTo>
                  <a:lnTo>
                    <a:pt x="595" y="0"/>
                  </a:lnTo>
                  <a:lnTo>
                    <a:pt x="624" y="0"/>
                  </a:lnTo>
                  <a:lnTo>
                    <a:pt x="666" y="17"/>
                  </a:lnTo>
                  <a:lnTo>
                    <a:pt x="709" y="52"/>
                  </a:lnTo>
                  <a:lnTo>
                    <a:pt x="694" y="52"/>
                  </a:lnTo>
                  <a:lnTo>
                    <a:pt x="680" y="69"/>
                  </a:lnTo>
                  <a:lnTo>
                    <a:pt x="666" y="69"/>
                  </a:lnTo>
                  <a:lnTo>
                    <a:pt x="666" y="86"/>
                  </a:lnTo>
                  <a:lnTo>
                    <a:pt x="652" y="69"/>
                  </a:lnTo>
                  <a:lnTo>
                    <a:pt x="638" y="52"/>
                  </a:lnTo>
                  <a:lnTo>
                    <a:pt x="624" y="52"/>
                  </a:lnTo>
                  <a:lnTo>
                    <a:pt x="609" y="52"/>
                  </a:lnTo>
                  <a:lnTo>
                    <a:pt x="595" y="35"/>
                  </a:lnTo>
                  <a:lnTo>
                    <a:pt x="581" y="35"/>
                  </a:lnTo>
                  <a:lnTo>
                    <a:pt x="567" y="35"/>
                  </a:lnTo>
                  <a:lnTo>
                    <a:pt x="553" y="35"/>
                  </a:lnTo>
                  <a:lnTo>
                    <a:pt x="539" y="35"/>
                  </a:lnTo>
                  <a:lnTo>
                    <a:pt x="510" y="35"/>
                  </a:lnTo>
                  <a:lnTo>
                    <a:pt x="496" y="35"/>
                  </a:lnTo>
                  <a:lnTo>
                    <a:pt x="482" y="52"/>
                  </a:lnTo>
                  <a:lnTo>
                    <a:pt x="468" y="52"/>
                  </a:lnTo>
                  <a:lnTo>
                    <a:pt x="454" y="52"/>
                  </a:lnTo>
                  <a:lnTo>
                    <a:pt x="439" y="69"/>
                  </a:lnTo>
                  <a:lnTo>
                    <a:pt x="425" y="69"/>
                  </a:lnTo>
                  <a:lnTo>
                    <a:pt x="397" y="69"/>
                  </a:lnTo>
                  <a:lnTo>
                    <a:pt x="369" y="69"/>
                  </a:lnTo>
                  <a:lnTo>
                    <a:pt x="340" y="69"/>
                  </a:lnTo>
                  <a:lnTo>
                    <a:pt x="312" y="69"/>
                  </a:lnTo>
                  <a:lnTo>
                    <a:pt x="269" y="69"/>
                  </a:lnTo>
                  <a:lnTo>
                    <a:pt x="241" y="69"/>
                  </a:lnTo>
                  <a:lnTo>
                    <a:pt x="199" y="69"/>
                  </a:lnTo>
                  <a:lnTo>
                    <a:pt x="156" y="69"/>
                  </a:lnTo>
                  <a:lnTo>
                    <a:pt x="128" y="69"/>
                  </a:lnTo>
                  <a:lnTo>
                    <a:pt x="99" y="69"/>
                  </a:lnTo>
                  <a:lnTo>
                    <a:pt x="71" y="69"/>
                  </a:lnTo>
                  <a:lnTo>
                    <a:pt x="43" y="69"/>
                  </a:lnTo>
                  <a:lnTo>
                    <a:pt x="14" y="69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709" y="2171"/>
              <a:ext cx="680" cy="120"/>
            </a:xfrm>
            <a:custGeom>
              <a:avLst/>
              <a:gdLst>
                <a:gd name="T0" fmla="*/ 71 w 680"/>
                <a:gd name="T1" fmla="*/ 34 h 120"/>
                <a:gd name="T2" fmla="*/ 99 w 680"/>
                <a:gd name="T3" fmla="*/ 51 h 120"/>
                <a:gd name="T4" fmla="*/ 142 w 680"/>
                <a:gd name="T5" fmla="*/ 51 h 120"/>
                <a:gd name="T6" fmla="*/ 170 w 680"/>
                <a:gd name="T7" fmla="*/ 68 h 120"/>
                <a:gd name="T8" fmla="*/ 212 w 680"/>
                <a:gd name="T9" fmla="*/ 68 h 120"/>
                <a:gd name="T10" fmla="*/ 241 w 680"/>
                <a:gd name="T11" fmla="*/ 51 h 120"/>
                <a:gd name="T12" fmla="*/ 269 w 680"/>
                <a:gd name="T13" fmla="*/ 51 h 120"/>
                <a:gd name="T14" fmla="*/ 297 w 680"/>
                <a:gd name="T15" fmla="*/ 34 h 120"/>
                <a:gd name="T16" fmla="*/ 340 w 680"/>
                <a:gd name="T17" fmla="*/ 17 h 120"/>
                <a:gd name="T18" fmla="*/ 382 w 680"/>
                <a:gd name="T19" fmla="*/ 17 h 120"/>
                <a:gd name="T20" fmla="*/ 439 w 680"/>
                <a:gd name="T21" fmla="*/ 0 h 120"/>
                <a:gd name="T22" fmla="*/ 496 w 680"/>
                <a:gd name="T23" fmla="*/ 0 h 120"/>
                <a:gd name="T24" fmla="*/ 552 w 680"/>
                <a:gd name="T25" fmla="*/ 0 h 120"/>
                <a:gd name="T26" fmla="*/ 609 w 680"/>
                <a:gd name="T27" fmla="*/ 17 h 120"/>
                <a:gd name="T28" fmla="*/ 652 w 680"/>
                <a:gd name="T29" fmla="*/ 51 h 120"/>
                <a:gd name="T30" fmla="*/ 680 w 680"/>
                <a:gd name="T31" fmla="*/ 85 h 120"/>
                <a:gd name="T32" fmla="*/ 680 w 680"/>
                <a:gd name="T33" fmla="*/ 120 h 120"/>
                <a:gd name="T34" fmla="*/ 666 w 680"/>
                <a:gd name="T35" fmla="*/ 120 h 120"/>
                <a:gd name="T36" fmla="*/ 652 w 680"/>
                <a:gd name="T37" fmla="*/ 120 h 120"/>
                <a:gd name="T38" fmla="*/ 623 w 680"/>
                <a:gd name="T39" fmla="*/ 102 h 120"/>
                <a:gd name="T40" fmla="*/ 595 w 680"/>
                <a:gd name="T41" fmla="*/ 85 h 120"/>
                <a:gd name="T42" fmla="*/ 567 w 680"/>
                <a:gd name="T43" fmla="*/ 68 h 120"/>
                <a:gd name="T44" fmla="*/ 524 w 680"/>
                <a:gd name="T45" fmla="*/ 68 h 120"/>
                <a:gd name="T46" fmla="*/ 496 w 680"/>
                <a:gd name="T47" fmla="*/ 68 h 120"/>
                <a:gd name="T48" fmla="*/ 439 w 680"/>
                <a:gd name="T49" fmla="*/ 68 h 120"/>
                <a:gd name="T50" fmla="*/ 397 w 680"/>
                <a:gd name="T51" fmla="*/ 85 h 120"/>
                <a:gd name="T52" fmla="*/ 340 w 680"/>
                <a:gd name="T53" fmla="*/ 102 h 120"/>
                <a:gd name="T54" fmla="*/ 283 w 680"/>
                <a:gd name="T55" fmla="*/ 120 h 120"/>
                <a:gd name="T56" fmla="*/ 241 w 680"/>
                <a:gd name="T57" fmla="*/ 120 h 120"/>
                <a:gd name="T58" fmla="*/ 184 w 680"/>
                <a:gd name="T59" fmla="*/ 120 h 120"/>
                <a:gd name="T60" fmla="*/ 127 w 680"/>
                <a:gd name="T61" fmla="*/ 102 h 120"/>
                <a:gd name="T62" fmla="*/ 85 w 680"/>
                <a:gd name="T63" fmla="*/ 102 h 120"/>
                <a:gd name="T64" fmla="*/ 42 w 680"/>
                <a:gd name="T65" fmla="*/ 85 h 120"/>
                <a:gd name="T66" fmla="*/ 14 w 680"/>
                <a:gd name="T67" fmla="*/ 85 h 120"/>
                <a:gd name="T68" fmla="*/ 14 w 680"/>
                <a:gd name="T69" fmla="*/ 68 h 120"/>
                <a:gd name="T70" fmla="*/ 28 w 680"/>
                <a:gd name="T71" fmla="*/ 34 h 1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80"/>
                <a:gd name="T109" fmla="*/ 0 h 120"/>
                <a:gd name="T110" fmla="*/ 680 w 680"/>
                <a:gd name="T111" fmla="*/ 120 h 1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80" h="120">
                  <a:moveTo>
                    <a:pt x="42" y="34"/>
                  </a:moveTo>
                  <a:lnTo>
                    <a:pt x="71" y="34"/>
                  </a:lnTo>
                  <a:lnTo>
                    <a:pt x="85" y="51"/>
                  </a:lnTo>
                  <a:lnTo>
                    <a:pt x="99" y="51"/>
                  </a:lnTo>
                  <a:lnTo>
                    <a:pt x="127" y="51"/>
                  </a:lnTo>
                  <a:lnTo>
                    <a:pt x="142" y="51"/>
                  </a:lnTo>
                  <a:lnTo>
                    <a:pt x="156" y="68"/>
                  </a:lnTo>
                  <a:lnTo>
                    <a:pt x="170" y="68"/>
                  </a:lnTo>
                  <a:lnTo>
                    <a:pt x="184" y="68"/>
                  </a:lnTo>
                  <a:lnTo>
                    <a:pt x="212" y="68"/>
                  </a:lnTo>
                  <a:lnTo>
                    <a:pt x="227" y="68"/>
                  </a:lnTo>
                  <a:lnTo>
                    <a:pt x="241" y="51"/>
                  </a:lnTo>
                  <a:lnTo>
                    <a:pt x="255" y="51"/>
                  </a:lnTo>
                  <a:lnTo>
                    <a:pt x="269" y="51"/>
                  </a:lnTo>
                  <a:lnTo>
                    <a:pt x="283" y="51"/>
                  </a:lnTo>
                  <a:lnTo>
                    <a:pt x="297" y="34"/>
                  </a:lnTo>
                  <a:lnTo>
                    <a:pt x="326" y="34"/>
                  </a:lnTo>
                  <a:lnTo>
                    <a:pt x="340" y="17"/>
                  </a:lnTo>
                  <a:lnTo>
                    <a:pt x="368" y="17"/>
                  </a:lnTo>
                  <a:lnTo>
                    <a:pt x="382" y="17"/>
                  </a:lnTo>
                  <a:lnTo>
                    <a:pt x="411" y="0"/>
                  </a:lnTo>
                  <a:lnTo>
                    <a:pt x="439" y="0"/>
                  </a:lnTo>
                  <a:lnTo>
                    <a:pt x="467" y="0"/>
                  </a:lnTo>
                  <a:lnTo>
                    <a:pt x="496" y="0"/>
                  </a:lnTo>
                  <a:lnTo>
                    <a:pt x="524" y="0"/>
                  </a:lnTo>
                  <a:lnTo>
                    <a:pt x="552" y="0"/>
                  </a:lnTo>
                  <a:lnTo>
                    <a:pt x="581" y="0"/>
                  </a:lnTo>
                  <a:lnTo>
                    <a:pt x="609" y="17"/>
                  </a:lnTo>
                  <a:lnTo>
                    <a:pt x="623" y="34"/>
                  </a:lnTo>
                  <a:lnTo>
                    <a:pt x="652" y="51"/>
                  </a:lnTo>
                  <a:lnTo>
                    <a:pt x="666" y="68"/>
                  </a:lnTo>
                  <a:lnTo>
                    <a:pt x="680" y="85"/>
                  </a:lnTo>
                  <a:lnTo>
                    <a:pt x="680" y="120"/>
                  </a:lnTo>
                  <a:lnTo>
                    <a:pt x="666" y="120"/>
                  </a:lnTo>
                  <a:lnTo>
                    <a:pt x="652" y="120"/>
                  </a:lnTo>
                  <a:lnTo>
                    <a:pt x="637" y="102"/>
                  </a:lnTo>
                  <a:lnTo>
                    <a:pt x="623" y="102"/>
                  </a:lnTo>
                  <a:lnTo>
                    <a:pt x="609" y="85"/>
                  </a:lnTo>
                  <a:lnTo>
                    <a:pt x="595" y="85"/>
                  </a:lnTo>
                  <a:lnTo>
                    <a:pt x="581" y="68"/>
                  </a:lnTo>
                  <a:lnTo>
                    <a:pt x="567" y="68"/>
                  </a:lnTo>
                  <a:lnTo>
                    <a:pt x="552" y="68"/>
                  </a:lnTo>
                  <a:lnTo>
                    <a:pt x="524" y="68"/>
                  </a:lnTo>
                  <a:lnTo>
                    <a:pt x="510" y="68"/>
                  </a:lnTo>
                  <a:lnTo>
                    <a:pt x="496" y="68"/>
                  </a:lnTo>
                  <a:lnTo>
                    <a:pt x="467" y="68"/>
                  </a:lnTo>
                  <a:lnTo>
                    <a:pt x="439" y="68"/>
                  </a:lnTo>
                  <a:lnTo>
                    <a:pt x="411" y="68"/>
                  </a:lnTo>
                  <a:lnTo>
                    <a:pt x="397" y="85"/>
                  </a:lnTo>
                  <a:lnTo>
                    <a:pt x="354" y="102"/>
                  </a:lnTo>
                  <a:lnTo>
                    <a:pt x="340" y="102"/>
                  </a:lnTo>
                  <a:lnTo>
                    <a:pt x="312" y="102"/>
                  </a:lnTo>
                  <a:lnTo>
                    <a:pt x="283" y="120"/>
                  </a:lnTo>
                  <a:lnTo>
                    <a:pt x="269" y="120"/>
                  </a:lnTo>
                  <a:lnTo>
                    <a:pt x="241" y="120"/>
                  </a:lnTo>
                  <a:lnTo>
                    <a:pt x="212" y="120"/>
                  </a:lnTo>
                  <a:lnTo>
                    <a:pt x="184" y="120"/>
                  </a:lnTo>
                  <a:lnTo>
                    <a:pt x="156" y="102"/>
                  </a:lnTo>
                  <a:lnTo>
                    <a:pt x="127" y="102"/>
                  </a:lnTo>
                  <a:lnTo>
                    <a:pt x="113" y="102"/>
                  </a:lnTo>
                  <a:lnTo>
                    <a:pt x="85" y="102"/>
                  </a:lnTo>
                  <a:lnTo>
                    <a:pt x="71" y="85"/>
                  </a:lnTo>
                  <a:lnTo>
                    <a:pt x="42" y="85"/>
                  </a:lnTo>
                  <a:lnTo>
                    <a:pt x="28" y="85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14" y="68"/>
                  </a:lnTo>
                  <a:lnTo>
                    <a:pt x="28" y="51"/>
                  </a:lnTo>
                  <a:lnTo>
                    <a:pt x="28" y="34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02" y="2291"/>
              <a:ext cx="227" cy="34"/>
            </a:xfrm>
            <a:custGeom>
              <a:avLst/>
              <a:gdLst>
                <a:gd name="T0" fmla="*/ 227 w 227"/>
                <a:gd name="T1" fmla="*/ 34 h 34"/>
                <a:gd name="T2" fmla="*/ 0 w 227"/>
                <a:gd name="T3" fmla="*/ 34 h 34"/>
                <a:gd name="T4" fmla="*/ 14 w 227"/>
                <a:gd name="T5" fmla="*/ 17 h 34"/>
                <a:gd name="T6" fmla="*/ 29 w 227"/>
                <a:gd name="T7" fmla="*/ 17 h 34"/>
                <a:gd name="T8" fmla="*/ 43 w 227"/>
                <a:gd name="T9" fmla="*/ 17 h 34"/>
                <a:gd name="T10" fmla="*/ 57 w 227"/>
                <a:gd name="T11" fmla="*/ 17 h 34"/>
                <a:gd name="T12" fmla="*/ 71 w 227"/>
                <a:gd name="T13" fmla="*/ 0 h 34"/>
                <a:gd name="T14" fmla="*/ 85 w 227"/>
                <a:gd name="T15" fmla="*/ 0 h 34"/>
                <a:gd name="T16" fmla="*/ 99 w 227"/>
                <a:gd name="T17" fmla="*/ 0 h 34"/>
                <a:gd name="T18" fmla="*/ 114 w 227"/>
                <a:gd name="T19" fmla="*/ 0 h 34"/>
                <a:gd name="T20" fmla="*/ 128 w 227"/>
                <a:gd name="T21" fmla="*/ 0 h 34"/>
                <a:gd name="T22" fmla="*/ 142 w 227"/>
                <a:gd name="T23" fmla="*/ 0 h 34"/>
                <a:gd name="T24" fmla="*/ 156 w 227"/>
                <a:gd name="T25" fmla="*/ 0 h 34"/>
                <a:gd name="T26" fmla="*/ 170 w 227"/>
                <a:gd name="T27" fmla="*/ 17 h 34"/>
                <a:gd name="T28" fmla="*/ 184 w 227"/>
                <a:gd name="T29" fmla="*/ 17 h 34"/>
                <a:gd name="T30" fmla="*/ 199 w 227"/>
                <a:gd name="T31" fmla="*/ 17 h 34"/>
                <a:gd name="T32" fmla="*/ 213 w 227"/>
                <a:gd name="T33" fmla="*/ 17 h 34"/>
                <a:gd name="T34" fmla="*/ 227 w 227"/>
                <a:gd name="T35" fmla="*/ 34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7"/>
                <a:gd name="T55" fmla="*/ 0 h 34"/>
                <a:gd name="T56" fmla="*/ 227 w 227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7" h="34">
                  <a:moveTo>
                    <a:pt x="227" y="34"/>
                  </a:moveTo>
                  <a:lnTo>
                    <a:pt x="0" y="34"/>
                  </a:lnTo>
                  <a:lnTo>
                    <a:pt x="14" y="17"/>
                  </a:lnTo>
                  <a:lnTo>
                    <a:pt x="29" y="17"/>
                  </a:lnTo>
                  <a:lnTo>
                    <a:pt x="43" y="17"/>
                  </a:lnTo>
                  <a:lnTo>
                    <a:pt x="57" y="17"/>
                  </a:lnTo>
                  <a:lnTo>
                    <a:pt x="71" y="0"/>
                  </a:lnTo>
                  <a:lnTo>
                    <a:pt x="85" y="0"/>
                  </a:lnTo>
                  <a:lnTo>
                    <a:pt x="99" y="0"/>
                  </a:lnTo>
                  <a:lnTo>
                    <a:pt x="114" y="0"/>
                  </a:lnTo>
                  <a:lnTo>
                    <a:pt x="128" y="0"/>
                  </a:lnTo>
                  <a:lnTo>
                    <a:pt x="142" y="0"/>
                  </a:lnTo>
                  <a:lnTo>
                    <a:pt x="156" y="0"/>
                  </a:lnTo>
                  <a:lnTo>
                    <a:pt x="170" y="17"/>
                  </a:lnTo>
                  <a:lnTo>
                    <a:pt x="184" y="17"/>
                  </a:lnTo>
                  <a:lnTo>
                    <a:pt x="199" y="17"/>
                  </a:lnTo>
                  <a:lnTo>
                    <a:pt x="213" y="17"/>
                  </a:lnTo>
                  <a:lnTo>
                    <a:pt x="227" y="3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134" y="2308"/>
              <a:ext cx="127" cy="17"/>
            </a:xfrm>
            <a:custGeom>
              <a:avLst/>
              <a:gdLst>
                <a:gd name="T0" fmla="*/ 0 w 127"/>
                <a:gd name="T1" fmla="*/ 17 h 17"/>
                <a:gd name="T2" fmla="*/ 28 w 127"/>
                <a:gd name="T3" fmla="*/ 0 h 17"/>
                <a:gd name="T4" fmla="*/ 42 w 127"/>
                <a:gd name="T5" fmla="*/ 0 h 17"/>
                <a:gd name="T6" fmla="*/ 57 w 127"/>
                <a:gd name="T7" fmla="*/ 0 h 17"/>
                <a:gd name="T8" fmla="*/ 71 w 127"/>
                <a:gd name="T9" fmla="*/ 0 h 17"/>
                <a:gd name="T10" fmla="*/ 85 w 127"/>
                <a:gd name="T11" fmla="*/ 0 h 17"/>
                <a:gd name="T12" fmla="*/ 99 w 127"/>
                <a:gd name="T13" fmla="*/ 0 h 17"/>
                <a:gd name="T14" fmla="*/ 113 w 127"/>
                <a:gd name="T15" fmla="*/ 0 h 17"/>
                <a:gd name="T16" fmla="*/ 127 w 127"/>
                <a:gd name="T17" fmla="*/ 17 h 17"/>
                <a:gd name="T18" fmla="*/ 0 w 127"/>
                <a:gd name="T19" fmla="*/ 17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"/>
                <a:gd name="T31" fmla="*/ 0 h 17"/>
                <a:gd name="T32" fmla="*/ 127 w 12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" h="17">
                  <a:moveTo>
                    <a:pt x="0" y="17"/>
                  </a:moveTo>
                  <a:lnTo>
                    <a:pt x="28" y="0"/>
                  </a:lnTo>
                  <a:lnTo>
                    <a:pt x="42" y="0"/>
                  </a:lnTo>
                  <a:lnTo>
                    <a:pt x="57" y="0"/>
                  </a:lnTo>
                  <a:lnTo>
                    <a:pt x="71" y="0"/>
                  </a:lnTo>
                  <a:lnTo>
                    <a:pt x="85" y="0"/>
                  </a:lnTo>
                  <a:lnTo>
                    <a:pt x="99" y="0"/>
                  </a:lnTo>
                  <a:lnTo>
                    <a:pt x="113" y="0"/>
                  </a:lnTo>
                  <a:lnTo>
                    <a:pt x="127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1559" y="1590"/>
              <a:ext cx="467" cy="615"/>
            </a:xfrm>
            <a:custGeom>
              <a:avLst/>
              <a:gdLst>
                <a:gd name="T0" fmla="*/ 0 w 467"/>
                <a:gd name="T1" fmla="*/ 0 h 615"/>
                <a:gd name="T2" fmla="*/ 0 w 467"/>
                <a:gd name="T3" fmla="*/ 547 h 615"/>
                <a:gd name="T4" fmla="*/ 28 w 467"/>
                <a:gd name="T5" fmla="*/ 547 h 615"/>
                <a:gd name="T6" fmla="*/ 71 w 467"/>
                <a:gd name="T7" fmla="*/ 547 h 615"/>
                <a:gd name="T8" fmla="*/ 99 w 467"/>
                <a:gd name="T9" fmla="*/ 547 h 615"/>
                <a:gd name="T10" fmla="*/ 127 w 467"/>
                <a:gd name="T11" fmla="*/ 564 h 615"/>
                <a:gd name="T12" fmla="*/ 156 w 467"/>
                <a:gd name="T13" fmla="*/ 564 h 615"/>
                <a:gd name="T14" fmla="*/ 198 w 467"/>
                <a:gd name="T15" fmla="*/ 564 h 615"/>
                <a:gd name="T16" fmla="*/ 227 w 467"/>
                <a:gd name="T17" fmla="*/ 581 h 615"/>
                <a:gd name="T18" fmla="*/ 255 w 467"/>
                <a:gd name="T19" fmla="*/ 581 h 615"/>
                <a:gd name="T20" fmla="*/ 283 w 467"/>
                <a:gd name="T21" fmla="*/ 598 h 615"/>
                <a:gd name="T22" fmla="*/ 312 w 467"/>
                <a:gd name="T23" fmla="*/ 598 h 615"/>
                <a:gd name="T24" fmla="*/ 340 w 467"/>
                <a:gd name="T25" fmla="*/ 615 h 615"/>
                <a:gd name="T26" fmla="*/ 368 w 467"/>
                <a:gd name="T27" fmla="*/ 615 h 615"/>
                <a:gd name="T28" fmla="*/ 397 w 467"/>
                <a:gd name="T29" fmla="*/ 615 h 615"/>
                <a:gd name="T30" fmla="*/ 425 w 467"/>
                <a:gd name="T31" fmla="*/ 615 h 615"/>
                <a:gd name="T32" fmla="*/ 439 w 467"/>
                <a:gd name="T33" fmla="*/ 615 h 615"/>
                <a:gd name="T34" fmla="*/ 467 w 467"/>
                <a:gd name="T35" fmla="*/ 615 h 615"/>
                <a:gd name="T36" fmla="*/ 340 w 467"/>
                <a:gd name="T37" fmla="*/ 18 h 615"/>
                <a:gd name="T38" fmla="*/ 312 w 467"/>
                <a:gd name="T39" fmla="*/ 18 h 615"/>
                <a:gd name="T40" fmla="*/ 283 w 467"/>
                <a:gd name="T41" fmla="*/ 18 h 615"/>
                <a:gd name="T42" fmla="*/ 255 w 467"/>
                <a:gd name="T43" fmla="*/ 35 h 615"/>
                <a:gd name="T44" fmla="*/ 227 w 467"/>
                <a:gd name="T45" fmla="*/ 35 h 615"/>
                <a:gd name="T46" fmla="*/ 212 w 467"/>
                <a:gd name="T47" fmla="*/ 35 h 615"/>
                <a:gd name="T48" fmla="*/ 184 w 467"/>
                <a:gd name="T49" fmla="*/ 35 h 615"/>
                <a:gd name="T50" fmla="*/ 156 w 467"/>
                <a:gd name="T51" fmla="*/ 35 h 615"/>
                <a:gd name="T52" fmla="*/ 142 w 467"/>
                <a:gd name="T53" fmla="*/ 35 h 615"/>
                <a:gd name="T54" fmla="*/ 113 w 467"/>
                <a:gd name="T55" fmla="*/ 18 h 615"/>
                <a:gd name="T56" fmla="*/ 99 w 467"/>
                <a:gd name="T57" fmla="*/ 18 h 615"/>
                <a:gd name="T58" fmla="*/ 71 w 467"/>
                <a:gd name="T59" fmla="*/ 18 h 615"/>
                <a:gd name="T60" fmla="*/ 57 w 467"/>
                <a:gd name="T61" fmla="*/ 18 h 615"/>
                <a:gd name="T62" fmla="*/ 42 w 467"/>
                <a:gd name="T63" fmla="*/ 18 h 615"/>
                <a:gd name="T64" fmla="*/ 28 w 467"/>
                <a:gd name="T65" fmla="*/ 0 h 615"/>
                <a:gd name="T66" fmla="*/ 14 w 467"/>
                <a:gd name="T67" fmla="*/ 0 h 615"/>
                <a:gd name="T68" fmla="*/ 0 w 467"/>
                <a:gd name="T69" fmla="*/ 0 h 6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7"/>
                <a:gd name="T106" fmla="*/ 0 h 615"/>
                <a:gd name="T107" fmla="*/ 467 w 467"/>
                <a:gd name="T108" fmla="*/ 615 h 6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7" h="615">
                  <a:moveTo>
                    <a:pt x="0" y="0"/>
                  </a:moveTo>
                  <a:lnTo>
                    <a:pt x="0" y="547"/>
                  </a:lnTo>
                  <a:lnTo>
                    <a:pt x="28" y="547"/>
                  </a:lnTo>
                  <a:lnTo>
                    <a:pt x="71" y="547"/>
                  </a:lnTo>
                  <a:lnTo>
                    <a:pt x="99" y="547"/>
                  </a:lnTo>
                  <a:lnTo>
                    <a:pt x="127" y="564"/>
                  </a:lnTo>
                  <a:lnTo>
                    <a:pt x="156" y="564"/>
                  </a:lnTo>
                  <a:lnTo>
                    <a:pt x="198" y="564"/>
                  </a:lnTo>
                  <a:lnTo>
                    <a:pt x="227" y="581"/>
                  </a:lnTo>
                  <a:lnTo>
                    <a:pt x="255" y="581"/>
                  </a:lnTo>
                  <a:lnTo>
                    <a:pt x="283" y="598"/>
                  </a:lnTo>
                  <a:lnTo>
                    <a:pt x="312" y="598"/>
                  </a:lnTo>
                  <a:lnTo>
                    <a:pt x="340" y="615"/>
                  </a:lnTo>
                  <a:lnTo>
                    <a:pt x="368" y="615"/>
                  </a:lnTo>
                  <a:lnTo>
                    <a:pt x="397" y="615"/>
                  </a:lnTo>
                  <a:lnTo>
                    <a:pt x="425" y="615"/>
                  </a:lnTo>
                  <a:lnTo>
                    <a:pt x="439" y="615"/>
                  </a:lnTo>
                  <a:lnTo>
                    <a:pt x="467" y="615"/>
                  </a:lnTo>
                  <a:lnTo>
                    <a:pt x="340" y="18"/>
                  </a:lnTo>
                  <a:lnTo>
                    <a:pt x="312" y="18"/>
                  </a:lnTo>
                  <a:lnTo>
                    <a:pt x="283" y="18"/>
                  </a:lnTo>
                  <a:lnTo>
                    <a:pt x="255" y="35"/>
                  </a:lnTo>
                  <a:lnTo>
                    <a:pt x="227" y="35"/>
                  </a:lnTo>
                  <a:lnTo>
                    <a:pt x="212" y="35"/>
                  </a:lnTo>
                  <a:lnTo>
                    <a:pt x="184" y="35"/>
                  </a:lnTo>
                  <a:lnTo>
                    <a:pt x="156" y="35"/>
                  </a:lnTo>
                  <a:lnTo>
                    <a:pt x="142" y="35"/>
                  </a:lnTo>
                  <a:lnTo>
                    <a:pt x="113" y="18"/>
                  </a:lnTo>
                  <a:lnTo>
                    <a:pt x="99" y="18"/>
                  </a:lnTo>
                  <a:lnTo>
                    <a:pt x="71" y="18"/>
                  </a:lnTo>
                  <a:lnTo>
                    <a:pt x="57" y="18"/>
                  </a:lnTo>
                  <a:lnTo>
                    <a:pt x="42" y="18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913" y="1642"/>
              <a:ext cx="227" cy="683"/>
            </a:xfrm>
            <a:custGeom>
              <a:avLst/>
              <a:gdLst>
                <a:gd name="T0" fmla="*/ 0 w 227"/>
                <a:gd name="T1" fmla="*/ 0 h 683"/>
                <a:gd name="T2" fmla="*/ 113 w 227"/>
                <a:gd name="T3" fmla="*/ 563 h 683"/>
                <a:gd name="T4" fmla="*/ 128 w 227"/>
                <a:gd name="T5" fmla="*/ 563 h 683"/>
                <a:gd name="T6" fmla="*/ 128 w 227"/>
                <a:gd name="T7" fmla="*/ 580 h 683"/>
                <a:gd name="T8" fmla="*/ 142 w 227"/>
                <a:gd name="T9" fmla="*/ 597 h 683"/>
                <a:gd name="T10" fmla="*/ 156 w 227"/>
                <a:gd name="T11" fmla="*/ 614 h 683"/>
                <a:gd name="T12" fmla="*/ 170 w 227"/>
                <a:gd name="T13" fmla="*/ 631 h 683"/>
                <a:gd name="T14" fmla="*/ 198 w 227"/>
                <a:gd name="T15" fmla="*/ 649 h 683"/>
                <a:gd name="T16" fmla="*/ 213 w 227"/>
                <a:gd name="T17" fmla="*/ 666 h 683"/>
                <a:gd name="T18" fmla="*/ 227 w 227"/>
                <a:gd name="T19" fmla="*/ 683 h 683"/>
                <a:gd name="T20" fmla="*/ 57 w 227"/>
                <a:gd name="T21" fmla="*/ 68 h 683"/>
                <a:gd name="T22" fmla="*/ 57 w 227"/>
                <a:gd name="T23" fmla="*/ 68 h 683"/>
                <a:gd name="T24" fmla="*/ 43 w 227"/>
                <a:gd name="T25" fmla="*/ 51 h 683"/>
                <a:gd name="T26" fmla="*/ 43 w 227"/>
                <a:gd name="T27" fmla="*/ 51 h 683"/>
                <a:gd name="T28" fmla="*/ 28 w 227"/>
                <a:gd name="T29" fmla="*/ 34 h 683"/>
                <a:gd name="T30" fmla="*/ 14 w 227"/>
                <a:gd name="T31" fmla="*/ 17 h 683"/>
                <a:gd name="T32" fmla="*/ 14 w 227"/>
                <a:gd name="T33" fmla="*/ 17 h 683"/>
                <a:gd name="T34" fmla="*/ 14 w 227"/>
                <a:gd name="T35" fmla="*/ 0 h 683"/>
                <a:gd name="T36" fmla="*/ 0 w 227"/>
                <a:gd name="T37" fmla="*/ 0 h 6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7"/>
                <a:gd name="T58" fmla="*/ 0 h 683"/>
                <a:gd name="T59" fmla="*/ 227 w 227"/>
                <a:gd name="T60" fmla="*/ 683 h 68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7" h="683">
                  <a:moveTo>
                    <a:pt x="0" y="0"/>
                  </a:moveTo>
                  <a:lnTo>
                    <a:pt x="113" y="563"/>
                  </a:lnTo>
                  <a:lnTo>
                    <a:pt x="128" y="563"/>
                  </a:lnTo>
                  <a:lnTo>
                    <a:pt x="128" y="580"/>
                  </a:lnTo>
                  <a:lnTo>
                    <a:pt x="142" y="597"/>
                  </a:lnTo>
                  <a:lnTo>
                    <a:pt x="156" y="614"/>
                  </a:lnTo>
                  <a:lnTo>
                    <a:pt x="170" y="631"/>
                  </a:lnTo>
                  <a:lnTo>
                    <a:pt x="198" y="649"/>
                  </a:lnTo>
                  <a:lnTo>
                    <a:pt x="213" y="666"/>
                  </a:lnTo>
                  <a:lnTo>
                    <a:pt x="227" y="683"/>
                  </a:lnTo>
                  <a:lnTo>
                    <a:pt x="57" y="68"/>
                  </a:lnTo>
                  <a:lnTo>
                    <a:pt x="43" y="51"/>
                  </a:lnTo>
                  <a:lnTo>
                    <a:pt x="28" y="34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879" y="1590"/>
              <a:ext cx="510" cy="632"/>
            </a:xfrm>
            <a:custGeom>
              <a:avLst/>
              <a:gdLst>
                <a:gd name="T0" fmla="*/ 127 w 510"/>
                <a:gd name="T1" fmla="*/ 376 h 632"/>
                <a:gd name="T2" fmla="*/ 71 w 510"/>
                <a:gd name="T3" fmla="*/ 359 h 632"/>
                <a:gd name="T4" fmla="*/ 28 w 510"/>
                <a:gd name="T5" fmla="*/ 325 h 632"/>
                <a:gd name="T6" fmla="*/ 14 w 510"/>
                <a:gd name="T7" fmla="*/ 274 h 632"/>
                <a:gd name="T8" fmla="*/ 0 w 510"/>
                <a:gd name="T9" fmla="*/ 205 h 632"/>
                <a:gd name="T10" fmla="*/ 0 w 510"/>
                <a:gd name="T11" fmla="*/ 154 h 632"/>
                <a:gd name="T12" fmla="*/ 14 w 510"/>
                <a:gd name="T13" fmla="*/ 103 h 632"/>
                <a:gd name="T14" fmla="*/ 14 w 510"/>
                <a:gd name="T15" fmla="*/ 35 h 632"/>
                <a:gd name="T16" fmla="*/ 28 w 510"/>
                <a:gd name="T17" fmla="*/ 0 h 632"/>
                <a:gd name="T18" fmla="*/ 42 w 510"/>
                <a:gd name="T19" fmla="*/ 0 h 632"/>
                <a:gd name="T20" fmla="*/ 57 w 510"/>
                <a:gd name="T21" fmla="*/ 18 h 632"/>
                <a:gd name="T22" fmla="*/ 71 w 510"/>
                <a:gd name="T23" fmla="*/ 18 h 632"/>
                <a:gd name="T24" fmla="*/ 85 w 510"/>
                <a:gd name="T25" fmla="*/ 18 h 632"/>
                <a:gd name="T26" fmla="*/ 99 w 510"/>
                <a:gd name="T27" fmla="*/ 35 h 632"/>
                <a:gd name="T28" fmla="*/ 113 w 510"/>
                <a:gd name="T29" fmla="*/ 35 h 632"/>
                <a:gd name="T30" fmla="*/ 127 w 510"/>
                <a:gd name="T31" fmla="*/ 35 h 632"/>
                <a:gd name="T32" fmla="*/ 142 w 510"/>
                <a:gd name="T33" fmla="*/ 35 h 632"/>
                <a:gd name="T34" fmla="*/ 170 w 510"/>
                <a:gd name="T35" fmla="*/ 35 h 632"/>
                <a:gd name="T36" fmla="*/ 198 w 510"/>
                <a:gd name="T37" fmla="*/ 35 h 632"/>
                <a:gd name="T38" fmla="*/ 227 w 510"/>
                <a:gd name="T39" fmla="*/ 35 h 632"/>
                <a:gd name="T40" fmla="*/ 255 w 510"/>
                <a:gd name="T41" fmla="*/ 35 h 632"/>
                <a:gd name="T42" fmla="*/ 269 w 510"/>
                <a:gd name="T43" fmla="*/ 35 h 632"/>
                <a:gd name="T44" fmla="*/ 297 w 510"/>
                <a:gd name="T45" fmla="*/ 18 h 632"/>
                <a:gd name="T46" fmla="*/ 326 w 510"/>
                <a:gd name="T47" fmla="*/ 18 h 632"/>
                <a:gd name="T48" fmla="*/ 354 w 510"/>
                <a:gd name="T49" fmla="*/ 18 h 632"/>
                <a:gd name="T50" fmla="*/ 368 w 510"/>
                <a:gd name="T51" fmla="*/ 18 h 632"/>
                <a:gd name="T52" fmla="*/ 397 w 510"/>
                <a:gd name="T53" fmla="*/ 18 h 632"/>
                <a:gd name="T54" fmla="*/ 411 w 510"/>
                <a:gd name="T55" fmla="*/ 35 h 632"/>
                <a:gd name="T56" fmla="*/ 439 w 510"/>
                <a:gd name="T57" fmla="*/ 35 h 632"/>
                <a:gd name="T58" fmla="*/ 453 w 510"/>
                <a:gd name="T59" fmla="*/ 52 h 632"/>
                <a:gd name="T60" fmla="*/ 467 w 510"/>
                <a:gd name="T61" fmla="*/ 52 h 632"/>
                <a:gd name="T62" fmla="*/ 496 w 510"/>
                <a:gd name="T63" fmla="*/ 69 h 632"/>
                <a:gd name="T64" fmla="*/ 510 w 510"/>
                <a:gd name="T65" fmla="*/ 103 h 632"/>
                <a:gd name="T66" fmla="*/ 510 w 510"/>
                <a:gd name="T67" fmla="*/ 632 h 632"/>
                <a:gd name="T68" fmla="*/ 482 w 510"/>
                <a:gd name="T69" fmla="*/ 598 h 632"/>
                <a:gd name="T70" fmla="*/ 453 w 510"/>
                <a:gd name="T71" fmla="*/ 581 h 632"/>
                <a:gd name="T72" fmla="*/ 425 w 510"/>
                <a:gd name="T73" fmla="*/ 564 h 632"/>
                <a:gd name="T74" fmla="*/ 397 w 510"/>
                <a:gd name="T75" fmla="*/ 564 h 632"/>
                <a:gd name="T76" fmla="*/ 368 w 510"/>
                <a:gd name="T77" fmla="*/ 547 h 632"/>
                <a:gd name="T78" fmla="*/ 354 w 510"/>
                <a:gd name="T79" fmla="*/ 547 h 632"/>
                <a:gd name="T80" fmla="*/ 326 w 510"/>
                <a:gd name="T81" fmla="*/ 547 h 632"/>
                <a:gd name="T82" fmla="*/ 297 w 510"/>
                <a:gd name="T83" fmla="*/ 547 h 632"/>
                <a:gd name="T84" fmla="*/ 283 w 510"/>
                <a:gd name="T85" fmla="*/ 530 h 632"/>
                <a:gd name="T86" fmla="*/ 255 w 510"/>
                <a:gd name="T87" fmla="*/ 530 h 632"/>
                <a:gd name="T88" fmla="*/ 241 w 510"/>
                <a:gd name="T89" fmla="*/ 513 h 632"/>
                <a:gd name="T90" fmla="*/ 227 w 510"/>
                <a:gd name="T91" fmla="*/ 496 h 632"/>
                <a:gd name="T92" fmla="*/ 212 w 510"/>
                <a:gd name="T93" fmla="*/ 479 h 632"/>
                <a:gd name="T94" fmla="*/ 198 w 510"/>
                <a:gd name="T95" fmla="*/ 461 h 632"/>
                <a:gd name="T96" fmla="*/ 184 w 510"/>
                <a:gd name="T97" fmla="*/ 427 h 632"/>
                <a:gd name="T98" fmla="*/ 184 w 510"/>
                <a:gd name="T99" fmla="*/ 376 h 632"/>
                <a:gd name="T100" fmla="*/ 170 w 510"/>
                <a:gd name="T101" fmla="*/ 376 h 632"/>
                <a:gd name="T102" fmla="*/ 170 w 510"/>
                <a:gd name="T103" fmla="*/ 376 h 632"/>
                <a:gd name="T104" fmla="*/ 156 w 510"/>
                <a:gd name="T105" fmla="*/ 376 h 632"/>
                <a:gd name="T106" fmla="*/ 156 w 510"/>
                <a:gd name="T107" fmla="*/ 376 h 632"/>
                <a:gd name="T108" fmla="*/ 142 w 510"/>
                <a:gd name="T109" fmla="*/ 376 h 632"/>
                <a:gd name="T110" fmla="*/ 142 w 510"/>
                <a:gd name="T111" fmla="*/ 376 h 632"/>
                <a:gd name="T112" fmla="*/ 127 w 510"/>
                <a:gd name="T113" fmla="*/ 376 h 632"/>
                <a:gd name="T114" fmla="*/ 127 w 510"/>
                <a:gd name="T115" fmla="*/ 376 h 6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0"/>
                <a:gd name="T175" fmla="*/ 0 h 632"/>
                <a:gd name="T176" fmla="*/ 510 w 510"/>
                <a:gd name="T177" fmla="*/ 632 h 6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0" h="632">
                  <a:moveTo>
                    <a:pt x="127" y="376"/>
                  </a:moveTo>
                  <a:lnTo>
                    <a:pt x="71" y="359"/>
                  </a:lnTo>
                  <a:lnTo>
                    <a:pt x="28" y="325"/>
                  </a:lnTo>
                  <a:lnTo>
                    <a:pt x="14" y="274"/>
                  </a:lnTo>
                  <a:lnTo>
                    <a:pt x="0" y="205"/>
                  </a:lnTo>
                  <a:lnTo>
                    <a:pt x="0" y="154"/>
                  </a:lnTo>
                  <a:lnTo>
                    <a:pt x="14" y="103"/>
                  </a:lnTo>
                  <a:lnTo>
                    <a:pt x="14" y="35"/>
                  </a:lnTo>
                  <a:lnTo>
                    <a:pt x="28" y="0"/>
                  </a:lnTo>
                  <a:lnTo>
                    <a:pt x="42" y="0"/>
                  </a:lnTo>
                  <a:lnTo>
                    <a:pt x="57" y="18"/>
                  </a:lnTo>
                  <a:lnTo>
                    <a:pt x="71" y="18"/>
                  </a:lnTo>
                  <a:lnTo>
                    <a:pt x="85" y="18"/>
                  </a:lnTo>
                  <a:lnTo>
                    <a:pt x="99" y="35"/>
                  </a:lnTo>
                  <a:lnTo>
                    <a:pt x="113" y="35"/>
                  </a:lnTo>
                  <a:lnTo>
                    <a:pt x="127" y="35"/>
                  </a:lnTo>
                  <a:lnTo>
                    <a:pt x="142" y="35"/>
                  </a:lnTo>
                  <a:lnTo>
                    <a:pt x="170" y="35"/>
                  </a:lnTo>
                  <a:lnTo>
                    <a:pt x="198" y="35"/>
                  </a:lnTo>
                  <a:lnTo>
                    <a:pt x="227" y="35"/>
                  </a:lnTo>
                  <a:lnTo>
                    <a:pt x="255" y="35"/>
                  </a:lnTo>
                  <a:lnTo>
                    <a:pt x="269" y="35"/>
                  </a:lnTo>
                  <a:lnTo>
                    <a:pt x="297" y="18"/>
                  </a:lnTo>
                  <a:lnTo>
                    <a:pt x="326" y="18"/>
                  </a:lnTo>
                  <a:lnTo>
                    <a:pt x="354" y="18"/>
                  </a:lnTo>
                  <a:lnTo>
                    <a:pt x="368" y="18"/>
                  </a:lnTo>
                  <a:lnTo>
                    <a:pt x="397" y="18"/>
                  </a:lnTo>
                  <a:lnTo>
                    <a:pt x="411" y="35"/>
                  </a:lnTo>
                  <a:lnTo>
                    <a:pt x="439" y="35"/>
                  </a:lnTo>
                  <a:lnTo>
                    <a:pt x="453" y="52"/>
                  </a:lnTo>
                  <a:lnTo>
                    <a:pt x="467" y="52"/>
                  </a:lnTo>
                  <a:lnTo>
                    <a:pt x="496" y="69"/>
                  </a:lnTo>
                  <a:lnTo>
                    <a:pt x="510" y="103"/>
                  </a:lnTo>
                  <a:lnTo>
                    <a:pt x="510" y="632"/>
                  </a:lnTo>
                  <a:lnTo>
                    <a:pt x="482" y="598"/>
                  </a:lnTo>
                  <a:lnTo>
                    <a:pt x="453" y="581"/>
                  </a:lnTo>
                  <a:lnTo>
                    <a:pt x="425" y="564"/>
                  </a:lnTo>
                  <a:lnTo>
                    <a:pt x="397" y="564"/>
                  </a:lnTo>
                  <a:lnTo>
                    <a:pt x="368" y="547"/>
                  </a:lnTo>
                  <a:lnTo>
                    <a:pt x="354" y="547"/>
                  </a:lnTo>
                  <a:lnTo>
                    <a:pt x="326" y="547"/>
                  </a:lnTo>
                  <a:lnTo>
                    <a:pt x="297" y="547"/>
                  </a:lnTo>
                  <a:lnTo>
                    <a:pt x="283" y="530"/>
                  </a:lnTo>
                  <a:lnTo>
                    <a:pt x="255" y="530"/>
                  </a:lnTo>
                  <a:lnTo>
                    <a:pt x="241" y="513"/>
                  </a:lnTo>
                  <a:lnTo>
                    <a:pt x="227" y="496"/>
                  </a:lnTo>
                  <a:lnTo>
                    <a:pt x="212" y="479"/>
                  </a:lnTo>
                  <a:lnTo>
                    <a:pt x="198" y="461"/>
                  </a:lnTo>
                  <a:lnTo>
                    <a:pt x="184" y="427"/>
                  </a:lnTo>
                  <a:lnTo>
                    <a:pt x="184" y="376"/>
                  </a:lnTo>
                  <a:lnTo>
                    <a:pt x="170" y="376"/>
                  </a:lnTo>
                  <a:lnTo>
                    <a:pt x="156" y="376"/>
                  </a:lnTo>
                  <a:lnTo>
                    <a:pt x="142" y="376"/>
                  </a:lnTo>
                  <a:lnTo>
                    <a:pt x="127" y="3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879" y="1898"/>
              <a:ext cx="227" cy="222"/>
            </a:xfrm>
            <a:custGeom>
              <a:avLst/>
              <a:gdLst>
                <a:gd name="T0" fmla="*/ 0 w 227"/>
                <a:gd name="T1" fmla="*/ 0 h 222"/>
                <a:gd name="T2" fmla="*/ 14 w 227"/>
                <a:gd name="T3" fmla="*/ 34 h 222"/>
                <a:gd name="T4" fmla="*/ 28 w 227"/>
                <a:gd name="T5" fmla="*/ 51 h 222"/>
                <a:gd name="T6" fmla="*/ 42 w 227"/>
                <a:gd name="T7" fmla="*/ 51 h 222"/>
                <a:gd name="T8" fmla="*/ 71 w 227"/>
                <a:gd name="T9" fmla="*/ 68 h 222"/>
                <a:gd name="T10" fmla="*/ 85 w 227"/>
                <a:gd name="T11" fmla="*/ 85 h 222"/>
                <a:gd name="T12" fmla="*/ 113 w 227"/>
                <a:gd name="T13" fmla="*/ 85 h 222"/>
                <a:gd name="T14" fmla="*/ 142 w 227"/>
                <a:gd name="T15" fmla="*/ 85 h 222"/>
                <a:gd name="T16" fmla="*/ 170 w 227"/>
                <a:gd name="T17" fmla="*/ 85 h 222"/>
                <a:gd name="T18" fmla="*/ 170 w 227"/>
                <a:gd name="T19" fmla="*/ 102 h 222"/>
                <a:gd name="T20" fmla="*/ 170 w 227"/>
                <a:gd name="T21" fmla="*/ 119 h 222"/>
                <a:gd name="T22" fmla="*/ 170 w 227"/>
                <a:gd name="T23" fmla="*/ 136 h 222"/>
                <a:gd name="T24" fmla="*/ 184 w 227"/>
                <a:gd name="T25" fmla="*/ 153 h 222"/>
                <a:gd name="T26" fmla="*/ 184 w 227"/>
                <a:gd name="T27" fmla="*/ 171 h 222"/>
                <a:gd name="T28" fmla="*/ 198 w 227"/>
                <a:gd name="T29" fmla="*/ 188 h 222"/>
                <a:gd name="T30" fmla="*/ 212 w 227"/>
                <a:gd name="T31" fmla="*/ 205 h 222"/>
                <a:gd name="T32" fmla="*/ 227 w 227"/>
                <a:gd name="T33" fmla="*/ 222 h 222"/>
                <a:gd name="T34" fmla="*/ 198 w 227"/>
                <a:gd name="T35" fmla="*/ 205 h 222"/>
                <a:gd name="T36" fmla="*/ 184 w 227"/>
                <a:gd name="T37" fmla="*/ 205 h 222"/>
                <a:gd name="T38" fmla="*/ 170 w 227"/>
                <a:gd name="T39" fmla="*/ 205 h 222"/>
                <a:gd name="T40" fmla="*/ 142 w 227"/>
                <a:gd name="T41" fmla="*/ 188 h 222"/>
                <a:gd name="T42" fmla="*/ 127 w 227"/>
                <a:gd name="T43" fmla="*/ 188 h 222"/>
                <a:gd name="T44" fmla="*/ 113 w 227"/>
                <a:gd name="T45" fmla="*/ 171 h 222"/>
                <a:gd name="T46" fmla="*/ 99 w 227"/>
                <a:gd name="T47" fmla="*/ 153 h 222"/>
                <a:gd name="T48" fmla="*/ 85 w 227"/>
                <a:gd name="T49" fmla="*/ 153 h 222"/>
                <a:gd name="T50" fmla="*/ 71 w 227"/>
                <a:gd name="T51" fmla="*/ 136 h 222"/>
                <a:gd name="T52" fmla="*/ 57 w 227"/>
                <a:gd name="T53" fmla="*/ 119 h 222"/>
                <a:gd name="T54" fmla="*/ 42 w 227"/>
                <a:gd name="T55" fmla="*/ 102 h 222"/>
                <a:gd name="T56" fmla="*/ 28 w 227"/>
                <a:gd name="T57" fmla="*/ 85 h 222"/>
                <a:gd name="T58" fmla="*/ 28 w 227"/>
                <a:gd name="T59" fmla="*/ 68 h 222"/>
                <a:gd name="T60" fmla="*/ 14 w 227"/>
                <a:gd name="T61" fmla="*/ 51 h 222"/>
                <a:gd name="T62" fmla="*/ 14 w 227"/>
                <a:gd name="T63" fmla="*/ 34 h 222"/>
                <a:gd name="T64" fmla="*/ 0 w 227"/>
                <a:gd name="T65" fmla="*/ 0 h 2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7"/>
                <a:gd name="T100" fmla="*/ 0 h 222"/>
                <a:gd name="T101" fmla="*/ 227 w 227"/>
                <a:gd name="T102" fmla="*/ 222 h 2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7" h="222">
                  <a:moveTo>
                    <a:pt x="0" y="0"/>
                  </a:moveTo>
                  <a:lnTo>
                    <a:pt x="14" y="34"/>
                  </a:lnTo>
                  <a:lnTo>
                    <a:pt x="28" y="51"/>
                  </a:lnTo>
                  <a:lnTo>
                    <a:pt x="42" y="51"/>
                  </a:lnTo>
                  <a:lnTo>
                    <a:pt x="71" y="68"/>
                  </a:lnTo>
                  <a:lnTo>
                    <a:pt x="85" y="85"/>
                  </a:lnTo>
                  <a:lnTo>
                    <a:pt x="113" y="85"/>
                  </a:lnTo>
                  <a:lnTo>
                    <a:pt x="142" y="85"/>
                  </a:lnTo>
                  <a:lnTo>
                    <a:pt x="170" y="85"/>
                  </a:lnTo>
                  <a:lnTo>
                    <a:pt x="170" y="102"/>
                  </a:lnTo>
                  <a:lnTo>
                    <a:pt x="170" y="119"/>
                  </a:lnTo>
                  <a:lnTo>
                    <a:pt x="170" y="136"/>
                  </a:lnTo>
                  <a:lnTo>
                    <a:pt x="184" y="153"/>
                  </a:lnTo>
                  <a:lnTo>
                    <a:pt x="184" y="171"/>
                  </a:lnTo>
                  <a:lnTo>
                    <a:pt x="198" y="188"/>
                  </a:lnTo>
                  <a:lnTo>
                    <a:pt x="212" y="205"/>
                  </a:lnTo>
                  <a:lnTo>
                    <a:pt x="227" y="222"/>
                  </a:lnTo>
                  <a:lnTo>
                    <a:pt x="198" y="205"/>
                  </a:lnTo>
                  <a:lnTo>
                    <a:pt x="184" y="205"/>
                  </a:lnTo>
                  <a:lnTo>
                    <a:pt x="170" y="205"/>
                  </a:lnTo>
                  <a:lnTo>
                    <a:pt x="142" y="188"/>
                  </a:lnTo>
                  <a:lnTo>
                    <a:pt x="127" y="188"/>
                  </a:lnTo>
                  <a:lnTo>
                    <a:pt x="113" y="171"/>
                  </a:lnTo>
                  <a:lnTo>
                    <a:pt x="99" y="153"/>
                  </a:lnTo>
                  <a:lnTo>
                    <a:pt x="85" y="153"/>
                  </a:lnTo>
                  <a:lnTo>
                    <a:pt x="71" y="136"/>
                  </a:lnTo>
                  <a:lnTo>
                    <a:pt x="57" y="119"/>
                  </a:lnTo>
                  <a:lnTo>
                    <a:pt x="42" y="102"/>
                  </a:lnTo>
                  <a:lnTo>
                    <a:pt x="28" y="85"/>
                  </a:lnTo>
                  <a:lnTo>
                    <a:pt x="28" y="68"/>
                  </a:lnTo>
                  <a:lnTo>
                    <a:pt x="14" y="51"/>
                  </a:lnTo>
                  <a:lnTo>
                    <a:pt x="14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751" y="1608"/>
              <a:ext cx="468" cy="614"/>
            </a:xfrm>
            <a:custGeom>
              <a:avLst/>
              <a:gdLst>
                <a:gd name="T0" fmla="*/ 128 w 468"/>
                <a:gd name="T1" fmla="*/ 0 h 614"/>
                <a:gd name="T2" fmla="*/ 142 w 468"/>
                <a:gd name="T3" fmla="*/ 0 h 614"/>
                <a:gd name="T4" fmla="*/ 43 w 468"/>
                <a:gd name="T5" fmla="*/ 478 h 614"/>
                <a:gd name="T6" fmla="*/ 43 w 468"/>
                <a:gd name="T7" fmla="*/ 512 h 614"/>
                <a:gd name="T8" fmla="*/ 57 w 468"/>
                <a:gd name="T9" fmla="*/ 529 h 614"/>
                <a:gd name="T10" fmla="*/ 85 w 468"/>
                <a:gd name="T11" fmla="*/ 546 h 614"/>
                <a:gd name="T12" fmla="*/ 100 w 468"/>
                <a:gd name="T13" fmla="*/ 563 h 614"/>
                <a:gd name="T14" fmla="*/ 128 w 468"/>
                <a:gd name="T15" fmla="*/ 563 h 614"/>
                <a:gd name="T16" fmla="*/ 142 w 468"/>
                <a:gd name="T17" fmla="*/ 580 h 614"/>
                <a:gd name="T18" fmla="*/ 170 w 468"/>
                <a:gd name="T19" fmla="*/ 580 h 614"/>
                <a:gd name="T20" fmla="*/ 199 w 468"/>
                <a:gd name="T21" fmla="*/ 580 h 614"/>
                <a:gd name="T22" fmla="*/ 227 w 468"/>
                <a:gd name="T23" fmla="*/ 563 h 614"/>
                <a:gd name="T24" fmla="*/ 255 w 468"/>
                <a:gd name="T25" fmla="*/ 563 h 614"/>
                <a:gd name="T26" fmla="*/ 270 w 468"/>
                <a:gd name="T27" fmla="*/ 563 h 614"/>
                <a:gd name="T28" fmla="*/ 298 w 468"/>
                <a:gd name="T29" fmla="*/ 546 h 614"/>
                <a:gd name="T30" fmla="*/ 326 w 468"/>
                <a:gd name="T31" fmla="*/ 546 h 614"/>
                <a:gd name="T32" fmla="*/ 355 w 468"/>
                <a:gd name="T33" fmla="*/ 546 h 614"/>
                <a:gd name="T34" fmla="*/ 369 w 468"/>
                <a:gd name="T35" fmla="*/ 529 h 614"/>
                <a:gd name="T36" fmla="*/ 397 w 468"/>
                <a:gd name="T37" fmla="*/ 529 h 614"/>
                <a:gd name="T38" fmla="*/ 397 w 468"/>
                <a:gd name="T39" fmla="*/ 529 h 614"/>
                <a:gd name="T40" fmla="*/ 411 w 468"/>
                <a:gd name="T41" fmla="*/ 529 h 614"/>
                <a:gd name="T42" fmla="*/ 425 w 468"/>
                <a:gd name="T43" fmla="*/ 529 h 614"/>
                <a:gd name="T44" fmla="*/ 425 w 468"/>
                <a:gd name="T45" fmla="*/ 529 h 614"/>
                <a:gd name="T46" fmla="*/ 440 w 468"/>
                <a:gd name="T47" fmla="*/ 546 h 614"/>
                <a:gd name="T48" fmla="*/ 454 w 468"/>
                <a:gd name="T49" fmla="*/ 546 h 614"/>
                <a:gd name="T50" fmla="*/ 454 w 468"/>
                <a:gd name="T51" fmla="*/ 546 h 614"/>
                <a:gd name="T52" fmla="*/ 468 w 468"/>
                <a:gd name="T53" fmla="*/ 546 h 614"/>
                <a:gd name="T54" fmla="*/ 440 w 468"/>
                <a:gd name="T55" fmla="*/ 546 h 614"/>
                <a:gd name="T56" fmla="*/ 397 w 468"/>
                <a:gd name="T57" fmla="*/ 546 h 614"/>
                <a:gd name="T58" fmla="*/ 369 w 468"/>
                <a:gd name="T59" fmla="*/ 546 h 614"/>
                <a:gd name="T60" fmla="*/ 340 w 468"/>
                <a:gd name="T61" fmla="*/ 563 h 614"/>
                <a:gd name="T62" fmla="*/ 312 w 468"/>
                <a:gd name="T63" fmla="*/ 563 h 614"/>
                <a:gd name="T64" fmla="*/ 284 w 468"/>
                <a:gd name="T65" fmla="*/ 580 h 614"/>
                <a:gd name="T66" fmla="*/ 255 w 468"/>
                <a:gd name="T67" fmla="*/ 580 h 614"/>
                <a:gd name="T68" fmla="*/ 241 w 468"/>
                <a:gd name="T69" fmla="*/ 597 h 614"/>
                <a:gd name="T70" fmla="*/ 213 w 468"/>
                <a:gd name="T71" fmla="*/ 597 h 614"/>
                <a:gd name="T72" fmla="*/ 185 w 468"/>
                <a:gd name="T73" fmla="*/ 614 h 614"/>
                <a:gd name="T74" fmla="*/ 156 w 468"/>
                <a:gd name="T75" fmla="*/ 614 h 614"/>
                <a:gd name="T76" fmla="*/ 128 w 468"/>
                <a:gd name="T77" fmla="*/ 614 h 614"/>
                <a:gd name="T78" fmla="*/ 100 w 468"/>
                <a:gd name="T79" fmla="*/ 614 h 614"/>
                <a:gd name="T80" fmla="*/ 71 w 468"/>
                <a:gd name="T81" fmla="*/ 597 h 614"/>
                <a:gd name="T82" fmla="*/ 43 w 468"/>
                <a:gd name="T83" fmla="*/ 597 h 614"/>
                <a:gd name="T84" fmla="*/ 0 w 468"/>
                <a:gd name="T85" fmla="*/ 580 h 614"/>
                <a:gd name="T86" fmla="*/ 128 w 468"/>
                <a:gd name="T87" fmla="*/ 0 h 61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8"/>
                <a:gd name="T133" fmla="*/ 0 h 614"/>
                <a:gd name="T134" fmla="*/ 468 w 468"/>
                <a:gd name="T135" fmla="*/ 614 h 61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8" h="614">
                  <a:moveTo>
                    <a:pt x="128" y="0"/>
                  </a:moveTo>
                  <a:lnTo>
                    <a:pt x="142" y="0"/>
                  </a:lnTo>
                  <a:lnTo>
                    <a:pt x="43" y="478"/>
                  </a:lnTo>
                  <a:lnTo>
                    <a:pt x="43" y="512"/>
                  </a:lnTo>
                  <a:lnTo>
                    <a:pt x="57" y="529"/>
                  </a:lnTo>
                  <a:lnTo>
                    <a:pt x="85" y="546"/>
                  </a:lnTo>
                  <a:lnTo>
                    <a:pt x="100" y="563"/>
                  </a:lnTo>
                  <a:lnTo>
                    <a:pt x="128" y="563"/>
                  </a:lnTo>
                  <a:lnTo>
                    <a:pt x="142" y="580"/>
                  </a:lnTo>
                  <a:lnTo>
                    <a:pt x="170" y="580"/>
                  </a:lnTo>
                  <a:lnTo>
                    <a:pt x="199" y="580"/>
                  </a:lnTo>
                  <a:lnTo>
                    <a:pt x="227" y="563"/>
                  </a:lnTo>
                  <a:lnTo>
                    <a:pt x="255" y="563"/>
                  </a:lnTo>
                  <a:lnTo>
                    <a:pt x="270" y="563"/>
                  </a:lnTo>
                  <a:lnTo>
                    <a:pt x="298" y="546"/>
                  </a:lnTo>
                  <a:lnTo>
                    <a:pt x="326" y="546"/>
                  </a:lnTo>
                  <a:lnTo>
                    <a:pt x="355" y="546"/>
                  </a:lnTo>
                  <a:lnTo>
                    <a:pt x="369" y="529"/>
                  </a:lnTo>
                  <a:lnTo>
                    <a:pt x="397" y="529"/>
                  </a:lnTo>
                  <a:lnTo>
                    <a:pt x="411" y="529"/>
                  </a:lnTo>
                  <a:lnTo>
                    <a:pt x="425" y="529"/>
                  </a:lnTo>
                  <a:lnTo>
                    <a:pt x="440" y="546"/>
                  </a:lnTo>
                  <a:lnTo>
                    <a:pt x="454" y="546"/>
                  </a:lnTo>
                  <a:lnTo>
                    <a:pt x="468" y="546"/>
                  </a:lnTo>
                  <a:lnTo>
                    <a:pt x="440" y="546"/>
                  </a:lnTo>
                  <a:lnTo>
                    <a:pt x="397" y="546"/>
                  </a:lnTo>
                  <a:lnTo>
                    <a:pt x="369" y="546"/>
                  </a:lnTo>
                  <a:lnTo>
                    <a:pt x="340" y="563"/>
                  </a:lnTo>
                  <a:lnTo>
                    <a:pt x="312" y="563"/>
                  </a:lnTo>
                  <a:lnTo>
                    <a:pt x="284" y="580"/>
                  </a:lnTo>
                  <a:lnTo>
                    <a:pt x="255" y="580"/>
                  </a:lnTo>
                  <a:lnTo>
                    <a:pt x="241" y="597"/>
                  </a:lnTo>
                  <a:lnTo>
                    <a:pt x="213" y="597"/>
                  </a:lnTo>
                  <a:lnTo>
                    <a:pt x="185" y="614"/>
                  </a:lnTo>
                  <a:lnTo>
                    <a:pt x="156" y="614"/>
                  </a:lnTo>
                  <a:lnTo>
                    <a:pt x="128" y="614"/>
                  </a:lnTo>
                  <a:lnTo>
                    <a:pt x="100" y="614"/>
                  </a:lnTo>
                  <a:lnTo>
                    <a:pt x="71" y="597"/>
                  </a:lnTo>
                  <a:lnTo>
                    <a:pt x="43" y="597"/>
                  </a:lnTo>
                  <a:lnTo>
                    <a:pt x="0" y="58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1403" y="1590"/>
              <a:ext cx="156" cy="632"/>
            </a:xfrm>
            <a:custGeom>
              <a:avLst/>
              <a:gdLst>
                <a:gd name="T0" fmla="*/ 0 w 156"/>
                <a:gd name="T1" fmla="*/ 103 h 632"/>
                <a:gd name="T2" fmla="*/ 14 w 156"/>
                <a:gd name="T3" fmla="*/ 86 h 632"/>
                <a:gd name="T4" fmla="*/ 43 w 156"/>
                <a:gd name="T5" fmla="*/ 52 h 632"/>
                <a:gd name="T6" fmla="*/ 71 w 156"/>
                <a:gd name="T7" fmla="*/ 35 h 632"/>
                <a:gd name="T8" fmla="*/ 85 w 156"/>
                <a:gd name="T9" fmla="*/ 18 h 632"/>
                <a:gd name="T10" fmla="*/ 99 w 156"/>
                <a:gd name="T11" fmla="*/ 18 h 632"/>
                <a:gd name="T12" fmla="*/ 128 w 156"/>
                <a:gd name="T13" fmla="*/ 0 h 632"/>
                <a:gd name="T14" fmla="*/ 142 w 156"/>
                <a:gd name="T15" fmla="*/ 0 h 632"/>
                <a:gd name="T16" fmla="*/ 156 w 156"/>
                <a:gd name="T17" fmla="*/ 0 h 632"/>
                <a:gd name="T18" fmla="*/ 156 w 156"/>
                <a:gd name="T19" fmla="*/ 547 h 632"/>
                <a:gd name="T20" fmla="*/ 142 w 156"/>
                <a:gd name="T21" fmla="*/ 564 h 632"/>
                <a:gd name="T22" fmla="*/ 113 w 156"/>
                <a:gd name="T23" fmla="*/ 564 h 632"/>
                <a:gd name="T24" fmla="*/ 99 w 156"/>
                <a:gd name="T25" fmla="*/ 564 h 632"/>
                <a:gd name="T26" fmla="*/ 85 w 156"/>
                <a:gd name="T27" fmla="*/ 581 h 632"/>
                <a:gd name="T28" fmla="*/ 57 w 156"/>
                <a:gd name="T29" fmla="*/ 581 h 632"/>
                <a:gd name="T30" fmla="*/ 43 w 156"/>
                <a:gd name="T31" fmla="*/ 598 h 632"/>
                <a:gd name="T32" fmla="*/ 14 w 156"/>
                <a:gd name="T33" fmla="*/ 615 h 632"/>
                <a:gd name="T34" fmla="*/ 0 w 156"/>
                <a:gd name="T35" fmla="*/ 632 h 632"/>
                <a:gd name="T36" fmla="*/ 0 w 156"/>
                <a:gd name="T37" fmla="*/ 103 h 6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632"/>
                <a:gd name="T59" fmla="*/ 156 w 156"/>
                <a:gd name="T60" fmla="*/ 632 h 6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632">
                  <a:moveTo>
                    <a:pt x="0" y="103"/>
                  </a:moveTo>
                  <a:lnTo>
                    <a:pt x="14" y="86"/>
                  </a:lnTo>
                  <a:lnTo>
                    <a:pt x="43" y="52"/>
                  </a:lnTo>
                  <a:lnTo>
                    <a:pt x="71" y="35"/>
                  </a:lnTo>
                  <a:lnTo>
                    <a:pt x="85" y="18"/>
                  </a:lnTo>
                  <a:lnTo>
                    <a:pt x="99" y="18"/>
                  </a:lnTo>
                  <a:lnTo>
                    <a:pt x="128" y="0"/>
                  </a:lnTo>
                  <a:lnTo>
                    <a:pt x="142" y="0"/>
                  </a:lnTo>
                  <a:lnTo>
                    <a:pt x="156" y="0"/>
                  </a:lnTo>
                  <a:lnTo>
                    <a:pt x="156" y="547"/>
                  </a:lnTo>
                  <a:lnTo>
                    <a:pt x="142" y="564"/>
                  </a:lnTo>
                  <a:lnTo>
                    <a:pt x="113" y="564"/>
                  </a:lnTo>
                  <a:lnTo>
                    <a:pt x="99" y="564"/>
                  </a:lnTo>
                  <a:lnTo>
                    <a:pt x="85" y="581"/>
                  </a:lnTo>
                  <a:lnTo>
                    <a:pt x="57" y="581"/>
                  </a:lnTo>
                  <a:lnTo>
                    <a:pt x="43" y="598"/>
                  </a:lnTo>
                  <a:lnTo>
                    <a:pt x="14" y="615"/>
                  </a:lnTo>
                  <a:lnTo>
                    <a:pt x="0" y="632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879" y="1590"/>
              <a:ext cx="142" cy="376"/>
            </a:xfrm>
            <a:custGeom>
              <a:avLst/>
              <a:gdLst>
                <a:gd name="T0" fmla="*/ 142 w 142"/>
                <a:gd name="T1" fmla="*/ 35 h 376"/>
                <a:gd name="T2" fmla="*/ 127 w 142"/>
                <a:gd name="T3" fmla="*/ 35 h 376"/>
                <a:gd name="T4" fmla="*/ 113 w 142"/>
                <a:gd name="T5" fmla="*/ 35 h 376"/>
                <a:gd name="T6" fmla="*/ 99 w 142"/>
                <a:gd name="T7" fmla="*/ 35 h 376"/>
                <a:gd name="T8" fmla="*/ 85 w 142"/>
                <a:gd name="T9" fmla="*/ 18 h 376"/>
                <a:gd name="T10" fmla="*/ 71 w 142"/>
                <a:gd name="T11" fmla="*/ 18 h 376"/>
                <a:gd name="T12" fmla="*/ 57 w 142"/>
                <a:gd name="T13" fmla="*/ 18 h 376"/>
                <a:gd name="T14" fmla="*/ 42 w 142"/>
                <a:gd name="T15" fmla="*/ 0 h 376"/>
                <a:gd name="T16" fmla="*/ 28 w 142"/>
                <a:gd name="T17" fmla="*/ 0 h 376"/>
                <a:gd name="T18" fmla="*/ 14 w 142"/>
                <a:gd name="T19" fmla="*/ 35 h 376"/>
                <a:gd name="T20" fmla="*/ 14 w 142"/>
                <a:gd name="T21" fmla="*/ 103 h 376"/>
                <a:gd name="T22" fmla="*/ 0 w 142"/>
                <a:gd name="T23" fmla="*/ 154 h 376"/>
                <a:gd name="T24" fmla="*/ 0 w 142"/>
                <a:gd name="T25" fmla="*/ 205 h 376"/>
                <a:gd name="T26" fmla="*/ 14 w 142"/>
                <a:gd name="T27" fmla="*/ 274 h 376"/>
                <a:gd name="T28" fmla="*/ 28 w 142"/>
                <a:gd name="T29" fmla="*/ 325 h 376"/>
                <a:gd name="T30" fmla="*/ 71 w 142"/>
                <a:gd name="T31" fmla="*/ 359 h 376"/>
                <a:gd name="T32" fmla="*/ 127 w 142"/>
                <a:gd name="T33" fmla="*/ 376 h 376"/>
                <a:gd name="T34" fmla="*/ 142 w 142"/>
                <a:gd name="T35" fmla="*/ 35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376"/>
                <a:gd name="T56" fmla="*/ 142 w 142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376">
                  <a:moveTo>
                    <a:pt x="142" y="35"/>
                  </a:moveTo>
                  <a:lnTo>
                    <a:pt x="127" y="35"/>
                  </a:lnTo>
                  <a:lnTo>
                    <a:pt x="113" y="35"/>
                  </a:lnTo>
                  <a:lnTo>
                    <a:pt x="99" y="35"/>
                  </a:lnTo>
                  <a:lnTo>
                    <a:pt x="85" y="18"/>
                  </a:lnTo>
                  <a:lnTo>
                    <a:pt x="71" y="18"/>
                  </a:lnTo>
                  <a:lnTo>
                    <a:pt x="57" y="18"/>
                  </a:lnTo>
                  <a:lnTo>
                    <a:pt x="42" y="0"/>
                  </a:lnTo>
                  <a:lnTo>
                    <a:pt x="28" y="0"/>
                  </a:lnTo>
                  <a:lnTo>
                    <a:pt x="14" y="35"/>
                  </a:lnTo>
                  <a:lnTo>
                    <a:pt x="14" y="103"/>
                  </a:lnTo>
                  <a:lnTo>
                    <a:pt x="0" y="154"/>
                  </a:lnTo>
                  <a:lnTo>
                    <a:pt x="0" y="205"/>
                  </a:lnTo>
                  <a:lnTo>
                    <a:pt x="14" y="274"/>
                  </a:lnTo>
                  <a:lnTo>
                    <a:pt x="28" y="325"/>
                  </a:lnTo>
                  <a:lnTo>
                    <a:pt x="71" y="359"/>
                  </a:lnTo>
                  <a:lnTo>
                    <a:pt x="127" y="376"/>
                  </a:lnTo>
                  <a:lnTo>
                    <a:pt x="142" y="35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808" y="1778"/>
              <a:ext cx="326" cy="393"/>
            </a:xfrm>
            <a:custGeom>
              <a:avLst/>
              <a:gdLst>
                <a:gd name="T0" fmla="*/ 57 w 326"/>
                <a:gd name="T1" fmla="*/ 0 h 393"/>
                <a:gd name="T2" fmla="*/ 57 w 326"/>
                <a:gd name="T3" fmla="*/ 34 h 393"/>
                <a:gd name="T4" fmla="*/ 43 w 326"/>
                <a:gd name="T5" fmla="*/ 69 h 393"/>
                <a:gd name="T6" fmla="*/ 43 w 326"/>
                <a:gd name="T7" fmla="*/ 120 h 393"/>
                <a:gd name="T8" fmla="*/ 28 w 326"/>
                <a:gd name="T9" fmla="*/ 171 h 393"/>
                <a:gd name="T10" fmla="*/ 14 w 326"/>
                <a:gd name="T11" fmla="*/ 222 h 393"/>
                <a:gd name="T12" fmla="*/ 0 w 326"/>
                <a:gd name="T13" fmla="*/ 273 h 393"/>
                <a:gd name="T14" fmla="*/ 0 w 326"/>
                <a:gd name="T15" fmla="*/ 291 h 393"/>
                <a:gd name="T16" fmla="*/ 0 w 326"/>
                <a:gd name="T17" fmla="*/ 308 h 393"/>
                <a:gd name="T18" fmla="*/ 0 w 326"/>
                <a:gd name="T19" fmla="*/ 342 h 393"/>
                <a:gd name="T20" fmla="*/ 28 w 326"/>
                <a:gd name="T21" fmla="*/ 359 h 393"/>
                <a:gd name="T22" fmla="*/ 43 w 326"/>
                <a:gd name="T23" fmla="*/ 376 h 393"/>
                <a:gd name="T24" fmla="*/ 57 w 326"/>
                <a:gd name="T25" fmla="*/ 376 h 393"/>
                <a:gd name="T26" fmla="*/ 85 w 326"/>
                <a:gd name="T27" fmla="*/ 393 h 393"/>
                <a:gd name="T28" fmla="*/ 113 w 326"/>
                <a:gd name="T29" fmla="*/ 393 h 393"/>
                <a:gd name="T30" fmla="*/ 128 w 326"/>
                <a:gd name="T31" fmla="*/ 393 h 393"/>
                <a:gd name="T32" fmla="*/ 156 w 326"/>
                <a:gd name="T33" fmla="*/ 393 h 393"/>
                <a:gd name="T34" fmla="*/ 184 w 326"/>
                <a:gd name="T35" fmla="*/ 376 h 393"/>
                <a:gd name="T36" fmla="*/ 213 w 326"/>
                <a:gd name="T37" fmla="*/ 376 h 393"/>
                <a:gd name="T38" fmla="*/ 241 w 326"/>
                <a:gd name="T39" fmla="*/ 376 h 393"/>
                <a:gd name="T40" fmla="*/ 255 w 326"/>
                <a:gd name="T41" fmla="*/ 376 h 393"/>
                <a:gd name="T42" fmla="*/ 283 w 326"/>
                <a:gd name="T43" fmla="*/ 359 h 393"/>
                <a:gd name="T44" fmla="*/ 298 w 326"/>
                <a:gd name="T45" fmla="*/ 359 h 393"/>
                <a:gd name="T46" fmla="*/ 312 w 326"/>
                <a:gd name="T47" fmla="*/ 359 h 393"/>
                <a:gd name="T48" fmla="*/ 326 w 326"/>
                <a:gd name="T49" fmla="*/ 359 h 393"/>
                <a:gd name="T50" fmla="*/ 298 w 326"/>
                <a:gd name="T51" fmla="*/ 342 h 393"/>
                <a:gd name="T52" fmla="*/ 255 w 326"/>
                <a:gd name="T53" fmla="*/ 342 h 393"/>
                <a:gd name="T54" fmla="*/ 227 w 326"/>
                <a:gd name="T55" fmla="*/ 342 h 393"/>
                <a:gd name="T56" fmla="*/ 213 w 326"/>
                <a:gd name="T57" fmla="*/ 325 h 393"/>
                <a:gd name="T58" fmla="*/ 184 w 326"/>
                <a:gd name="T59" fmla="*/ 308 h 393"/>
                <a:gd name="T60" fmla="*/ 156 w 326"/>
                <a:gd name="T61" fmla="*/ 291 h 393"/>
                <a:gd name="T62" fmla="*/ 142 w 326"/>
                <a:gd name="T63" fmla="*/ 273 h 393"/>
                <a:gd name="T64" fmla="*/ 113 w 326"/>
                <a:gd name="T65" fmla="*/ 256 h 393"/>
                <a:gd name="T66" fmla="*/ 99 w 326"/>
                <a:gd name="T67" fmla="*/ 239 h 393"/>
                <a:gd name="T68" fmla="*/ 85 w 326"/>
                <a:gd name="T69" fmla="*/ 222 h 393"/>
                <a:gd name="T70" fmla="*/ 71 w 326"/>
                <a:gd name="T71" fmla="*/ 188 h 393"/>
                <a:gd name="T72" fmla="*/ 71 w 326"/>
                <a:gd name="T73" fmla="*/ 154 h 393"/>
                <a:gd name="T74" fmla="*/ 57 w 326"/>
                <a:gd name="T75" fmla="*/ 120 h 393"/>
                <a:gd name="T76" fmla="*/ 57 w 326"/>
                <a:gd name="T77" fmla="*/ 86 h 393"/>
                <a:gd name="T78" fmla="*/ 57 w 326"/>
                <a:gd name="T79" fmla="*/ 52 h 393"/>
                <a:gd name="T80" fmla="*/ 57 w 326"/>
                <a:gd name="T81" fmla="*/ 0 h 3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6"/>
                <a:gd name="T124" fmla="*/ 0 h 393"/>
                <a:gd name="T125" fmla="*/ 326 w 326"/>
                <a:gd name="T126" fmla="*/ 393 h 3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6" h="393">
                  <a:moveTo>
                    <a:pt x="57" y="0"/>
                  </a:moveTo>
                  <a:lnTo>
                    <a:pt x="57" y="34"/>
                  </a:lnTo>
                  <a:lnTo>
                    <a:pt x="43" y="69"/>
                  </a:lnTo>
                  <a:lnTo>
                    <a:pt x="43" y="120"/>
                  </a:lnTo>
                  <a:lnTo>
                    <a:pt x="28" y="171"/>
                  </a:lnTo>
                  <a:lnTo>
                    <a:pt x="14" y="222"/>
                  </a:lnTo>
                  <a:lnTo>
                    <a:pt x="0" y="273"/>
                  </a:lnTo>
                  <a:lnTo>
                    <a:pt x="0" y="291"/>
                  </a:lnTo>
                  <a:lnTo>
                    <a:pt x="0" y="308"/>
                  </a:lnTo>
                  <a:lnTo>
                    <a:pt x="0" y="342"/>
                  </a:lnTo>
                  <a:lnTo>
                    <a:pt x="28" y="359"/>
                  </a:lnTo>
                  <a:lnTo>
                    <a:pt x="43" y="376"/>
                  </a:lnTo>
                  <a:lnTo>
                    <a:pt x="57" y="376"/>
                  </a:lnTo>
                  <a:lnTo>
                    <a:pt x="85" y="393"/>
                  </a:lnTo>
                  <a:lnTo>
                    <a:pt x="113" y="393"/>
                  </a:lnTo>
                  <a:lnTo>
                    <a:pt x="128" y="393"/>
                  </a:lnTo>
                  <a:lnTo>
                    <a:pt x="156" y="393"/>
                  </a:lnTo>
                  <a:lnTo>
                    <a:pt x="184" y="376"/>
                  </a:lnTo>
                  <a:lnTo>
                    <a:pt x="213" y="376"/>
                  </a:lnTo>
                  <a:lnTo>
                    <a:pt x="241" y="376"/>
                  </a:lnTo>
                  <a:lnTo>
                    <a:pt x="255" y="376"/>
                  </a:lnTo>
                  <a:lnTo>
                    <a:pt x="283" y="359"/>
                  </a:lnTo>
                  <a:lnTo>
                    <a:pt x="298" y="359"/>
                  </a:lnTo>
                  <a:lnTo>
                    <a:pt x="312" y="359"/>
                  </a:lnTo>
                  <a:lnTo>
                    <a:pt x="326" y="359"/>
                  </a:lnTo>
                  <a:lnTo>
                    <a:pt x="298" y="342"/>
                  </a:lnTo>
                  <a:lnTo>
                    <a:pt x="255" y="342"/>
                  </a:lnTo>
                  <a:lnTo>
                    <a:pt x="227" y="342"/>
                  </a:lnTo>
                  <a:lnTo>
                    <a:pt x="213" y="325"/>
                  </a:lnTo>
                  <a:lnTo>
                    <a:pt x="184" y="308"/>
                  </a:lnTo>
                  <a:lnTo>
                    <a:pt x="156" y="291"/>
                  </a:lnTo>
                  <a:lnTo>
                    <a:pt x="142" y="273"/>
                  </a:lnTo>
                  <a:lnTo>
                    <a:pt x="113" y="256"/>
                  </a:lnTo>
                  <a:lnTo>
                    <a:pt x="99" y="239"/>
                  </a:lnTo>
                  <a:lnTo>
                    <a:pt x="85" y="222"/>
                  </a:lnTo>
                  <a:lnTo>
                    <a:pt x="71" y="188"/>
                  </a:lnTo>
                  <a:lnTo>
                    <a:pt x="71" y="154"/>
                  </a:lnTo>
                  <a:lnTo>
                    <a:pt x="57" y="120"/>
                  </a:lnTo>
                  <a:lnTo>
                    <a:pt x="57" y="86"/>
                  </a:lnTo>
                  <a:lnTo>
                    <a:pt x="57" y="5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6263371" y="4985956"/>
            <a:ext cx="7922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117</a:t>
            </a:r>
          </a:p>
        </p:txBody>
      </p:sp>
      <p:sp>
        <p:nvSpPr>
          <p:cNvPr id="2" name="Rectangle 1"/>
          <p:cNvSpPr/>
          <p:nvPr/>
        </p:nvSpPr>
        <p:spPr>
          <a:xfrm>
            <a:off x="5780167" y="5823982"/>
            <a:ext cx="6772564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 và tên giáo viên: Lương Thị Lan Anh 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6695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Đơn vị công tác: Tiểu học Thị trấn Tiên Lãng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B1F8B85D-A668-0F81-944D-F95637157D1E}"/>
              </a:ext>
            </a:extLst>
          </p:cNvPr>
          <p:cNvSpPr txBox="1">
            <a:spLocks/>
          </p:cNvSpPr>
          <p:nvPr/>
        </p:nvSpPr>
        <p:spPr>
          <a:xfrm>
            <a:off x="61637" y="311187"/>
            <a:ext cx="12184911" cy="95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PHÒNG GIÁO DỤC &amp; ĐÀO TẠO HUYỆN TIÊN LÃNG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 TRƯỜNG TH THỊ TRẤN TIÊN LÃNG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58997-590A-1B94-B85D-E59C76DA665C}"/>
              </a:ext>
            </a:extLst>
          </p:cNvPr>
          <p:cNvSpPr txBox="1"/>
          <p:nvPr/>
        </p:nvSpPr>
        <p:spPr>
          <a:xfrm>
            <a:off x="-103629" y="1765674"/>
            <a:ext cx="12066204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9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HỘI THI GIÁO VIÊN DẠY GIỎI CẤP HUYỆN</a:t>
            </a:r>
          </a:p>
          <a:p>
            <a:pPr algn="ctr"/>
            <a:r>
              <a:rPr lang="en-US" sz="29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9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– 2025</a:t>
            </a:r>
            <a:endParaRPr lang="en-US" sz="2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721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CFD25-F0A2-7668-3D44-9837F232D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25CCD302-8033-111F-E16F-212DFC575C5E}"/>
              </a:ext>
            </a:extLst>
          </p:cNvPr>
          <p:cNvGrpSpPr/>
          <p:nvPr/>
        </p:nvGrpSpPr>
        <p:grpSpPr>
          <a:xfrm>
            <a:off x="-342030" y="-164867"/>
            <a:ext cx="12534030" cy="6858000"/>
            <a:chOff x="0" y="0"/>
            <a:chExt cx="19200" cy="10800"/>
          </a:xfrm>
        </p:grpSpPr>
        <p:pic>
          <p:nvPicPr>
            <p:cNvPr id="6" name="图片 5" descr="34">
              <a:extLst>
                <a:ext uri="{FF2B5EF4-FFF2-40B4-BE49-F238E27FC236}">
                  <a16:creationId xmlns:a16="http://schemas.microsoft.com/office/drawing/2014/main" id="{7E9A37AB-23AB-0BC7-6BF1-A24B3DF7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B07254F-2EF2-D44F-556A-A568831B994C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>
              <a:extLst>
                <a:ext uri="{FF2B5EF4-FFF2-40B4-BE49-F238E27FC236}">
                  <a16:creationId xmlns:a16="http://schemas.microsoft.com/office/drawing/2014/main" id="{82663549-C980-C9D0-4329-1A2F69828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18E2F62-4C99-3BDB-4218-BA4F4781E9EE}"/>
              </a:ext>
            </a:extLst>
          </p:cNvPr>
          <p:cNvSpPr/>
          <p:nvPr/>
        </p:nvSpPr>
        <p:spPr>
          <a:xfrm>
            <a:off x="2133315" y="753166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một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ướ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mơ của em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任意多边形: 形状 29">
            <a:extLst>
              <a:ext uri="{FF2B5EF4-FFF2-40B4-BE49-F238E27FC236}">
                <a16:creationId xmlns:a16="http://schemas.microsoft.com/office/drawing/2014/main" id="{8D8D5241-AF7C-6C8B-5FE5-F69739201860}"/>
              </a:ext>
            </a:extLst>
          </p:cNvPr>
          <p:cNvSpPr/>
          <p:nvPr/>
        </p:nvSpPr>
        <p:spPr>
          <a:xfrm rot="5400000" flipV="1">
            <a:off x="6076954" y="-3620898"/>
            <a:ext cx="712720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74A4F8-5384-BEB6-4861-C4EB358C4886}"/>
              </a:ext>
            </a:extLst>
          </p:cNvPr>
          <p:cNvSpPr txBox="1"/>
          <p:nvPr/>
        </p:nvSpPr>
        <p:spPr>
          <a:xfrm>
            <a:off x="922637" y="2372754"/>
            <a:ext cx="1051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Lắng nghe những chia sẻ của bạn.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4DB75F-A58E-B249-073B-D41A5FB603C9}"/>
              </a:ext>
            </a:extLst>
          </p:cNvPr>
          <p:cNvSpPr txBox="1"/>
          <p:nvPr/>
        </p:nvSpPr>
        <p:spPr>
          <a:xfrm>
            <a:off x="840259" y="2997221"/>
            <a:ext cx="10511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Chú ý lắng nghe, không ngắt lời bạn.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Khích lệ bạn khi bạn đã nói xong, đặt câu hỏi khi bạn chưa hiểu rõ (hoặc chưa nghe rõ).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Ghi lại những ước mơ của bạn mà em thấy thú vị.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27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4343400"/>
            <a:ext cx="3029469" cy="2514600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 l="36179" t="45405"/>
          <a:stretch/>
        </p:blipFill>
        <p:spPr>
          <a:xfrm>
            <a:off x="5247330" y="1155969"/>
            <a:ext cx="5377293" cy="1363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004DED-4791-0E0E-9852-62A86C44BF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7398"/>
          <a:stretch/>
        </p:blipFill>
        <p:spPr>
          <a:xfrm>
            <a:off x="1567377" y="366583"/>
            <a:ext cx="3488138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4083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0CE44-8EA6-4D06-BF9E-812FAFCF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2F495AB-F487-1062-091C-A8C2889E302B}"/>
              </a:ext>
            </a:extLst>
          </p:cNvPr>
          <p:cNvGrpSpPr/>
          <p:nvPr/>
        </p:nvGrpSpPr>
        <p:grpSpPr>
          <a:xfrm>
            <a:off x="-342030" y="0"/>
            <a:ext cx="12534030" cy="6858000"/>
            <a:chOff x="0" y="0"/>
            <a:chExt cx="19200" cy="10800"/>
          </a:xfrm>
        </p:grpSpPr>
        <p:pic>
          <p:nvPicPr>
            <p:cNvPr id="6" name="图片 5" descr="34">
              <a:extLst>
                <a:ext uri="{FF2B5EF4-FFF2-40B4-BE49-F238E27FC236}">
                  <a16:creationId xmlns:a16="http://schemas.microsoft.com/office/drawing/2014/main" id="{CADF9C1B-92A1-4FB9-48C5-2C3E3DFB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A15C992-B680-DC93-D54A-9396749A480F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>
              <a:extLst>
                <a:ext uri="{FF2B5EF4-FFF2-40B4-BE49-F238E27FC236}">
                  <a16:creationId xmlns:a16="http://schemas.microsoft.com/office/drawing/2014/main" id="{86D000B0-3C6E-75C3-604C-72B3BDA5B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5CC5E5-BF54-AD73-3CE1-7E3DCC66B152}"/>
              </a:ext>
            </a:extLst>
          </p:cNvPr>
          <p:cNvSpPr txBox="1"/>
          <p:nvPr/>
        </p:nvSpPr>
        <p:spPr>
          <a:xfrm>
            <a:off x="3200399" y="584160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Phùng Ngọc Hùng</a:t>
            </a:r>
          </a:p>
        </p:txBody>
      </p:sp>
      <p:pic>
        <p:nvPicPr>
          <p:cNvPr id="5" name="video Duong (1)">
            <a:hlinkClick r:id="" action="ppaction://media"/>
            <a:extLst>
              <a:ext uri="{FF2B5EF4-FFF2-40B4-BE49-F238E27FC236}">
                <a16:creationId xmlns:a16="http://schemas.microsoft.com/office/drawing/2014/main" id="{63E4B912-D700-46E3-B1C1-D32D4FB74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357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sp>
        <p:nvSpPr>
          <p:cNvPr id="21" name="任意多边形: 形状 30"/>
          <p:cNvSpPr/>
          <p:nvPr/>
        </p:nvSpPr>
        <p:spPr>
          <a:xfrm rot="16200000">
            <a:off x="5027225" y="-548034"/>
            <a:ext cx="1321882" cy="6648304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987" y="420491"/>
            <a:ext cx="7139035" cy="2200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72791" y="2165517"/>
            <a:ext cx="6362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Nói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ước mơ của em với người thân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30"/>
          <p:cNvSpPr/>
          <p:nvPr/>
        </p:nvSpPr>
        <p:spPr>
          <a:xfrm rot="16200000">
            <a:off x="6142551" y="947095"/>
            <a:ext cx="2495770" cy="8106838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92265" y="3942297"/>
            <a:ext cx="7833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Tìm đọc bài thơ, bài văn nói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về ước mơ của em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G: Ngày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mai lên sao kim – Phùng Ngọc Hùng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Tuổi ngựa – Xuâ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Quỳnh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93830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2030" y="0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40B87F-9BE3-632F-FE00-9A63205F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624" y="1665514"/>
            <a:ext cx="10764752" cy="4131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597184-B4B7-AC32-E79C-BDC234BF7362}"/>
              </a:ext>
            </a:extLst>
          </p:cNvPr>
          <p:cNvSpPr txBox="1"/>
          <p:nvPr/>
        </p:nvSpPr>
        <p:spPr>
          <a:xfrm>
            <a:off x="3200399" y="584160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Phùng Ngọc Hùng</a:t>
            </a:r>
          </a:p>
        </p:txBody>
      </p:sp>
    </p:spTree>
    <p:extLst>
      <p:ext uri="{BB962C8B-B14F-4D97-AF65-F5344CB8AC3E}">
        <p14:creationId xmlns:p14="http://schemas.microsoft.com/office/powerpoint/2010/main" val="4082217684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BEADD-9590-07E3-284B-76D617EEB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4B0674-7633-6A28-889C-89309212B4E6}"/>
              </a:ext>
            </a:extLst>
          </p:cNvPr>
          <p:cNvGrpSpPr/>
          <p:nvPr/>
        </p:nvGrpSpPr>
        <p:grpSpPr>
          <a:xfrm>
            <a:off x="-342030" y="0"/>
            <a:ext cx="12534030" cy="6858000"/>
            <a:chOff x="0" y="0"/>
            <a:chExt cx="19200" cy="10800"/>
          </a:xfrm>
        </p:grpSpPr>
        <p:pic>
          <p:nvPicPr>
            <p:cNvPr id="6" name="图片 5" descr="34">
              <a:extLst>
                <a:ext uri="{FF2B5EF4-FFF2-40B4-BE49-F238E27FC236}">
                  <a16:creationId xmlns:a16="http://schemas.microsoft.com/office/drawing/2014/main" id="{F41BA047-ED4A-3937-E4F8-D4929372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A5E7536-3D11-D916-24DB-AA3E7277AB9D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>
              <a:extLst>
                <a:ext uri="{FF2B5EF4-FFF2-40B4-BE49-F238E27FC236}">
                  <a16:creationId xmlns:a16="http://schemas.microsoft.com/office/drawing/2014/main" id="{EE27BEA8-AB46-04B3-91E4-AB8D9DAF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CC9F5E5-3B99-0190-1966-C53D55C64DC4}"/>
              </a:ext>
            </a:extLst>
          </p:cNvPr>
          <p:cNvSpPr txBox="1"/>
          <p:nvPr/>
        </p:nvSpPr>
        <p:spPr>
          <a:xfrm>
            <a:off x="3200399" y="584160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Phùng Ngọc Hùng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093F1-876A-3B74-C3A4-7A8A95153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10" y="0"/>
            <a:ext cx="7764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6944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90" y="4261535"/>
            <a:ext cx="3128096" cy="259646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1444" y="4366054"/>
            <a:ext cx="1609236" cy="2414476"/>
          </a:xfrm>
          <a:prstGeom prst="rect">
            <a:avLst/>
          </a:prstGeom>
        </p:spPr>
      </p:pic>
      <p:pic>
        <p:nvPicPr>
          <p:cNvPr id="19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" y="150812"/>
            <a:ext cx="12182475" cy="5796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7129" y="1349688"/>
            <a:ext cx="7973583" cy="25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02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4184652"/>
            <a:ext cx="3220720" cy="2673348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1" y="4493894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5147344"/>
            <a:ext cx="1874066" cy="1710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795" y="1236276"/>
            <a:ext cx="9598960" cy="19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28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5" y="4470166"/>
            <a:ext cx="2876747" cy="2387834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446" y="666123"/>
            <a:ext cx="3822523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F2E8F-2FC0-1E7E-E21A-6BC0260E8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61" y="3297196"/>
            <a:ext cx="6525523" cy="3479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9BFEC7-71FB-C8AE-73E3-F76B1E710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4431" y="1644733"/>
            <a:ext cx="941913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180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106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58921"/>
          <a:stretch/>
        </p:blipFill>
        <p:spPr>
          <a:xfrm>
            <a:off x="-2224594" y="1315267"/>
            <a:ext cx="13921037" cy="24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1539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2030" y="-164867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33315" y="753166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một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ướ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mơ của em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6076954" y="-3620898"/>
            <a:ext cx="712720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7812" y="2316142"/>
            <a:ext cx="621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 :</a:t>
            </a:r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vi-VN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</a:t>
            </a: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 của em dành cho </a:t>
            </a:r>
            <a:r>
              <a:rPr lang="vi-VN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ai?</a:t>
            </a:r>
            <a:endParaRPr lang="en-US" sz="2400" b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- Em ước mơ điều gì?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- Em làm gì để thực hiện ước mơ đó?</a:t>
            </a:r>
            <a:r>
              <a:rPr lang="vi-VN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615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941D6-971B-2CA9-7D86-2DB1257D6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9FC1AE39-83B1-C162-3906-555C6C76EFC1}"/>
              </a:ext>
            </a:extLst>
          </p:cNvPr>
          <p:cNvGrpSpPr/>
          <p:nvPr/>
        </p:nvGrpSpPr>
        <p:grpSpPr>
          <a:xfrm>
            <a:off x="-342030" y="-181343"/>
            <a:ext cx="12534030" cy="6858000"/>
            <a:chOff x="0" y="0"/>
            <a:chExt cx="19200" cy="10800"/>
          </a:xfrm>
        </p:grpSpPr>
        <p:pic>
          <p:nvPicPr>
            <p:cNvPr id="6" name="图片 5" descr="34">
              <a:extLst>
                <a:ext uri="{FF2B5EF4-FFF2-40B4-BE49-F238E27FC236}">
                  <a16:creationId xmlns:a16="http://schemas.microsoft.com/office/drawing/2014/main" id="{267246FA-FE92-AC15-5912-CC4D59EF4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025B5D8-C6A4-D318-720D-A6BE9BEFAD5A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>
              <a:extLst>
                <a:ext uri="{FF2B5EF4-FFF2-40B4-BE49-F238E27FC236}">
                  <a16:creationId xmlns:a16="http://schemas.microsoft.com/office/drawing/2014/main" id="{36BD7DB3-98D9-5A32-BECC-C26573D2B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C89607A-5AAA-4A27-3160-CCF02D156B13}"/>
              </a:ext>
            </a:extLst>
          </p:cNvPr>
          <p:cNvSpPr/>
          <p:nvPr/>
        </p:nvSpPr>
        <p:spPr>
          <a:xfrm>
            <a:off x="2219677" y="609859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một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ướ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mơ của em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任意多边形: 形状 29">
            <a:extLst>
              <a:ext uri="{FF2B5EF4-FFF2-40B4-BE49-F238E27FC236}">
                <a16:creationId xmlns:a16="http://schemas.microsoft.com/office/drawing/2014/main" id="{A05ACFE1-4263-00A3-D180-F5F7802CF9D8}"/>
              </a:ext>
            </a:extLst>
          </p:cNvPr>
          <p:cNvSpPr/>
          <p:nvPr/>
        </p:nvSpPr>
        <p:spPr>
          <a:xfrm rot="5400000" flipV="1">
            <a:off x="6089422" y="-3742777"/>
            <a:ext cx="712720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BA13C-9CAF-33B4-EEAE-9AE76ACA0ABC}"/>
              </a:ext>
            </a:extLst>
          </p:cNvPr>
          <p:cNvSpPr txBox="1"/>
          <p:nvPr/>
        </p:nvSpPr>
        <p:spPr>
          <a:xfrm>
            <a:off x="443897" y="1630742"/>
            <a:ext cx="1003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mơ của em dành cho ai</a:t>
            </a:r>
            <a:r>
              <a:rPr lang="vi-VN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2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8B9A0-B192-F3E9-7F12-D6B62D9FCCAC}"/>
              </a:ext>
            </a:extLst>
          </p:cNvPr>
          <p:cNvSpPr txBox="1"/>
          <p:nvPr/>
        </p:nvSpPr>
        <p:spPr>
          <a:xfrm>
            <a:off x="1304269" y="557781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thân em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FE1ED-07C1-277A-443C-647384C74CC2}"/>
              </a:ext>
            </a:extLst>
          </p:cNvPr>
          <p:cNvSpPr txBox="1"/>
          <p:nvPr/>
        </p:nvSpPr>
        <p:spPr>
          <a:xfrm>
            <a:off x="4940092" y="554215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 đình,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bạn bè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4FEADF-065F-E2B9-8B3D-8604A5847CA3}"/>
              </a:ext>
            </a:extLst>
          </p:cNvPr>
          <p:cNvSpPr txBox="1"/>
          <p:nvPr/>
        </p:nvSpPr>
        <p:spPr>
          <a:xfrm>
            <a:off x="8479400" y="570372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nuôi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…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F771F-7DA0-DBAB-D19B-B5A46AB869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3"/>
          <a:stretch/>
        </p:blipFill>
        <p:spPr>
          <a:xfrm>
            <a:off x="1304269" y="2514851"/>
            <a:ext cx="1830817" cy="30956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03DD14B-87F6-8F9E-0F30-3B408CF27DBC}"/>
              </a:ext>
            </a:extLst>
          </p:cNvPr>
          <p:cNvGrpSpPr/>
          <p:nvPr/>
        </p:nvGrpSpPr>
        <p:grpSpPr>
          <a:xfrm>
            <a:off x="4554346" y="2300271"/>
            <a:ext cx="3408091" cy="3310254"/>
            <a:chOff x="488751" y="3690298"/>
            <a:chExt cx="3408091" cy="3310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A804D6-05CF-739B-E142-DEBB4AE54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7B84F5-6573-9FAE-43F6-B7B483B9C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0" name="Picture 19" descr="Dog posing for a photograph">
            <a:extLst>
              <a:ext uri="{FF2B5EF4-FFF2-40B4-BE49-F238E27FC236}">
                <a16:creationId xmlns:a16="http://schemas.microsoft.com/office/drawing/2014/main" id="{B4BC8209-714D-1384-695D-5E319AEF43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82" y="2972301"/>
            <a:ext cx="2945369" cy="2504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B8D5D7-C5FB-31AD-9943-50659960590D}"/>
              </a:ext>
            </a:extLst>
          </p:cNvPr>
          <p:cNvSpPr txBox="1"/>
          <p:nvPr/>
        </p:nvSpPr>
        <p:spPr>
          <a:xfrm>
            <a:off x="592025" y="2061885"/>
            <a:ext cx="1003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 em – Gia đình, bạn bè – Vật nuôi 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nhà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03441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521F-B64D-F496-080D-E9511769F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72BE483-973B-524A-5C99-6DCBE3DCB635}"/>
              </a:ext>
            </a:extLst>
          </p:cNvPr>
          <p:cNvGrpSpPr/>
          <p:nvPr/>
        </p:nvGrpSpPr>
        <p:grpSpPr>
          <a:xfrm>
            <a:off x="-342030" y="-181343"/>
            <a:ext cx="12534030" cy="6858000"/>
            <a:chOff x="0" y="0"/>
            <a:chExt cx="19200" cy="10800"/>
          </a:xfrm>
        </p:grpSpPr>
        <p:pic>
          <p:nvPicPr>
            <p:cNvPr id="6" name="图片 5" descr="34">
              <a:extLst>
                <a:ext uri="{FF2B5EF4-FFF2-40B4-BE49-F238E27FC236}">
                  <a16:creationId xmlns:a16="http://schemas.microsoft.com/office/drawing/2014/main" id="{9B6EDE93-7BF6-21EC-03C3-4800328CC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F3CE989-F07E-3DEC-FA76-2884EE879909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>
              <a:extLst>
                <a:ext uri="{FF2B5EF4-FFF2-40B4-BE49-F238E27FC236}">
                  <a16:creationId xmlns:a16="http://schemas.microsoft.com/office/drawing/2014/main" id="{4FC06B6B-A8C2-6E01-6561-4155EECCD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28" name="noname">
            <a:hlinkClick r:id="" action="ppaction://media"/>
            <a:extLst>
              <a:ext uri="{FF2B5EF4-FFF2-40B4-BE49-F238E27FC236}">
                <a16:creationId xmlns:a16="http://schemas.microsoft.com/office/drawing/2014/main" id="{21324B9B-5C8A-029F-0BE9-126BF39B4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1471" y="3429000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1061A9-60FF-861A-A170-AFA78E16F9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8280" r="4865" b="7954"/>
          <a:stretch/>
        </p:blipFill>
        <p:spPr>
          <a:xfrm>
            <a:off x="456993" y="1621219"/>
            <a:ext cx="2814114" cy="2138560"/>
          </a:xfrm>
          <a:prstGeom prst="rect">
            <a:avLst/>
          </a:prstGeom>
        </p:spPr>
      </p:pic>
      <p:pic>
        <p:nvPicPr>
          <p:cNvPr id="30" name="Picture 29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7DCF97EE-9F94-2E05-949A-60EFB098F4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40" y="1834960"/>
            <a:ext cx="2196330" cy="1756980"/>
          </a:xfrm>
          <a:prstGeom prst="cloud">
            <a:avLst/>
          </a:prstGeom>
        </p:spPr>
      </p:pic>
      <p:pic>
        <p:nvPicPr>
          <p:cNvPr id="31" name="Picture 30" descr="A cartoon of a child painting on a canvas&#10;&#10;Description automatically generated">
            <a:extLst>
              <a:ext uri="{FF2B5EF4-FFF2-40B4-BE49-F238E27FC236}">
                <a16:creationId xmlns:a16="http://schemas.microsoft.com/office/drawing/2014/main" id="{874B69F2-860D-18A9-CEA5-739C54FC39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80" y="1677633"/>
            <a:ext cx="2814114" cy="2251197"/>
          </a:xfrm>
          <a:prstGeom prst="cloud">
            <a:avLst/>
          </a:prstGeom>
        </p:spPr>
      </p:pic>
      <p:pic>
        <p:nvPicPr>
          <p:cNvPr id="32" name="Picture 31" descr="A group of kids playing instruments&#10;&#10;Description automatically generated">
            <a:extLst>
              <a:ext uri="{FF2B5EF4-FFF2-40B4-BE49-F238E27FC236}">
                <a16:creationId xmlns:a16="http://schemas.microsoft.com/office/drawing/2014/main" id="{E6700418-975E-0173-6352-8155CB570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b="9533"/>
          <a:stretch/>
        </p:blipFill>
        <p:spPr>
          <a:xfrm>
            <a:off x="2555910" y="3365119"/>
            <a:ext cx="3164123" cy="2078751"/>
          </a:xfrm>
          <a:prstGeom prst="cloud">
            <a:avLst/>
          </a:prstGeom>
        </p:spPr>
      </p:pic>
      <p:pic>
        <p:nvPicPr>
          <p:cNvPr id="33" name="Picture 32" descr="A child looking through a magnifying glass&#10;&#10;Description automatically generated">
            <a:extLst>
              <a:ext uri="{FF2B5EF4-FFF2-40B4-BE49-F238E27FC236}">
                <a16:creationId xmlns:a16="http://schemas.microsoft.com/office/drawing/2014/main" id="{9E09D6E1-4E34-B6B5-0D13-F25F279F0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40" y="3444568"/>
            <a:ext cx="2196380" cy="185759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843813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7697-3DF7-FE80-F561-A9F7EFD25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AF395B-9DF5-F147-0389-7B4B8302FC1F}"/>
              </a:ext>
            </a:extLst>
          </p:cNvPr>
          <p:cNvGrpSpPr/>
          <p:nvPr/>
        </p:nvGrpSpPr>
        <p:grpSpPr>
          <a:xfrm>
            <a:off x="-342030" y="-164867"/>
            <a:ext cx="12534030" cy="6858000"/>
            <a:chOff x="0" y="0"/>
            <a:chExt cx="19200" cy="10800"/>
          </a:xfrm>
        </p:grpSpPr>
        <p:pic>
          <p:nvPicPr>
            <p:cNvPr id="6" name="图片 5" descr="34">
              <a:extLst>
                <a:ext uri="{FF2B5EF4-FFF2-40B4-BE49-F238E27FC236}">
                  <a16:creationId xmlns:a16="http://schemas.microsoft.com/office/drawing/2014/main" id="{3A93C099-83E5-6861-5676-22DEBB9A2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719B8C57-D47E-5991-258A-CC413A0296A3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>
              <a:extLst>
                <a:ext uri="{FF2B5EF4-FFF2-40B4-BE49-F238E27FC236}">
                  <a16:creationId xmlns:a16="http://schemas.microsoft.com/office/drawing/2014/main" id="{F58C77BE-9C3C-7430-B1DF-BB045B7A4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34A5BAF-A048-5D39-3A30-E3B0B581800E}"/>
              </a:ext>
            </a:extLst>
          </p:cNvPr>
          <p:cNvSpPr/>
          <p:nvPr/>
        </p:nvSpPr>
        <p:spPr>
          <a:xfrm>
            <a:off x="2133315" y="753166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một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ướ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mơ của em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任意多边形: 形状 29">
            <a:extLst>
              <a:ext uri="{FF2B5EF4-FFF2-40B4-BE49-F238E27FC236}">
                <a16:creationId xmlns:a16="http://schemas.microsoft.com/office/drawing/2014/main" id="{283F5057-D8C9-4926-693D-71EAC05C51A9}"/>
              </a:ext>
            </a:extLst>
          </p:cNvPr>
          <p:cNvSpPr/>
          <p:nvPr/>
        </p:nvSpPr>
        <p:spPr>
          <a:xfrm rot="5400000" flipV="1">
            <a:off x="6076954" y="-3620898"/>
            <a:ext cx="712720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60B5A-6371-2DDA-CD49-9143582AED1C}"/>
              </a:ext>
            </a:extLst>
          </p:cNvPr>
          <p:cNvSpPr txBox="1"/>
          <p:nvPr/>
        </p:nvSpPr>
        <p:spPr>
          <a:xfrm>
            <a:off x="922637" y="2372754"/>
            <a:ext cx="1051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sẻ với các bạn về ước mơ của 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615621-1799-FAEB-22E4-A43D49FBA7AC}"/>
              </a:ext>
            </a:extLst>
          </p:cNvPr>
          <p:cNvSpPr txBox="1"/>
          <p:nvPr/>
        </p:nvSpPr>
        <p:spPr>
          <a:xfrm>
            <a:off x="840259" y="2997221"/>
            <a:ext cx="10511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- Sử dụng tranh ảnh minh họa để nội dung nói rõ ràng, thuyết phục hơn.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- Dùng cử chỉ và từ ngữ bộc lộ cảm xúc để phần nói hấp dẫn, thu hút hơn.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8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2030" y="24676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1" name="任意多边形: 形状 29"/>
          <p:cNvSpPr/>
          <p:nvPr/>
        </p:nvSpPr>
        <p:spPr>
          <a:xfrm rot="5400000" flipV="1">
            <a:off x="5889787" y="-2151536"/>
            <a:ext cx="615627" cy="6969760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8280" r="4865" b="7954"/>
          <a:stretch/>
        </p:blipFill>
        <p:spPr>
          <a:xfrm>
            <a:off x="456993" y="2494436"/>
            <a:ext cx="2814114" cy="2138560"/>
          </a:xfrm>
          <a:prstGeom prst="rect">
            <a:avLst/>
          </a:prstGeom>
        </p:spPr>
      </p:pic>
      <p:pic>
        <p:nvPicPr>
          <p:cNvPr id="9" name="Picture 8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A0ED5F56-E0C8-D2BE-470E-55139478D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40" y="2708177"/>
            <a:ext cx="2196330" cy="1756980"/>
          </a:xfrm>
          <a:prstGeom prst="cloud">
            <a:avLst/>
          </a:prstGeom>
        </p:spPr>
      </p:pic>
      <p:pic>
        <p:nvPicPr>
          <p:cNvPr id="13" name="Picture 12" descr="A cartoon of a child painting on a canvas&#10;&#10;Description automatically generated">
            <a:extLst>
              <a:ext uri="{FF2B5EF4-FFF2-40B4-BE49-F238E27FC236}">
                <a16:creationId xmlns:a16="http://schemas.microsoft.com/office/drawing/2014/main" id="{1031821A-3A0F-92B6-7390-46C5A043F6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80" y="2550850"/>
            <a:ext cx="2814114" cy="2251197"/>
          </a:xfrm>
          <a:prstGeom prst="cloud">
            <a:avLst/>
          </a:prstGeom>
        </p:spPr>
      </p:pic>
      <p:pic>
        <p:nvPicPr>
          <p:cNvPr id="18" name="Picture 17" descr="A group of kids playing instruments&#10;&#10;Description automatically generated">
            <a:extLst>
              <a:ext uri="{FF2B5EF4-FFF2-40B4-BE49-F238E27FC236}">
                <a16:creationId xmlns:a16="http://schemas.microsoft.com/office/drawing/2014/main" id="{B7AFC963-0853-8356-E13B-0BE7F58DE2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b="9533"/>
          <a:stretch/>
        </p:blipFill>
        <p:spPr>
          <a:xfrm>
            <a:off x="2555910" y="4238336"/>
            <a:ext cx="3164123" cy="2078751"/>
          </a:xfrm>
          <a:prstGeom prst="cloud">
            <a:avLst/>
          </a:prstGeom>
        </p:spPr>
      </p:pic>
      <p:pic>
        <p:nvPicPr>
          <p:cNvPr id="20" name="Picture 19" descr="A child looking through a magnifying glass&#10;&#10;Description automatically generated">
            <a:extLst>
              <a:ext uri="{FF2B5EF4-FFF2-40B4-BE49-F238E27FC236}">
                <a16:creationId xmlns:a16="http://schemas.microsoft.com/office/drawing/2014/main" id="{466ADE6D-41A1-E283-8FFC-04CDDD7246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40" y="4317785"/>
            <a:ext cx="2196380" cy="1857595"/>
          </a:xfrm>
          <a:prstGeom prst="cloud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 r="22431"/>
          <a:stretch/>
        </p:blipFill>
        <p:spPr>
          <a:xfrm>
            <a:off x="3100163" y="681034"/>
            <a:ext cx="6351054" cy="22598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D030734-371A-E172-8DDF-C91F05112716}"/>
              </a:ext>
            </a:extLst>
          </p:cNvPr>
          <p:cNvSpPr/>
          <p:nvPr/>
        </p:nvSpPr>
        <p:spPr>
          <a:xfrm>
            <a:off x="3309362" y="1767487"/>
            <a:ext cx="6351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</a:t>
            </a: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 nói cho nhau nghe về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mơ của em nhé!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3942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356</Words>
  <Application>Microsoft Office PowerPoint</Application>
  <PresentationFormat>Widescreen</PresentationFormat>
  <Paragraphs>40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#9Slide07 HoneyCream</vt:lpstr>
      <vt:lpstr>Arial</vt:lpstr>
      <vt:lpstr>Calibri</vt:lpstr>
      <vt:lpstr>Calibri Light</vt:lpstr>
      <vt:lpstr>Cambria</vt:lpstr>
      <vt:lpstr>HP001 5H</vt:lpstr>
      <vt:lpstr>Segoe UI Black</vt:lpstr>
      <vt:lpstr>SVN-Newton</vt:lpstr>
      <vt:lpstr>Times New Roman</vt:lpstr>
      <vt:lpstr>字魂105号-简雅黑</vt:lpstr>
      <vt:lpstr>字魂107号-萌趣欢乐体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Luong Lan Anh</cp:lastModifiedBy>
  <cp:revision>16</cp:revision>
  <dcterms:created xsi:type="dcterms:W3CDTF">2023-08-27T03:31:10Z</dcterms:created>
  <dcterms:modified xsi:type="dcterms:W3CDTF">2025-03-13T03:02:31Z</dcterms:modified>
</cp:coreProperties>
</file>