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</p:sldMasterIdLst>
  <p:notesMasterIdLst>
    <p:notesMasterId r:id="rId37"/>
  </p:notesMasterIdLst>
  <p:sldIdLst>
    <p:sldId id="280" r:id="rId8"/>
    <p:sldId id="304" r:id="rId9"/>
    <p:sldId id="301" r:id="rId10"/>
    <p:sldId id="302" r:id="rId11"/>
    <p:sldId id="303" r:id="rId12"/>
    <p:sldId id="258" r:id="rId13"/>
    <p:sldId id="259" r:id="rId14"/>
    <p:sldId id="306" r:id="rId15"/>
    <p:sldId id="312" r:id="rId16"/>
    <p:sldId id="313" r:id="rId17"/>
    <p:sldId id="299" r:id="rId18"/>
    <p:sldId id="281" r:id="rId19"/>
    <p:sldId id="308" r:id="rId20"/>
    <p:sldId id="310" r:id="rId21"/>
    <p:sldId id="311" r:id="rId22"/>
    <p:sldId id="309" r:id="rId23"/>
    <p:sldId id="307" r:id="rId24"/>
    <p:sldId id="293" r:id="rId25"/>
    <p:sldId id="260" r:id="rId26"/>
    <p:sldId id="282" r:id="rId27"/>
    <p:sldId id="283" r:id="rId28"/>
    <p:sldId id="294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87189" autoAdjust="0"/>
  </p:normalViewPr>
  <p:slideViewPr>
    <p:cSldViewPr snapToGrid="0">
      <p:cViewPr varScale="1">
        <p:scale>
          <a:sx n="62" d="100"/>
          <a:sy n="6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30/10/2024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78A30-3D4D-466A-91D9-2DC26ACB46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2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4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4.xml"/><Relationship Id="rId7" Type="http://schemas.openxmlformats.org/officeDocument/2006/relationships/slide" Target="slide2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28.xml"/><Relationship Id="rId3" Type="http://schemas.openxmlformats.org/officeDocument/2006/relationships/image" Target="../media/image32.png"/><Relationship Id="rId7" Type="http://schemas.openxmlformats.org/officeDocument/2006/relationships/slide" Target="slide25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slide" Target="slide27.xml"/><Relationship Id="rId5" Type="http://schemas.openxmlformats.org/officeDocument/2006/relationships/image" Target="../media/image35.png"/><Relationship Id="rId15" Type="http://schemas.openxmlformats.org/officeDocument/2006/relationships/slide" Target="slide29.xml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slide" Target="slide26.xml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4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audio" Target="../media/audio2.wav"/><Relationship Id="rId9" Type="http://schemas.openxmlformats.org/officeDocument/2006/relationships/slide" Target="slide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11" Type="http://schemas.openxmlformats.org/officeDocument/2006/relationships/image" Target="../media/image48.png"/><Relationship Id="rId5" Type="http://schemas.openxmlformats.org/officeDocument/2006/relationships/audio" Target="../media/audio2.wav"/><Relationship Id="rId10" Type="http://schemas.openxmlformats.org/officeDocument/2006/relationships/image" Target="../media/image47.png"/><Relationship Id="rId4" Type="http://schemas.openxmlformats.org/officeDocument/2006/relationships/audio" Target="../media/audio1.wav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4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openxmlformats.org/officeDocument/2006/relationships/image" Target="../media/image12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4"/><Relationship Id="rId12" Type="http://schemas.openxmlformats.org/officeDocument/2006/relationships/image" Target="../media/image10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5.m4a"/><Relationship Id="rId11" Type="http://schemas.openxmlformats.org/officeDocument/2006/relationships/image" Target="../media/image9.png"/><Relationship Id="rId5" Type="http://schemas.microsoft.com/office/2007/relationships/media" Target="../media/media5.m4a"/><Relationship Id="rId15" Type="http://schemas.openxmlformats.org/officeDocument/2006/relationships/slide" Target="slide11.xm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6.mp4"/><Relationship Id="rId2" Type="http://schemas.microsoft.com/office/2007/relationships/media" Target="../media/media6.mp4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27805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17497"/>
              </p:ext>
            </p:extLst>
          </p:nvPr>
        </p:nvGraphicFramePr>
        <p:xfrm>
          <a:off x="877023" y="797648"/>
          <a:ext cx="4705680" cy="45558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568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452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047874" y="827417"/>
            <a:ext cx="818147" cy="4526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2695" y="2444107"/>
            <a:ext cx="4646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xi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5245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34" y="1781869"/>
            <a:ext cx="80071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2667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01664"/>
              </p:ext>
            </p:extLst>
          </p:nvPr>
        </p:nvGraphicFramePr>
        <p:xfrm>
          <a:off x="877023" y="532175"/>
          <a:ext cx="4705680" cy="45558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568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452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5943625" y="561944"/>
            <a:ext cx="818147" cy="45261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2695" y="2444107"/>
            <a:ext cx="46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2886075" y="3190973"/>
            <a:ext cx="687575" cy="4705680"/>
          </a:xfrm>
          <a:prstGeom prst="rightBrace">
            <a:avLst>
              <a:gd name="adj1" fmla="val 8333"/>
              <a:gd name="adj2" fmla="val 50405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05887" y="5881894"/>
            <a:ext cx="464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cm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8422" y="2287730"/>
            <a:ext cx="4646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70085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154983" y="108488"/>
            <a:ext cx="11825207" cy="674951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34081"/>
              </p:ext>
            </p:extLst>
          </p:nvPr>
        </p:nvGraphicFramePr>
        <p:xfrm>
          <a:off x="460927" y="641493"/>
          <a:ext cx="3677120" cy="3657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7712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367712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320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32029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4952" y="279575"/>
            <a:ext cx="6337734" cy="206210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x 1 = 1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2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4952" y="2470293"/>
            <a:ext cx="6337734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cm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= 100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975" y="4923272"/>
            <a:ext cx="1170122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x 1 = 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200" b="1" baseline="30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39271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608779" y="423609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77023" y="797648"/>
          <a:ext cx="4705680" cy="45558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0568">
                  <a:extLst>
                    <a:ext uri="{9D8B030D-6E8A-4147-A177-3AD203B41FA5}">
                      <a16:colId xmlns:a16="http://schemas.microsoft.com/office/drawing/2014/main" val="32145018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978435625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419649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643613796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318673959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12431606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124273453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79021802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3267785044"/>
                    </a:ext>
                  </a:extLst>
                </a:gridCol>
                <a:gridCol w="470568">
                  <a:extLst>
                    <a:ext uri="{9D8B030D-6E8A-4147-A177-3AD203B41FA5}">
                      <a16:colId xmlns:a16="http://schemas.microsoft.com/office/drawing/2014/main" val="2065049687"/>
                    </a:ext>
                  </a:extLst>
                </a:gridCol>
              </a:tblGrid>
              <a:tr h="4526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96749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61327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87513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0811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45532"/>
                  </a:ext>
                </a:extLst>
              </a:tr>
              <a:tr h="482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256044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852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793935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18096"/>
                  </a:ext>
                </a:extLst>
              </a:tr>
              <a:tr h="4526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7177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00582" y="2690861"/>
            <a:ext cx="5039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 100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11312" y="2724912"/>
            <a:ext cx="786384" cy="7863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94404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73693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156438"/>
            <a:ext cx="4033466" cy="403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8004" y="1794221"/>
            <a:ext cx="800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100 cm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493919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A3F72-9FE9-05EE-FCD0-E923060D7296}"/>
              </a:ext>
            </a:extLst>
          </p:cNvPr>
          <p:cNvSpPr txBox="1"/>
          <p:nvPr/>
        </p:nvSpPr>
        <p:spPr>
          <a:xfrm>
            <a:off x="1347425" y="2406451"/>
            <a:ext cx="92913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9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9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kumimoji="0" lang="en-GB" sz="9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5718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148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Hai </a:t>
                      </a:r>
                      <a:r>
                        <a:rPr lang="en-US" sz="400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Ba </a:t>
                      </a:r>
                      <a:r>
                        <a:rPr lang="en-US" sz="4000" dirty="0" err="1" smtClean="0"/>
                        <a:t>trăm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bốn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1 005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Năm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nghìn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8" y="335484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340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212455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linh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đề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-xi-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497" y="5005299"/>
            <a:ext cx="231515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5 000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A3F72-9FE9-05EE-FCD0-E923060D7296}"/>
              </a:ext>
            </a:extLst>
          </p:cNvPr>
          <p:cNvSpPr txBox="1"/>
          <p:nvPr/>
        </p:nvSpPr>
        <p:spPr>
          <a:xfrm>
            <a:off x="1347425" y="2406451"/>
            <a:ext cx="92913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7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</a:t>
            </a:r>
            <a:r>
              <a:rPr lang="en-US" sz="7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sz="72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GB" sz="7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9891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 smtClean="0"/>
              <a:t> 3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		</a:t>
            </a:r>
            <a:r>
              <a:rPr lang="en-US" sz="4400" dirty="0" smtClean="0"/>
              <a:t>300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b)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		600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  <a:endParaRPr lang="en-US" sz="44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   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50cm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650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vuông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  <a:endParaRPr lang="en-US" sz="3600" dirty="0"/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vuông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chữ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3" grpId="0" animBg="1"/>
      <p:bldP spid="18" grpId="0" animBg="1"/>
      <p:bldP spid="19" grpId="0"/>
      <p:bldP spid="20" grpId="0"/>
      <p:bldP spid="21" grpId="0"/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5318" y="4305697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27CFA4B-46D9-1FDA-D965-879A3C375ADE}"/>
              </a:ext>
            </a:extLst>
          </p:cNvPr>
          <p:cNvGrpSpPr/>
          <p:nvPr/>
        </p:nvGrpSpPr>
        <p:grpSpPr>
          <a:xfrm>
            <a:off x="-19778" y="0"/>
            <a:ext cx="12211778" cy="6858000"/>
            <a:chOff x="-19778" y="0"/>
            <a:chExt cx="1221177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642C9BE-1858-8F92-D7D8-680B41E8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778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07EFE3-EC92-7744-9A9E-C4913E6AA635}"/>
              </a:ext>
            </a:extLst>
          </p:cNvPr>
          <p:cNvGrpSpPr/>
          <p:nvPr/>
        </p:nvGrpSpPr>
        <p:grpSpPr>
          <a:xfrm>
            <a:off x="-126159" y="-40066"/>
            <a:ext cx="12318159" cy="6898066"/>
            <a:chOff x="-126159" y="-40066"/>
            <a:chExt cx="12318159" cy="6898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B7E16C7-41F8-6CB1-54CD-C7FB4A994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26159" y="-40066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sz="3600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</a:t>
            </a:r>
            <a:r>
              <a:rPr lang="en-US" sz="3600" b="0" dirty="0" smtClean="0">
                <a:solidFill>
                  <a:schemeClr val="tx1"/>
                </a:solidFill>
                <a:effectLst/>
                <a:latin typeface="+mn-lt"/>
              </a:rPr>
              <a:t>6 dm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8FB7B52-D078-A853-4A68-DC23739DA7F6}"/>
              </a:ext>
            </a:extLst>
          </p:cNvPr>
          <p:cNvGrpSpPr/>
          <p:nvPr/>
        </p:nvGrpSpPr>
        <p:grpSpPr>
          <a:xfrm>
            <a:off x="-103830" y="0"/>
            <a:ext cx="12295830" cy="6858000"/>
            <a:chOff x="-103830" y="0"/>
            <a:chExt cx="1229583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F6672FD-4126-2DD6-DD7E-2FD5E9ABC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03830" y="0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E06AE3-6F5F-F73E-C899-61CF361741A6}"/>
              </a:ext>
            </a:extLst>
          </p:cNvPr>
          <p:cNvGrpSpPr/>
          <p:nvPr/>
        </p:nvGrpSpPr>
        <p:grpSpPr>
          <a:xfrm>
            <a:off x="-97404" y="-122707"/>
            <a:ext cx="12289404" cy="6980707"/>
            <a:chOff x="-97404" y="-122707"/>
            <a:chExt cx="12289404" cy="69807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AD31E3-E4D0-69CB-66F2-6CBE70D9A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640293A-9BD8-105F-8CE3-401343D7A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7404" y="-122707"/>
              <a:ext cx="868472" cy="1054746"/>
            </a:xfrm>
            <a:prstGeom prst="rect">
              <a:avLst/>
            </a:prstGeom>
          </p:spPr>
        </p:pic>
      </p:grpSp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459265"/>
            <a:ext cx="8531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vi-VN" altLang="zh-CN" sz="4800" b="0" spc="-3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lang="en-US" altLang="zh-CN" sz="4800" b="0" spc="-3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sz="4800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800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800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sz="4800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800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="0" baseline="300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="0" baseline="300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800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....... </a:t>
            </a:r>
            <a:r>
              <a:rPr lang="en-US" sz="4800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="0" baseline="300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10"/>
            <a:ext cx="4292321" cy="2728940"/>
            <a:chOff x="1092954" y="2371438"/>
            <a:chExt cx="4611922" cy="27289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8"/>
              <a:ext cx="4248331" cy="2728940"/>
              <a:chOff x="1108416" y="4554145"/>
              <a:chExt cx="5124211" cy="3304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3186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6600" b="1" kern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59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2753002"/>
            <a:chOff x="6092322" y="2271847"/>
            <a:chExt cx="4568775" cy="275300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2642837"/>
              <a:chOff x="1122602" y="2520411"/>
              <a:chExt cx="5016486" cy="315804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3144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6600" b="1" kern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5 900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2762279"/>
            <a:chOff x="990071" y="3965496"/>
            <a:chExt cx="4714805" cy="276227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2762279"/>
              <a:chOff x="1181980" y="2520411"/>
              <a:chExt cx="4957108" cy="330077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3144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6600" b="1" kern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509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2809603"/>
            <a:chOff x="6047625" y="4021001"/>
            <a:chExt cx="4664340" cy="249280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2492804"/>
              <a:chOff x="1122603" y="2520411"/>
              <a:chExt cx="5016485" cy="297876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2789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altLang="en-US" sz="6600" b="1" kern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590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9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ECECCF5-3D1D-A48C-1D6F-B2D51A3098B3}"/>
              </a:ext>
            </a:extLst>
          </p:cNvPr>
          <p:cNvGrpSpPr/>
          <p:nvPr/>
        </p:nvGrpSpPr>
        <p:grpSpPr>
          <a:xfrm>
            <a:off x="-36622" y="-61530"/>
            <a:ext cx="12222272" cy="6921359"/>
            <a:chOff x="-36622" y="-129262"/>
            <a:chExt cx="12222272" cy="692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80E695-DB3D-E7FF-7211-CA08F0540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-6350" y="-65903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279D3F-7863-1239-00EE-202C02622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36622" y="-129262"/>
              <a:ext cx="868472" cy="105474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751E4FC-960C-3567-54D9-153B8430EC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93948" y="1847588"/>
            <a:ext cx="5639289" cy="15812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0AF229-C12F-7303-5A54-22F3E7508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60149" y="3622456"/>
            <a:ext cx="6041660" cy="145278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60AD0C-D246-E820-0865-55558A2049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48936" y="1967788"/>
            <a:ext cx="6840305" cy="14610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AA31F8-0C61-8F3B-2F5D-A571A42C0B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45341" y="3706463"/>
            <a:ext cx="6840305" cy="11872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69CAB9-91DB-B019-E000-47C081EDBD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12153" y="115903"/>
            <a:ext cx="12192000" cy="161991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9A3F72-9FE9-05EE-FCD0-E923060D7296}"/>
              </a:ext>
            </a:extLst>
          </p:cNvPr>
          <p:cNvSpPr txBox="1"/>
          <p:nvPr/>
        </p:nvSpPr>
        <p:spPr>
          <a:xfrm>
            <a:off x="1675229" y="403904"/>
            <a:ext cx="1030461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 chín trăm sáu mươi lăm </a:t>
            </a:r>
            <a:r>
              <a:rPr lang="en-US" sz="35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vi-VN" sz="3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5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vi-VN" sz="3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-mét </a:t>
            </a:r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 </a:t>
            </a:r>
            <a:r>
              <a:rPr lang="vi-VN" sz="35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là?</a:t>
            </a:r>
            <a:endParaRPr kumimoji="0" lang="en-GB" sz="3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0E131B-854D-2086-5808-43A2986CAF5B}"/>
              </a:ext>
            </a:extLst>
          </p:cNvPr>
          <p:cNvSpPr txBox="1"/>
          <p:nvPr/>
        </p:nvSpPr>
        <p:spPr>
          <a:xfrm>
            <a:off x="852726" y="4146270"/>
            <a:ext cx="37831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6 965</a:t>
            </a:r>
            <a:r>
              <a:rPr lang="en-US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GB" sz="50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C7E4F6-F433-953E-623A-60C4581DAC21}"/>
              </a:ext>
            </a:extLst>
          </p:cNvPr>
          <p:cNvSpPr txBox="1"/>
          <p:nvPr/>
        </p:nvSpPr>
        <p:spPr>
          <a:xfrm>
            <a:off x="1155633" y="2746485"/>
            <a:ext cx="312403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vi-VN" sz="5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6 392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noProof="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GB" sz="50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BFE016-0D4D-8F0D-48B7-0CDD41E3A1CA}"/>
              </a:ext>
            </a:extLst>
          </p:cNvPr>
          <p:cNvSpPr txBox="1"/>
          <p:nvPr/>
        </p:nvSpPr>
        <p:spPr>
          <a:xfrm>
            <a:off x="7367813" y="2753355"/>
            <a:ext cx="388587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50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50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0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50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  <a:r>
              <a:rPr lang="en-US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lang="vi-V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endParaRPr lang="en-GB" sz="50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kern="0" dirty="0" smtClean="0">
                <a:solidFill>
                  <a:srgbClr val="4472C4">
                    <a:lumMod val="75000"/>
                  </a:srgbClr>
                </a:solidFill>
                <a:latin typeface="UTM Avo" panose="02040603050506020204" pitchFamily="18" charset="0"/>
                <a:ea typeface="思源黑体 CN Medium"/>
              </a:rPr>
              <a:t> </a:t>
            </a: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126A9C-5E3D-30C9-FADE-A0E7B10C0CAB}"/>
              </a:ext>
            </a:extLst>
          </p:cNvPr>
          <p:cNvSpPr txBox="1"/>
          <p:nvPr/>
        </p:nvSpPr>
        <p:spPr>
          <a:xfrm>
            <a:off x="7359522" y="3991963"/>
            <a:ext cx="36070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vi-VN" sz="5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62 9</a:t>
            </a:r>
            <a:r>
              <a:rPr kumimoji="0" lang="en-US" sz="5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65</a:t>
            </a:r>
            <a:r>
              <a:rPr lang="en-US" sz="5000" b="1" noProof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noProof="0" dirty="0" smtClean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5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5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GB" sz="50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81FA553-1A4C-A0BA-1AA2-FCFA4020BD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42675" y="2685223"/>
            <a:ext cx="1225402" cy="122540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40DD2F9-6796-F5EB-0814-EA6A744910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66598" y="2677520"/>
            <a:ext cx="1225402" cy="122540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6790A1-3940-0BA9-3C4E-8D9A752151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1526" y="4307340"/>
            <a:ext cx="1225402" cy="122540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D03A719-0BDC-FEEA-1598-78D9DE8365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40423" y="4135315"/>
            <a:ext cx="1841088" cy="1569452"/>
          </a:xfrm>
          <a:prstGeom prst="rect">
            <a:avLst/>
          </a:prstGeom>
        </p:spPr>
      </p:pic>
      <p:pic>
        <p:nvPicPr>
          <p:cNvPr id="6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A9612A94-17CB-515A-5FBB-0B07A8DF81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6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866BF50C-F270-65A5-B33E-9AF39DD24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55431" y="1453201"/>
            <a:ext cx="1082920" cy="1082920"/>
          </a:xfrm>
          <a:prstGeom prst="rect">
            <a:avLst/>
          </a:prstGeom>
        </p:spPr>
      </p:pic>
      <p:pic>
        <p:nvPicPr>
          <p:cNvPr id="67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4A26090-1A9F-4FB7-00E0-F1832E0C98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55431" y="2345915"/>
            <a:ext cx="1082920" cy="1082920"/>
          </a:xfrm>
          <a:prstGeom prst="rect">
            <a:avLst/>
          </a:prstGeom>
        </p:spPr>
      </p:pic>
      <p:pic>
        <p:nvPicPr>
          <p:cNvPr id="68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9490ACEA-81B5-EFB4-9790-AC76B79702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pic>
        <p:nvPicPr>
          <p:cNvPr id="2" name="Sáu nghìn chín trăm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đếm ngược thời gian 10 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38701" y="4977706"/>
            <a:ext cx="3156261" cy="177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 mute="1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17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17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276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17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video>
              <p:cMediaNode vol="80000">
                <p:cTn id="9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751E4FC-960C-3567-54D9-153B8430EC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2759" y="1513526"/>
            <a:ext cx="5639289" cy="20313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20AF229-C12F-7303-5A54-22F3E75087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44242" y="3801774"/>
            <a:ext cx="6041660" cy="14013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F60AD0C-D246-E820-0865-55558A2049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7418" y="1828501"/>
            <a:ext cx="6318362" cy="12998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0AA31F8-0C61-8F3B-2F5D-A571A42C0B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6446" y="3478764"/>
            <a:ext cx="6840305" cy="139630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B69CAB9-91DB-B019-E000-47C081EDBD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02759" y="59615"/>
            <a:ext cx="12192000" cy="1619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FB5B2A-CAE2-C131-1521-8F64E3019167}"/>
              </a:ext>
            </a:extLst>
          </p:cNvPr>
          <p:cNvSpPr txBox="1"/>
          <p:nvPr/>
        </p:nvSpPr>
        <p:spPr>
          <a:xfrm>
            <a:off x="1767145" y="325895"/>
            <a:ext cx="1234158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6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32 </a:t>
            </a:r>
            <a:r>
              <a:rPr lang="vi-VN" sz="6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65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6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6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5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5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65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76206-73FA-5CBD-C947-55856260ECC7}"/>
              </a:ext>
            </a:extLst>
          </p:cNvPr>
          <p:cNvSpPr txBox="1"/>
          <p:nvPr/>
        </p:nvSpPr>
        <p:spPr>
          <a:xfrm>
            <a:off x="7384328" y="2052256"/>
            <a:ext cx="44106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defRPr/>
            </a:pP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GB" sz="4400" kern="0" dirty="0">
              <a:solidFill>
                <a:srgbClr val="4472C4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43FD1-28D7-F303-1459-E3937AEB8204}"/>
              </a:ext>
            </a:extLst>
          </p:cNvPr>
          <p:cNvSpPr txBox="1"/>
          <p:nvPr/>
        </p:nvSpPr>
        <p:spPr>
          <a:xfrm>
            <a:off x="1252902" y="2051097"/>
            <a:ext cx="41404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defRPr/>
            </a:pP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思源黑体 CN Medium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AFA12-C493-6991-A934-B45461A93420}"/>
              </a:ext>
            </a:extLst>
          </p:cNvPr>
          <p:cNvSpPr txBox="1"/>
          <p:nvPr/>
        </p:nvSpPr>
        <p:spPr>
          <a:xfrm>
            <a:off x="1252902" y="4146063"/>
            <a:ext cx="2887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>
              <a:defRPr/>
            </a:pP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endParaRPr lang="en-GB" sz="4400" kern="0" dirty="0">
              <a:solidFill>
                <a:srgbClr val="4472C4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1AE11-0942-3C7E-5E7F-F34F744BDC71}"/>
              </a:ext>
            </a:extLst>
          </p:cNvPr>
          <p:cNvSpPr txBox="1"/>
          <p:nvPr/>
        </p:nvSpPr>
        <p:spPr>
          <a:xfrm>
            <a:off x="7185040" y="3801775"/>
            <a:ext cx="42761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3200" b="1" kern="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3200" b="1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b="1" kern="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kern="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GB" sz="4400" kern="0" dirty="0">
              <a:solidFill>
                <a:srgbClr val="4472C4">
                  <a:lumMod val="75000"/>
                </a:srgb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hlinkClick r:id="rId15" action="ppaction://hlinksldjump"/>
            <a:extLst>
              <a:ext uri="{FF2B5EF4-FFF2-40B4-BE49-F238E27FC236}">
                <a16:creationId xmlns:a16="http://schemas.microsoft.com/office/drawing/2014/main" id="{09F5CD53-D9A0-9D78-52BA-E9FD7133C4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764" y="1444368"/>
            <a:ext cx="1613175" cy="1375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891D6B-C86F-3200-58EA-9F17495DA8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983" y="3753455"/>
            <a:ext cx="1360956" cy="1351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018AAE-0646-C82A-FD85-71406CD1E4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18" y="3544890"/>
            <a:ext cx="1056072" cy="1049032"/>
          </a:xfrm>
          <a:prstGeom prst="rect">
            <a:avLst/>
          </a:prstGeom>
        </p:spPr>
      </p:pic>
      <p:pic>
        <p:nvPicPr>
          <p:cNvPr id="12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id="{52C17925-BE4A-B558-68C3-B4774C96B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149318" y="-481845"/>
            <a:ext cx="1082920" cy="1082920"/>
          </a:xfrm>
          <a:prstGeom prst="rect">
            <a:avLst/>
          </a:prstGeom>
        </p:spPr>
      </p:pic>
      <p:pic>
        <p:nvPicPr>
          <p:cNvPr id="13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5DCFAEF1-F2BE-A637-420E-5730E8D049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3025814" y="928277"/>
            <a:ext cx="1082920" cy="1082920"/>
          </a:xfrm>
          <a:prstGeom prst="rect">
            <a:avLst/>
          </a:prstGeom>
        </p:spPr>
      </p:pic>
      <p:pic>
        <p:nvPicPr>
          <p:cNvPr id="14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D9CB9FB5-D0A6-8F77-2020-CE22A778C2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42170" y="2157841"/>
            <a:ext cx="1082920" cy="1082920"/>
          </a:xfrm>
          <a:prstGeom prst="rect">
            <a:avLst/>
          </a:prstGeom>
        </p:spPr>
      </p:pic>
      <p:pic>
        <p:nvPicPr>
          <p:cNvPr id="15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id="{CDAE8F04-8BFC-706E-ABF9-34B03D46D7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889461" y="3424474"/>
            <a:ext cx="1082920" cy="1082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303E6-A40C-58FF-16B1-91787C4896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08" y="1642257"/>
            <a:ext cx="1388074" cy="1378822"/>
          </a:xfrm>
          <a:prstGeom prst="rect">
            <a:avLst/>
          </a:prstGeom>
        </p:spPr>
      </p:pic>
      <p:pic>
        <p:nvPicPr>
          <p:cNvPr id="17" name="Số đo trên đọc là A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23" name="đếm ngược thời gian 10 s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8638701" y="4977706"/>
            <a:ext cx="3156261" cy="1775397"/>
          </a:xfrm>
          <a:prstGeom prst="rect">
            <a:avLst/>
          </a:prstGeom>
        </p:spPr>
      </p:pic>
      <p:pic>
        <p:nvPicPr>
          <p:cNvPr id="18" name="Số đo trên đọc là A 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4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mute="1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2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video>
              <p:cMediaNode vol="80000">
                <p:cTn id="98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8515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941493168728391590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12192000" cy="6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34338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34" y="1781869"/>
            <a:ext cx="8007165" cy="182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32526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573</Words>
  <Application>Microsoft Office PowerPoint</Application>
  <PresentationFormat>Widescreen</PresentationFormat>
  <Paragraphs>116</Paragraphs>
  <Slides>29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55" baseType="lpstr">
      <vt:lpstr>微软雅黑</vt:lpstr>
      <vt:lpstr>#9Slide07 HoneyCream</vt:lpstr>
      <vt:lpstr>Arial</vt:lpstr>
      <vt:lpstr>Calibri</vt:lpstr>
      <vt:lpstr>Calibri Light</vt:lpstr>
      <vt:lpstr>Cambria</vt:lpstr>
      <vt:lpstr>等线</vt:lpstr>
      <vt:lpstr>等线 Light</vt:lpstr>
      <vt:lpstr>SVN-Cookies</vt:lpstr>
      <vt:lpstr>SVN-Newton</vt:lpstr>
      <vt:lpstr>Times New Roman</vt:lpstr>
      <vt:lpstr>UTM Avo</vt:lpstr>
      <vt:lpstr>Vogue-ExtraBold</vt:lpstr>
      <vt:lpstr>Wingdings</vt:lpstr>
      <vt:lpstr>仓耳青禾体-谷力 W04</vt:lpstr>
      <vt:lpstr>字魂156号-萌趣苏打饼</vt:lpstr>
      <vt:lpstr>字魂59号-创粗黑</vt:lpstr>
      <vt:lpstr>思源黑体 CN</vt:lpstr>
      <vt:lpstr>思源黑体 CN Medium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</cp:lastModifiedBy>
  <cp:revision>34</cp:revision>
  <dcterms:created xsi:type="dcterms:W3CDTF">2023-08-30T07:21:32Z</dcterms:created>
  <dcterms:modified xsi:type="dcterms:W3CDTF">2024-10-30T09:30:59Z</dcterms:modified>
</cp:coreProperties>
</file>