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400" r:id="rId2"/>
    <p:sldId id="411" r:id="rId3"/>
    <p:sldId id="401" r:id="rId4"/>
    <p:sldId id="399" r:id="rId5"/>
    <p:sldId id="408" r:id="rId6"/>
    <p:sldId id="394" r:id="rId7"/>
    <p:sldId id="389" r:id="rId8"/>
    <p:sldId id="395" r:id="rId9"/>
    <p:sldId id="390" r:id="rId10"/>
    <p:sldId id="41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FFF"/>
    <a:srgbClr val="CCFF66"/>
    <a:srgbClr val="CCECFF"/>
    <a:srgbClr val="CCFF99"/>
    <a:srgbClr val="CCFFCC"/>
    <a:srgbClr val="0000FF"/>
    <a:srgbClr val="0066FF"/>
    <a:srgbClr val="CCFFFF"/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ABC16-08E9-404B-ACA4-CA7BA44FDDF2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F1E36-15A6-43EC-88F2-6279279C9D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78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ge91413284e_0_1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6" name="Google Shape;2036;ge91413284e_0_1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0593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ge91413284e_0_1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6" name="Google Shape;2036;ge91413284e_0_1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317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ge91413284e_0_1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6" name="Google Shape;2036;ge91413284e_0_1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1328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5" name="Google Shape;2035;ge91413284e_0_1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6" name="Google Shape;2036;ge91413284e_0_1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67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-3120856" y="22276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-244634" y="3890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flipH="1">
            <a:off x="4912323" y="3134020"/>
            <a:ext cx="9282484" cy="489260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 flipH="1">
            <a:off x="5318035" y="3485746"/>
            <a:ext cx="8875847" cy="45408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-1750930" y="3375012"/>
            <a:ext cx="8232476" cy="4339024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-1750109" y="3686918"/>
            <a:ext cx="7871836" cy="40271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670200" y="1629351"/>
            <a:ext cx="6851600" cy="2198400"/>
          </a:xfrm>
          <a:prstGeom prst="rect">
            <a:avLst/>
          </a:prstGeom>
          <a:effectLst>
            <a:outerShdw dist="3810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>
                <a:srgbClr val="A3376C"/>
              </a:buClr>
              <a:buSzPts val="5200"/>
              <a:buNone/>
              <a:defRPr sz="8800">
                <a:solidFill>
                  <a:schemeClr val="lt2"/>
                </a:solidFill>
              </a:defRPr>
            </a:lvl1pPr>
            <a:lvl2pPr lvl="1" algn="ctr">
              <a:spcBef>
                <a:spcPts val="1333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3190000" y="4761800"/>
            <a:ext cx="5812000" cy="5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>
                <a:solidFill>
                  <a:schemeClr val="lt2"/>
                </a:solidFill>
                <a:latin typeface="Quicksand SemiBold"/>
                <a:ea typeface="Quicksand SemiBold"/>
                <a:cs typeface="Quicksand SemiBold"/>
                <a:sym typeface="Quicksand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2"/>
          </p:nvPr>
        </p:nvSpPr>
        <p:spPr>
          <a:xfrm>
            <a:off x="4339733" y="4062600"/>
            <a:ext cx="3660400" cy="6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lvl="2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lvl="3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lvl="4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lvl="5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lvl="6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lvl="7" algn="ctr">
              <a:spcBef>
                <a:spcPts val="2133"/>
              </a:spcBef>
              <a:spcAft>
                <a:spcPts val="0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lvl="8" algn="ctr">
              <a:spcBef>
                <a:spcPts val="2133"/>
              </a:spcBef>
              <a:spcAft>
                <a:spcPts val="2133"/>
              </a:spcAft>
              <a:buClr>
                <a:schemeClr val="lt2"/>
              </a:buClr>
              <a:buSzPts val="2400"/>
              <a:buFont typeface="Hammersmith One"/>
              <a:buNone/>
              <a:defRPr sz="3200">
                <a:solidFill>
                  <a:schemeClr val="l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322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1_Quot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"/>
          <p:cNvSpPr/>
          <p:nvPr/>
        </p:nvSpPr>
        <p:spPr>
          <a:xfrm>
            <a:off x="-1249565" y="3301502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15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6" name="Google Shape;236;p15"/>
          <p:cNvGrpSpPr/>
          <p:nvPr/>
        </p:nvGrpSpPr>
        <p:grpSpPr>
          <a:xfrm>
            <a:off x="251484" y="1067671"/>
            <a:ext cx="653637" cy="811748"/>
            <a:chOff x="7376250" y="1989890"/>
            <a:chExt cx="490228" cy="608811"/>
          </a:xfrm>
        </p:grpSpPr>
        <p:sp>
          <p:nvSpPr>
            <p:cNvPr id="237" name="Google Shape;237;p15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0" name="Google Shape;240;p15"/>
          <p:cNvGrpSpPr/>
          <p:nvPr/>
        </p:nvGrpSpPr>
        <p:grpSpPr>
          <a:xfrm>
            <a:off x="9876971" y="741111"/>
            <a:ext cx="2491328" cy="1957991"/>
            <a:chOff x="7407728" y="555833"/>
            <a:chExt cx="1868496" cy="1468493"/>
          </a:xfrm>
        </p:grpSpPr>
        <p:sp>
          <p:nvSpPr>
            <p:cNvPr id="241" name="Google Shape;241;p15"/>
            <p:cNvSpPr/>
            <p:nvPr/>
          </p:nvSpPr>
          <p:spPr>
            <a:xfrm>
              <a:off x="7407728" y="555833"/>
              <a:ext cx="1487499" cy="1407206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7590186" y="657998"/>
              <a:ext cx="1686038" cy="1366328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3" name="Google Shape;243;p15"/>
          <p:cNvSpPr txBox="1">
            <a:spLocks noGrp="1"/>
          </p:cNvSpPr>
          <p:nvPr>
            <p:ph type="title"/>
          </p:nvPr>
        </p:nvSpPr>
        <p:spPr>
          <a:xfrm>
            <a:off x="2088000" y="3314900"/>
            <a:ext cx="60852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44" name="Google Shape;244;p15"/>
          <p:cNvSpPr txBox="1">
            <a:spLocks noGrp="1"/>
          </p:cNvSpPr>
          <p:nvPr>
            <p:ph type="subTitle" idx="1"/>
          </p:nvPr>
        </p:nvSpPr>
        <p:spPr>
          <a:xfrm>
            <a:off x="2045767" y="1177733"/>
            <a:ext cx="7917600" cy="23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grpSp>
        <p:nvGrpSpPr>
          <p:cNvPr id="245" name="Google Shape;245;p15"/>
          <p:cNvGrpSpPr/>
          <p:nvPr/>
        </p:nvGrpSpPr>
        <p:grpSpPr>
          <a:xfrm>
            <a:off x="10560901" y="2968672"/>
            <a:ext cx="893999" cy="584699"/>
            <a:chOff x="7555450" y="377766"/>
            <a:chExt cx="670499" cy="438524"/>
          </a:xfrm>
        </p:grpSpPr>
        <p:sp>
          <p:nvSpPr>
            <p:cNvPr id="246" name="Google Shape;246;p15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224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1_Quot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5"/>
          <p:cNvSpPr/>
          <p:nvPr/>
        </p:nvSpPr>
        <p:spPr>
          <a:xfrm>
            <a:off x="-1249565" y="3301502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15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6" name="Google Shape;236;p15"/>
          <p:cNvGrpSpPr/>
          <p:nvPr/>
        </p:nvGrpSpPr>
        <p:grpSpPr>
          <a:xfrm>
            <a:off x="251484" y="1067671"/>
            <a:ext cx="653637" cy="811748"/>
            <a:chOff x="7376250" y="1989890"/>
            <a:chExt cx="490228" cy="608811"/>
          </a:xfrm>
        </p:grpSpPr>
        <p:sp>
          <p:nvSpPr>
            <p:cNvPr id="237" name="Google Shape;237;p15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5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5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0" name="Google Shape;240;p15"/>
          <p:cNvGrpSpPr/>
          <p:nvPr/>
        </p:nvGrpSpPr>
        <p:grpSpPr>
          <a:xfrm>
            <a:off x="9876971" y="741111"/>
            <a:ext cx="2491328" cy="1957991"/>
            <a:chOff x="7407728" y="555833"/>
            <a:chExt cx="1868496" cy="1468493"/>
          </a:xfrm>
        </p:grpSpPr>
        <p:sp>
          <p:nvSpPr>
            <p:cNvPr id="241" name="Google Shape;241;p15"/>
            <p:cNvSpPr/>
            <p:nvPr/>
          </p:nvSpPr>
          <p:spPr>
            <a:xfrm>
              <a:off x="7407728" y="555833"/>
              <a:ext cx="1487499" cy="1407206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7590186" y="657998"/>
              <a:ext cx="1686038" cy="1366328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3" name="Google Shape;243;p15"/>
          <p:cNvSpPr txBox="1">
            <a:spLocks noGrp="1"/>
          </p:cNvSpPr>
          <p:nvPr>
            <p:ph type="title"/>
          </p:nvPr>
        </p:nvSpPr>
        <p:spPr>
          <a:xfrm>
            <a:off x="2088000" y="3314900"/>
            <a:ext cx="60852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244" name="Google Shape;244;p15"/>
          <p:cNvSpPr txBox="1">
            <a:spLocks noGrp="1"/>
          </p:cNvSpPr>
          <p:nvPr>
            <p:ph type="subTitle" idx="1"/>
          </p:nvPr>
        </p:nvSpPr>
        <p:spPr>
          <a:xfrm>
            <a:off x="2045767" y="1177733"/>
            <a:ext cx="7917600" cy="23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grpSp>
        <p:nvGrpSpPr>
          <p:cNvPr id="245" name="Google Shape;245;p15"/>
          <p:cNvGrpSpPr/>
          <p:nvPr/>
        </p:nvGrpSpPr>
        <p:grpSpPr>
          <a:xfrm>
            <a:off x="10560901" y="2968672"/>
            <a:ext cx="893999" cy="584699"/>
            <a:chOff x="7555450" y="377766"/>
            <a:chExt cx="670499" cy="438524"/>
          </a:xfrm>
        </p:grpSpPr>
        <p:sp>
          <p:nvSpPr>
            <p:cNvPr id="246" name="Google Shape;246;p15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9417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9033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5065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64553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1_Section header 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6"/>
          <p:cNvSpPr/>
          <p:nvPr/>
        </p:nvSpPr>
        <p:spPr>
          <a:xfrm>
            <a:off x="-306200" y="3370900"/>
            <a:ext cx="14583699" cy="5828392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1" name="Google Shape;251;p16"/>
          <p:cNvSpPr/>
          <p:nvPr/>
        </p:nvSpPr>
        <p:spPr>
          <a:xfrm flipH="1">
            <a:off x="-3563789" y="1957881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2" name="Google Shape;252;p16"/>
          <p:cNvSpPr/>
          <p:nvPr/>
        </p:nvSpPr>
        <p:spPr>
          <a:xfrm flipH="1">
            <a:off x="7111343" y="3926732"/>
            <a:ext cx="6355283" cy="336985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3" name="Google Shape;253;p16"/>
          <p:cNvSpPr/>
          <p:nvPr/>
        </p:nvSpPr>
        <p:spPr>
          <a:xfrm flipH="1">
            <a:off x="7353336" y="4047872"/>
            <a:ext cx="6113299" cy="31276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4" name="Google Shape;254;p16"/>
          <p:cNvGrpSpPr/>
          <p:nvPr/>
        </p:nvGrpSpPr>
        <p:grpSpPr>
          <a:xfrm>
            <a:off x="9043576" y="6530567"/>
            <a:ext cx="672385" cy="507167"/>
            <a:chOff x="2533682" y="3720159"/>
            <a:chExt cx="248847" cy="187691"/>
          </a:xfrm>
        </p:grpSpPr>
        <p:sp>
          <p:nvSpPr>
            <p:cNvPr id="255" name="Google Shape;255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8" name="Google Shape;258;p16"/>
          <p:cNvGrpSpPr/>
          <p:nvPr/>
        </p:nvGrpSpPr>
        <p:grpSpPr>
          <a:xfrm flipH="1">
            <a:off x="5188890" y="6144667"/>
            <a:ext cx="743789" cy="375535"/>
            <a:chOff x="2855620" y="1802395"/>
            <a:chExt cx="249884" cy="126165"/>
          </a:xfrm>
        </p:grpSpPr>
        <p:sp>
          <p:nvSpPr>
            <p:cNvPr id="259" name="Google Shape;259;p16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6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1" name="Google Shape;261;p16"/>
          <p:cNvGrpSpPr/>
          <p:nvPr/>
        </p:nvGrpSpPr>
        <p:grpSpPr>
          <a:xfrm>
            <a:off x="11052004" y="5759799"/>
            <a:ext cx="672385" cy="507167"/>
            <a:chOff x="2533682" y="3720159"/>
            <a:chExt cx="248847" cy="187691"/>
          </a:xfrm>
        </p:grpSpPr>
        <p:sp>
          <p:nvSpPr>
            <p:cNvPr id="262" name="Google Shape;262;p16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16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16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5" name="Google Shape;265;p16"/>
          <p:cNvSpPr txBox="1">
            <a:spLocks noGrp="1"/>
          </p:cNvSpPr>
          <p:nvPr>
            <p:ph type="title"/>
          </p:nvPr>
        </p:nvSpPr>
        <p:spPr>
          <a:xfrm>
            <a:off x="953400" y="3699600"/>
            <a:ext cx="10285200" cy="80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title" idx="2" hasCustomPrompt="1"/>
          </p:nvPr>
        </p:nvSpPr>
        <p:spPr>
          <a:xfrm>
            <a:off x="5193200" y="1953059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7" name="Google Shape;267;p16"/>
          <p:cNvSpPr txBox="1">
            <a:spLocks noGrp="1"/>
          </p:cNvSpPr>
          <p:nvPr>
            <p:ph type="subTitle" idx="1"/>
          </p:nvPr>
        </p:nvSpPr>
        <p:spPr>
          <a:xfrm>
            <a:off x="4073067" y="4764167"/>
            <a:ext cx="4046000" cy="4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1664526" y="5075681"/>
            <a:ext cx="1718652" cy="2274459"/>
            <a:chOff x="4361325" y="3366075"/>
            <a:chExt cx="438775" cy="579175"/>
          </a:xfrm>
        </p:grpSpPr>
        <p:sp>
          <p:nvSpPr>
            <p:cNvPr id="269" name="Google Shape;269;p16"/>
            <p:cNvSpPr/>
            <p:nvPr/>
          </p:nvSpPr>
          <p:spPr>
            <a:xfrm>
              <a:off x="4361325" y="3366075"/>
              <a:ext cx="438775" cy="579175"/>
            </a:xfrm>
            <a:custGeom>
              <a:avLst/>
              <a:gdLst/>
              <a:ahLst/>
              <a:cxnLst/>
              <a:rect l="l" t="t" r="r" b="b"/>
              <a:pathLst>
                <a:path w="17551" h="23167" extrusionOk="0">
                  <a:moveTo>
                    <a:pt x="14567" y="0"/>
                  </a:moveTo>
                  <a:cubicBezTo>
                    <a:pt x="14268" y="0"/>
                    <a:pt x="13964" y="101"/>
                    <a:pt x="13708" y="321"/>
                  </a:cubicBezTo>
                  <a:cubicBezTo>
                    <a:pt x="13656" y="373"/>
                    <a:pt x="13578" y="425"/>
                    <a:pt x="13526" y="477"/>
                  </a:cubicBezTo>
                  <a:cubicBezTo>
                    <a:pt x="13189" y="711"/>
                    <a:pt x="12799" y="892"/>
                    <a:pt x="12410" y="1074"/>
                  </a:cubicBezTo>
                  <a:cubicBezTo>
                    <a:pt x="11605" y="1360"/>
                    <a:pt x="10774" y="1567"/>
                    <a:pt x="9918" y="1697"/>
                  </a:cubicBezTo>
                  <a:lnTo>
                    <a:pt x="9606" y="1749"/>
                  </a:lnTo>
                  <a:cubicBezTo>
                    <a:pt x="9269" y="1801"/>
                    <a:pt x="8983" y="1879"/>
                    <a:pt x="8646" y="1931"/>
                  </a:cubicBezTo>
                  <a:cubicBezTo>
                    <a:pt x="8282" y="2009"/>
                    <a:pt x="7893" y="2113"/>
                    <a:pt x="7529" y="2216"/>
                  </a:cubicBezTo>
                  <a:cubicBezTo>
                    <a:pt x="5946" y="2658"/>
                    <a:pt x="4726" y="3307"/>
                    <a:pt x="3843" y="4189"/>
                  </a:cubicBezTo>
                  <a:cubicBezTo>
                    <a:pt x="3350" y="4683"/>
                    <a:pt x="2934" y="5280"/>
                    <a:pt x="2623" y="5903"/>
                  </a:cubicBezTo>
                  <a:cubicBezTo>
                    <a:pt x="2285" y="6578"/>
                    <a:pt x="2052" y="7331"/>
                    <a:pt x="1922" y="8084"/>
                  </a:cubicBezTo>
                  <a:cubicBezTo>
                    <a:pt x="1844" y="8473"/>
                    <a:pt x="1792" y="8888"/>
                    <a:pt x="1740" y="9330"/>
                  </a:cubicBezTo>
                  <a:cubicBezTo>
                    <a:pt x="1714" y="9849"/>
                    <a:pt x="1714" y="10368"/>
                    <a:pt x="1740" y="10887"/>
                  </a:cubicBezTo>
                  <a:cubicBezTo>
                    <a:pt x="1792" y="11432"/>
                    <a:pt x="1870" y="11952"/>
                    <a:pt x="1948" y="12419"/>
                  </a:cubicBezTo>
                  <a:lnTo>
                    <a:pt x="2052" y="13146"/>
                  </a:lnTo>
                  <a:lnTo>
                    <a:pt x="2181" y="13899"/>
                  </a:lnTo>
                  <a:cubicBezTo>
                    <a:pt x="2207" y="14158"/>
                    <a:pt x="2259" y="14418"/>
                    <a:pt x="2285" y="14678"/>
                  </a:cubicBezTo>
                  <a:cubicBezTo>
                    <a:pt x="2285" y="14678"/>
                    <a:pt x="2285" y="14678"/>
                    <a:pt x="2285" y="14704"/>
                  </a:cubicBezTo>
                  <a:cubicBezTo>
                    <a:pt x="2363" y="15353"/>
                    <a:pt x="2363" y="16002"/>
                    <a:pt x="2285" y="16677"/>
                  </a:cubicBezTo>
                  <a:lnTo>
                    <a:pt x="2285" y="16728"/>
                  </a:lnTo>
                  <a:cubicBezTo>
                    <a:pt x="2181" y="16858"/>
                    <a:pt x="2103" y="16988"/>
                    <a:pt x="2026" y="17144"/>
                  </a:cubicBezTo>
                  <a:cubicBezTo>
                    <a:pt x="1870" y="17403"/>
                    <a:pt x="1714" y="17637"/>
                    <a:pt x="1584" y="17871"/>
                  </a:cubicBezTo>
                  <a:cubicBezTo>
                    <a:pt x="1247" y="18416"/>
                    <a:pt x="961" y="18961"/>
                    <a:pt x="702" y="19558"/>
                  </a:cubicBezTo>
                  <a:cubicBezTo>
                    <a:pt x="572" y="19844"/>
                    <a:pt x="468" y="20181"/>
                    <a:pt x="364" y="20493"/>
                  </a:cubicBezTo>
                  <a:cubicBezTo>
                    <a:pt x="234" y="20882"/>
                    <a:pt x="130" y="21272"/>
                    <a:pt x="79" y="21687"/>
                  </a:cubicBezTo>
                  <a:cubicBezTo>
                    <a:pt x="1" y="22258"/>
                    <a:pt x="312" y="22803"/>
                    <a:pt x="857" y="23037"/>
                  </a:cubicBezTo>
                  <a:cubicBezTo>
                    <a:pt x="1013" y="23115"/>
                    <a:pt x="1195" y="23167"/>
                    <a:pt x="1377" y="23167"/>
                  </a:cubicBezTo>
                  <a:cubicBezTo>
                    <a:pt x="1532" y="23167"/>
                    <a:pt x="1688" y="23141"/>
                    <a:pt x="1818" y="23089"/>
                  </a:cubicBezTo>
                  <a:cubicBezTo>
                    <a:pt x="2181" y="22959"/>
                    <a:pt x="2467" y="22673"/>
                    <a:pt x="2623" y="22336"/>
                  </a:cubicBezTo>
                  <a:cubicBezTo>
                    <a:pt x="2649" y="22180"/>
                    <a:pt x="2701" y="22050"/>
                    <a:pt x="2753" y="21895"/>
                  </a:cubicBezTo>
                  <a:lnTo>
                    <a:pt x="2804" y="21791"/>
                  </a:lnTo>
                  <a:cubicBezTo>
                    <a:pt x="2830" y="21635"/>
                    <a:pt x="2882" y="21453"/>
                    <a:pt x="2960" y="21324"/>
                  </a:cubicBezTo>
                  <a:cubicBezTo>
                    <a:pt x="3064" y="21038"/>
                    <a:pt x="3168" y="20726"/>
                    <a:pt x="3324" y="20415"/>
                  </a:cubicBezTo>
                  <a:cubicBezTo>
                    <a:pt x="3583" y="19818"/>
                    <a:pt x="3895" y="19273"/>
                    <a:pt x="4232" y="18727"/>
                  </a:cubicBezTo>
                  <a:lnTo>
                    <a:pt x="4336" y="18546"/>
                  </a:lnTo>
                  <a:lnTo>
                    <a:pt x="4388" y="18520"/>
                  </a:lnTo>
                  <a:cubicBezTo>
                    <a:pt x="4803" y="18390"/>
                    <a:pt x="5219" y="18286"/>
                    <a:pt x="5660" y="18234"/>
                  </a:cubicBezTo>
                  <a:cubicBezTo>
                    <a:pt x="5964" y="18196"/>
                    <a:pt x="6268" y="18172"/>
                    <a:pt x="6572" y="18172"/>
                  </a:cubicBezTo>
                  <a:cubicBezTo>
                    <a:pt x="6684" y="18172"/>
                    <a:pt x="6795" y="18175"/>
                    <a:pt x="6906" y="18182"/>
                  </a:cubicBezTo>
                  <a:lnTo>
                    <a:pt x="8100" y="18182"/>
                  </a:lnTo>
                  <a:cubicBezTo>
                    <a:pt x="8490" y="18182"/>
                    <a:pt x="8879" y="18208"/>
                    <a:pt x="9295" y="18208"/>
                  </a:cubicBezTo>
                  <a:cubicBezTo>
                    <a:pt x="9840" y="18208"/>
                    <a:pt x="10385" y="18182"/>
                    <a:pt x="10930" y="18130"/>
                  </a:cubicBezTo>
                  <a:cubicBezTo>
                    <a:pt x="11423" y="18078"/>
                    <a:pt x="11917" y="17975"/>
                    <a:pt x="12384" y="17845"/>
                  </a:cubicBezTo>
                  <a:cubicBezTo>
                    <a:pt x="12903" y="17689"/>
                    <a:pt x="13422" y="17481"/>
                    <a:pt x="13890" y="17222"/>
                  </a:cubicBezTo>
                  <a:cubicBezTo>
                    <a:pt x="14357" y="16936"/>
                    <a:pt x="14798" y="16625"/>
                    <a:pt x="15188" y="16261"/>
                  </a:cubicBezTo>
                  <a:cubicBezTo>
                    <a:pt x="15551" y="15924"/>
                    <a:pt x="15863" y="15560"/>
                    <a:pt x="16148" y="15145"/>
                  </a:cubicBezTo>
                  <a:cubicBezTo>
                    <a:pt x="16693" y="14392"/>
                    <a:pt x="17083" y="13535"/>
                    <a:pt x="17291" y="12627"/>
                  </a:cubicBezTo>
                  <a:cubicBezTo>
                    <a:pt x="17498" y="11718"/>
                    <a:pt x="17550" y="10783"/>
                    <a:pt x="17472" y="9875"/>
                  </a:cubicBezTo>
                  <a:cubicBezTo>
                    <a:pt x="17446" y="9408"/>
                    <a:pt x="17368" y="8940"/>
                    <a:pt x="17265" y="8499"/>
                  </a:cubicBezTo>
                  <a:cubicBezTo>
                    <a:pt x="17135" y="8006"/>
                    <a:pt x="17005" y="7538"/>
                    <a:pt x="16849" y="7097"/>
                  </a:cubicBezTo>
                  <a:cubicBezTo>
                    <a:pt x="16719" y="6760"/>
                    <a:pt x="16590" y="6422"/>
                    <a:pt x="16486" y="6085"/>
                  </a:cubicBezTo>
                  <a:cubicBezTo>
                    <a:pt x="16304" y="5591"/>
                    <a:pt x="16122" y="5098"/>
                    <a:pt x="15967" y="4631"/>
                  </a:cubicBezTo>
                  <a:cubicBezTo>
                    <a:pt x="15863" y="4293"/>
                    <a:pt x="15785" y="3930"/>
                    <a:pt x="15733" y="3592"/>
                  </a:cubicBezTo>
                  <a:cubicBezTo>
                    <a:pt x="15681" y="3099"/>
                    <a:pt x="15707" y="2606"/>
                    <a:pt x="15759" y="2139"/>
                  </a:cubicBezTo>
                  <a:cubicBezTo>
                    <a:pt x="15785" y="1957"/>
                    <a:pt x="15811" y="1801"/>
                    <a:pt x="15863" y="1645"/>
                  </a:cubicBezTo>
                  <a:cubicBezTo>
                    <a:pt x="15915" y="1438"/>
                    <a:pt x="15915" y="1204"/>
                    <a:pt x="15863" y="996"/>
                  </a:cubicBezTo>
                  <a:cubicBezTo>
                    <a:pt x="15708" y="379"/>
                    <a:pt x="15147" y="0"/>
                    <a:pt x="14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4428175" y="3390975"/>
              <a:ext cx="347900" cy="425125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384950" y="3421475"/>
              <a:ext cx="343100" cy="499400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16"/>
          <p:cNvSpPr/>
          <p:nvPr/>
        </p:nvSpPr>
        <p:spPr>
          <a:xfrm flipH="1">
            <a:off x="322206" y="632267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73" name="Google Shape;273;p16"/>
          <p:cNvGrpSpPr/>
          <p:nvPr/>
        </p:nvGrpSpPr>
        <p:grpSpPr>
          <a:xfrm rot="1189966">
            <a:off x="148318" y="4838259"/>
            <a:ext cx="2304197" cy="1841404"/>
            <a:chOff x="2569400" y="1643150"/>
            <a:chExt cx="878775" cy="702275"/>
          </a:xfrm>
        </p:grpSpPr>
        <p:sp>
          <p:nvSpPr>
            <p:cNvPr id="274" name="Google Shape;274;p16"/>
            <p:cNvSpPr/>
            <p:nvPr/>
          </p:nvSpPr>
          <p:spPr>
            <a:xfrm>
              <a:off x="2569400" y="1643150"/>
              <a:ext cx="878775" cy="702275"/>
            </a:xfrm>
            <a:custGeom>
              <a:avLst/>
              <a:gdLst/>
              <a:ahLst/>
              <a:cxnLst/>
              <a:rect l="l" t="t" r="r" b="b"/>
              <a:pathLst>
                <a:path w="35151" h="28091" extrusionOk="0">
                  <a:moveTo>
                    <a:pt x="10410" y="1"/>
                  </a:moveTo>
                  <a:cubicBezTo>
                    <a:pt x="10047" y="27"/>
                    <a:pt x="9683" y="131"/>
                    <a:pt x="9372" y="287"/>
                  </a:cubicBezTo>
                  <a:cubicBezTo>
                    <a:pt x="9008" y="468"/>
                    <a:pt x="8723" y="702"/>
                    <a:pt x="8489" y="1013"/>
                  </a:cubicBezTo>
                  <a:cubicBezTo>
                    <a:pt x="8178" y="1429"/>
                    <a:pt x="7970" y="1896"/>
                    <a:pt x="7892" y="2415"/>
                  </a:cubicBezTo>
                  <a:cubicBezTo>
                    <a:pt x="7529" y="2182"/>
                    <a:pt x="7139" y="1974"/>
                    <a:pt x="6724" y="1792"/>
                  </a:cubicBezTo>
                  <a:cubicBezTo>
                    <a:pt x="6334" y="1611"/>
                    <a:pt x="5919" y="1455"/>
                    <a:pt x="5504" y="1351"/>
                  </a:cubicBezTo>
                  <a:cubicBezTo>
                    <a:pt x="5062" y="1221"/>
                    <a:pt x="4595" y="1169"/>
                    <a:pt x="4154" y="1143"/>
                  </a:cubicBezTo>
                  <a:lnTo>
                    <a:pt x="3998" y="1143"/>
                  </a:lnTo>
                  <a:cubicBezTo>
                    <a:pt x="3816" y="1143"/>
                    <a:pt x="3635" y="1143"/>
                    <a:pt x="3453" y="1169"/>
                  </a:cubicBezTo>
                  <a:cubicBezTo>
                    <a:pt x="3219" y="1195"/>
                    <a:pt x="2960" y="1247"/>
                    <a:pt x="2726" y="1325"/>
                  </a:cubicBezTo>
                  <a:cubicBezTo>
                    <a:pt x="2259" y="1481"/>
                    <a:pt x="1817" y="1714"/>
                    <a:pt x="1454" y="2052"/>
                  </a:cubicBezTo>
                  <a:cubicBezTo>
                    <a:pt x="1246" y="2234"/>
                    <a:pt x="1064" y="2415"/>
                    <a:pt x="909" y="2623"/>
                  </a:cubicBezTo>
                  <a:lnTo>
                    <a:pt x="857" y="2701"/>
                  </a:lnTo>
                  <a:cubicBezTo>
                    <a:pt x="805" y="2753"/>
                    <a:pt x="753" y="2805"/>
                    <a:pt x="727" y="2883"/>
                  </a:cubicBezTo>
                  <a:cubicBezTo>
                    <a:pt x="675" y="2960"/>
                    <a:pt x="675" y="2960"/>
                    <a:pt x="649" y="3012"/>
                  </a:cubicBezTo>
                  <a:cubicBezTo>
                    <a:pt x="571" y="3116"/>
                    <a:pt x="519" y="3220"/>
                    <a:pt x="467" y="3324"/>
                  </a:cubicBezTo>
                  <a:cubicBezTo>
                    <a:pt x="208" y="3791"/>
                    <a:pt x="78" y="4310"/>
                    <a:pt x="26" y="4830"/>
                  </a:cubicBezTo>
                  <a:cubicBezTo>
                    <a:pt x="0" y="5323"/>
                    <a:pt x="78" y="5816"/>
                    <a:pt x="234" y="6309"/>
                  </a:cubicBezTo>
                  <a:cubicBezTo>
                    <a:pt x="389" y="6751"/>
                    <a:pt x="597" y="7166"/>
                    <a:pt x="883" y="7556"/>
                  </a:cubicBezTo>
                  <a:cubicBezTo>
                    <a:pt x="1298" y="8153"/>
                    <a:pt x="1817" y="8698"/>
                    <a:pt x="2388" y="9165"/>
                  </a:cubicBezTo>
                  <a:lnTo>
                    <a:pt x="2336" y="9217"/>
                  </a:lnTo>
                  <a:cubicBezTo>
                    <a:pt x="1973" y="9399"/>
                    <a:pt x="1662" y="9658"/>
                    <a:pt x="1402" y="9944"/>
                  </a:cubicBezTo>
                  <a:cubicBezTo>
                    <a:pt x="1116" y="10281"/>
                    <a:pt x="935" y="10697"/>
                    <a:pt x="857" y="11112"/>
                  </a:cubicBezTo>
                  <a:cubicBezTo>
                    <a:pt x="779" y="11579"/>
                    <a:pt x="831" y="12047"/>
                    <a:pt x="987" y="12462"/>
                  </a:cubicBezTo>
                  <a:cubicBezTo>
                    <a:pt x="1116" y="12877"/>
                    <a:pt x="1324" y="13241"/>
                    <a:pt x="1584" y="13578"/>
                  </a:cubicBezTo>
                  <a:cubicBezTo>
                    <a:pt x="2077" y="14124"/>
                    <a:pt x="2674" y="14565"/>
                    <a:pt x="3349" y="14876"/>
                  </a:cubicBezTo>
                  <a:cubicBezTo>
                    <a:pt x="3920" y="15136"/>
                    <a:pt x="4543" y="15344"/>
                    <a:pt x="5166" y="15474"/>
                  </a:cubicBezTo>
                  <a:cubicBezTo>
                    <a:pt x="5114" y="15551"/>
                    <a:pt x="5062" y="15603"/>
                    <a:pt x="5010" y="15655"/>
                  </a:cubicBezTo>
                  <a:cubicBezTo>
                    <a:pt x="4413" y="16434"/>
                    <a:pt x="4206" y="17447"/>
                    <a:pt x="4465" y="18381"/>
                  </a:cubicBezTo>
                  <a:cubicBezTo>
                    <a:pt x="4699" y="19290"/>
                    <a:pt x="5270" y="20069"/>
                    <a:pt x="6049" y="20588"/>
                  </a:cubicBezTo>
                  <a:cubicBezTo>
                    <a:pt x="6724" y="21029"/>
                    <a:pt x="7503" y="21289"/>
                    <a:pt x="8307" y="21341"/>
                  </a:cubicBezTo>
                  <a:cubicBezTo>
                    <a:pt x="8541" y="21367"/>
                    <a:pt x="8801" y="21393"/>
                    <a:pt x="9034" y="21393"/>
                  </a:cubicBezTo>
                  <a:cubicBezTo>
                    <a:pt x="9476" y="21393"/>
                    <a:pt x="9917" y="21341"/>
                    <a:pt x="10332" y="21289"/>
                  </a:cubicBezTo>
                  <a:lnTo>
                    <a:pt x="10332" y="21289"/>
                  </a:lnTo>
                  <a:cubicBezTo>
                    <a:pt x="10125" y="21938"/>
                    <a:pt x="10073" y="22639"/>
                    <a:pt x="10177" y="23314"/>
                  </a:cubicBezTo>
                  <a:cubicBezTo>
                    <a:pt x="10306" y="24015"/>
                    <a:pt x="10618" y="24664"/>
                    <a:pt x="11111" y="25209"/>
                  </a:cubicBezTo>
                  <a:cubicBezTo>
                    <a:pt x="11708" y="25910"/>
                    <a:pt x="12487" y="26429"/>
                    <a:pt x="13370" y="26715"/>
                  </a:cubicBezTo>
                  <a:cubicBezTo>
                    <a:pt x="13967" y="26896"/>
                    <a:pt x="14590" y="27000"/>
                    <a:pt x="15239" y="27000"/>
                  </a:cubicBezTo>
                  <a:cubicBezTo>
                    <a:pt x="15602" y="27000"/>
                    <a:pt x="15966" y="26974"/>
                    <a:pt x="16355" y="26896"/>
                  </a:cubicBezTo>
                  <a:cubicBezTo>
                    <a:pt x="16875" y="26818"/>
                    <a:pt x="17420" y="26663"/>
                    <a:pt x="17913" y="26429"/>
                  </a:cubicBezTo>
                  <a:cubicBezTo>
                    <a:pt x="18380" y="26247"/>
                    <a:pt x="18848" y="26014"/>
                    <a:pt x="19341" y="25754"/>
                  </a:cubicBezTo>
                  <a:cubicBezTo>
                    <a:pt x="20146" y="25365"/>
                    <a:pt x="20924" y="24897"/>
                    <a:pt x="21625" y="24456"/>
                  </a:cubicBezTo>
                  <a:lnTo>
                    <a:pt x="21989" y="24248"/>
                  </a:lnTo>
                  <a:cubicBezTo>
                    <a:pt x="22897" y="23703"/>
                    <a:pt x="23702" y="23210"/>
                    <a:pt x="24533" y="22794"/>
                  </a:cubicBezTo>
                  <a:cubicBezTo>
                    <a:pt x="25052" y="22535"/>
                    <a:pt x="25597" y="22301"/>
                    <a:pt x="26143" y="22094"/>
                  </a:cubicBezTo>
                  <a:cubicBezTo>
                    <a:pt x="26636" y="22561"/>
                    <a:pt x="27155" y="23028"/>
                    <a:pt x="27674" y="23547"/>
                  </a:cubicBezTo>
                  <a:lnTo>
                    <a:pt x="27882" y="23781"/>
                  </a:lnTo>
                  <a:cubicBezTo>
                    <a:pt x="28038" y="23937"/>
                    <a:pt x="28219" y="24093"/>
                    <a:pt x="28349" y="24248"/>
                  </a:cubicBezTo>
                  <a:lnTo>
                    <a:pt x="28687" y="24586"/>
                  </a:lnTo>
                  <a:cubicBezTo>
                    <a:pt x="29076" y="25001"/>
                    <a:pt x="29414" y="25339"/>
                    <a:pt x="29725" y="25676"/>
                  </a:cubicBezTo>
                  <a:cubicBezTo>
                    <a:pt x="30218" y="26143"/>
                    <a:pt x="30634" y="26533"/>
                    <a:pt x="31023" y="26896"/>
                  </a:cubicBezTo>
                  <a:cubicBezTo>
                    <a:pt x="31283" y="27104"/>
                    <a:pt x="31516" y="27286"/>
                    <a:pt x="31750" y="27467"/>
                  </a:cubicBezTo>
                  <a:cubicBezTo>
                    <a:pt x="31984" y="27623"/>
                    <a:pt x="32191" y="27753"/>
                    <a:pt x="32451" y="27857"/>
                  </a:cubicBezTo>
                  <a:cubicBezTo>
                    <a:pt x="32737" y="28013"/>
                    <a:pt x="33074" y="28090"/>
                    <a:pt x="33386" y="28090"/>
                  </a:cubicBezTo>
                  <a:lnTo>
                    <a:pt x="33412" y="28090"/>
                  </a:lnTo>
                  <a:cubicBezTo>
                    <a:pt x="33671" y="28090"/>
                    <a:pt x="33905" y="28039"/>
                    <a:pt x="34138" y="27909"/>
                  </a:cubicBezTo>
                  <a:cubicBezTo>
                    <a:pt x="34398" y="27805"/>
                    <a:pt x="34632" y="27597"/>
                    <a:pt x="34787" y="27364"/>
                  </a:cubicBezTo>
                  <a:cubicBezTo>
                    <a:pt x="34839" y="27286"/>
                    <a:pt x="34891" y="27208"/>
                    <a:pt x="34917" y="27130"/>
                  </a:cubicBezTo>
                  <a:cubicBezTo>
                    <a:pt x="34995" y="27000"/>
                    <a:pt x="35021" y="26870"/>
                    <a:pt x="35073" y="26741"/>
                  </a:cubicBezTo>
                  <a:cubicBezTo>
                    <a:pt x="35125" y="26507"/>
                    <a:pt x="35151" y="26273"/>
                    <a:pt x="35151" y="26040"/>
                  </a:cubicBezTo>
                  <a:cubicBezTo>
                    <a:pt x="35125" y="25832"/>
                    <a:pt x="35073" y="25624"/>
                    <a:pt x="34995" y="25442"/>
                  </a:cubicBezTo>
                  <a:cubicBezTo>
                    <a:pt x="34943" y="25235"/>
                    <a:pt x="34839" y="25053"/>
                    <a:pt x="34736" y="24871"/>
                  </a:cubicBezTo>
                  <a:cubicBezTo>
                    <a:pt x="34554" y="24534"/>
                    <a:pt x="34346" y="24222"/>
                    <a:pt x="34086" y="23937"/>
                  </a:cubicBezTo>
                  <a:cubicBezTo>
                    <a:pt x="33879" y="23677"/>
                    <a:pt x="33645" y="23418"/>
                    <a:pt x="33386" y="23158"/>
                  </a:cubicBezTo>
                  <a:cubicBezTo>
                    <a:pt x="32970" y="22717"/>
                    <a:pt x="32529" y="22327"/>
                    <a:pt x="32113" y="21964"/>
                  </a:cubicBezTo>
                  <a:lnTo>
                    <a:pt x="31620" y="21496"/>
                  </a:lnTo>
                  <a:cubicBezTo>
                    <a:pt x="31257" y="21185"/>
                    <a:pt x="30867" y="20821"/>
                    <a:pt x="30400" y="20432"/>
                  </a:cubicBezTo>
                  <a:cubicBezTo>
                    <a:pt x="29673" y="19835"/>
                    <a:pt x="28920" y="19238"/>
                    <a:pt x="27986" y="18563"/>
                  </a:cubicBezTo>
                  <a:cubicBezTo>
                    <a:pt x="27986" y="18407"/>
                    <a:pt x="27986" y="18251"/>
                    <a:pt x="27986" y="18096"/>
                  </a:cubicBezTo>
                  <a:cubicBezTo>
                    <a:pt x="27986" y="17135"/>
                    <a:pt x="28064" y="16200"/>
                    <a:pt x="28167" y="15266"/>
                  </a:cubicBezTo>
                  <a:cubicBezTo>
                    <a:pt x="28323" y="14227"/>
                    <a:pt x="28375" y="13163"/>
                    <a:pt x="28401" y="12125"/>
                  </a:cubicBezTo>
                  <a:cubicBezTo>
                    <a:pt x="28401" y="11579"/>
                    <a:pt x="28349" y="11008"/>
                    <a:pt x="28245" y="10463"/>
                  </a:cubicBezTo>
                  <a:cubicBezTo>
                    <a:pt x="28167" y="9892"/>
                    <a:pt x="28012" y="9347"/>
                    <a:pt x="27804" y="8802"/>
                  </a:cubicBezTo>
                  <a:cubicBezTo>
                    <a:pt x="27467" y="7945"/>
                    <a:pt x="26947" y="7192"/>
                    <a:pt x="26220" y="6595"/>
                  </a:cubicBezTo>
                  <a:cubicBezTo>
                    <a:pt x="25701" y="6206"/>
                    <a:pt x="25078" y="5972"/>
                    <a:pt x="24429" y="5920"/>
                  </a:cubicBezTo>
                  <a:lnTo>
                    <a:pt x="24299" y="5920"/>
                  </a:lnTo>
                  <a:cubicBezTo>
                    <a:pt x="24014" y="5920"/>
                    <a:pt x="23728" y="5972"/>
                    <a:pt x="23443" y="6050"/>
                  </a:cubicBezTo>
                  <a:cubicBezTo>
                    <a:pt x="23131" y="6154"/>
                    <a:pt x="22845" y="6283"/>
                    <a:pt x="22586" y="6465"/>
                  </a:cubicBezTo>
                  <a:cubicBezTo>
                    <a:pt x="22404" y="5738"/>
                    <a:pt x="22171" y="5037"/>
                    <a:pt x="21859" y="4362"/>
                  </a:cubicBezTo>
                  <a:cubicBezTo>
                    <a:pt x="21547" y="3661"/>
                    <a:pt x="21106" y="3038"/>
                    <a:pt x="20613" y="2493"/>
                  </a:cubicBezTo>
                  <a:cubicBezTo>
                    <a:pt x="20353" y="2208"/>
                    <a:pt x="20042" y="1974"/>
                    <a:pt x="19730" y="1766"/>
                  </a:cubicBezTo>
                  <a:cubicBezTo>
                    <a:pt x="19081" y="1351"/>
                    <a:pt x="18354" y="1143"/>
                    <a:pt x="17627" y="1143"/>
                  </a:cubicBezTo>
                  <a:cubicBezTo>
                    <a:pt x="17108" y="1143"/>
                    <a:pt x="16589" y="1273"/>
                    <a:pt x="16148" y="1507"/>
                  </a:cubicBezTo>
                  <a:cubicBezTo>
                    <a:pt x="15784" y="1714"/>
                    <a:pt x="15499" y="1974"/>
                    <a:pt x="15239" y="2285"/>
                  </a:cubicBezTo>
                  <a:cubicBezTo>
                    <a:pt x="15135" y="2415"/>
                    <a:pt x="15031" y="2545"/>
                    <a:pt x="14953" y="2701"/>
                  </a:cubicBezTo>
                  <a:cubicBezTo>
                    <a:pt x="14927" y="2649"/>
                    <a:pt x="14901" y="2597"/>
                    <a:pt x="14876" y="2571"/>
                  </a:cubicBezTo>
                  <a:cubicBezTo>
                    <a:pt x="14616" y="2208"/>
                    <a:pt x="14330" y="1896"/>
                    <a:pt x="14045" y="1585"/>
                  </a:cubicBezTo>
                  <a:cubicBezTo>
                    <a:pt x="13733" y="1273"/>
                    <a:pt x="13396" y="987"/>
                    <a:pt x="13006" y="754"/>
                  </a:cubicBezTo>
                  <a:cubicBezTo>
                    <a:pt x="12643" y="494"/>
                    <a:pt x="12228" y="312"/>
                    <a:pt x="11812" y="183"/>
                  </a:cubicBezTo>
                  <a:cubicBezTo>
                    <a:pt x="11423" y="79"/>
                    <a:pt x="11033" y="27"/>
                    <a:pt x="10644" y="1"/>
                  </a:cubicBezTo>
                  <a:close/>
                </a:path>
              </a:pathLst>
            </a:custGeom>
            <a:solidFill>
              <a:srgbClr val="FFFFFF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2593400" y="1668475"/>
              <a:ext cx="661375" cy="625675"/>
            </a:xfrm>
            <a:custGeom>
              <a:avLst/>
              <a:gdLst/>
              <a:ahLst/>
              <a:cxnLst/>
              <a:rect l="l" t="t" r="r" b="b"/>
              <a:pathLst>
                <a:path w="26455" h="25027" extrusionOk="0">
                  <a:moveTo>
                    <a:pt x="9502" y="0"/>
                  </a:moveTo>
                  <a:cubicBezTo>
                    <a:pt x="9269" y="26"/>
                    <a:pt x="9035" y="78"/>
                    <a:pt x="8827" y="182"/>
                  </a:cubicBezTo>
                  <a:cubicBezTo>
                    <a:pt x="8620" y="286"/>
                    <a:pt x="8438" y="442"/>
                    <a:pt x="8282" y="623"/>
                  </a:cubicBezTo>
                  <a:cubicBezTo>
                    <a:pt x="8022" y="987"/>
                    <a:pt x="7867" y="1428"/>
                    <a:pt x="7867" y="1896"/>
                  </a:cubicBezTo>
                  <a:cubicBezTo>
                    <a:pt x="7841" y="2389"/>
                    <a:pt x="7893" y="2856"/>
                    <a:pt x="8022" y="3349"/>
                  </a:cubicBezTo>
                  <a:lnTo>
                    <a:pt x="8022" y="3375"/>
                  </a:lnTo>
                  <a:cubicBezTo>
                    <a:pt x="7218" y="2700"/>
                    <a:pt x="6309" y="2129"/>
                    <a:pt x="5348" y="1688"/>
                  </a:cubicBezTo>
                  <a:cubicBezTo>
                    <a:pt x="4985" y="1506"/>
                    <a:pt x="4648" y="1376"/>
                    <a:pt x="4258" y="1272"/>
                  </a:cubicBezTo>
                  <a:cubicBezTo>
                    <a:pt x="3895" y="1169"/>
                    <a:pt x="3531" y="1117"/>
                    <a:pt x="3142" y="1091"/>
                  </a:cubicBezTo>
                  <a:lnTo>
                    <a:pt x="3038" y="1091"/>
                  </a:lnTo>
                  <a:cubicBezTo>
                    <a:pt x="2882" y="1091"/>
                    <a:pt x="2752" y="1117"/>
                    <a:pt x="2597" y="1117"/>
                  </a:cubicBezTo>
                  <a:cubicBezTo>
                    <a:pt x="2415" y="1143"/>
                    <a:pt x="2233" y="1195"/>
                    <a:pt x="2051" y="1247"/>
                  </a:cubicBezTo>
                  <a:cubicBezTo>
                    <a:pt x="1688" y="1350"/>
                    <a:pt x="1376" y="1532"/>
                    <a:pt x="1117" y="1766"/>
                  </a:cubicBezTo>
                  <a:cubicBezTo>
                    <a:pt x="805" y="2051"/>
                    <a:pt x="546" y="2389"/>
                    <a:pt x="338" y="2778"/>
                  </a:cubicBezTo>
                  <a:cubicBezTo>
                    <a:pt x="156" y="3116"/>
                    <a:pt x="52" y="3505"/>
                    <a:pt x="27" y="3869"/>
                  </a:cubicBezTo>
                  <a:cubicBezTo>
                    <a:pt x="1" y="4258"/>
                    <a:pt x="52" y="4647"/>
                    <a:pt x="182" y="4985"/>
                  </a:cubicBezTo>
                  <a:cubicBezTo>
                    <a:pt x="286" y="5348"/>
                    <a:pt x="468" y="5686"/>
                    <a:pt x="702" y="5997"/>
                  </a:cubicBezTo>
                  <a:cubicBezTo>
                    <a:pt x="1169" y="6646"/>
                    <a:pt x="1740" y="7218"/>
                    <a:pt x="2389" y="7685"/>
                  </a:cubicBezTo>
                  <a:cubicBezTo>
                    <a:pt x="2778" y="7996"/>
                    <a:pt x="3194" y="8256"/>
                    <a:pt x="3609" y="8516"/>
                  </a:cubicBezTo>
                  <a:lnTo>
                    <a:pt x="3479" y="8516"/>
                  </a:lnTo>
                  <a:cubicBezTo>
                    <a:pt x="3168" y="8567"/>
                    <a:pt x="2882" y="8619"/>
                    <a:pt x="2571" y="8723"/>
                  </a:cubicBezTo>
                  <a:cubicBezTo>
                    <a:pt x="2311" y="8801"/>
                    <a:pt x="2051" y="8905"/>
                    <a:pt x="1818" y="9035"/>
                  </a:cubicBezTo>
                  <a:cubicBezTo>
                    <a:pt x="1558" y="9191"/>
                    <a:pt x="1351" y="9346"/>
                    <a:pt x="1169" y="9580"/>
                  </a:cubicBezTo>
                  <a:cubicBezTo>
                    <a:pt x="987" y="9762"/>
                    <a:pt x="883" y="10021"/>
                    <a:pt x="831" y="10281"/>
                  </a:cubicBezTo>
                  <a:cubicBezTo>
                    <a:pt x="805" y="10566"/>
                    <a:pt x="831" y="10878"/>
                    <a:pt x="935" y="11164"/>
                  </a:cubicBezTo>
                  <a:cubicBezTo>
                    <a:pt x="1039" y="11449"/>
                    <a:pt x="1169" y="11709"/>
                    <a:pt x="1376" y="11942"/>
                  </a:cubicBezTo>
                  <a:cubicBezTo>
                    <a:pt x="1766" y="12384"/>
                    <a:pt x="2233" y="12747"/>
                    <a:pt x="2778" y="12981"/>
                  </a:cubicBezTo>
                  <a:cubicBezTo>
                    <a:pt x="3401" y="13266"/>
                    <a:pt x="4024" y="13474"/>
                    <a:pt x="4699" y="13578"/>
                  </a:cubicBezTo>
                  <a:cubicBezTo>
                    <a:pt x="5348" y="13734"/>
                    <a:pt x="5998" y="13812"/>
                    <a:pt x="6647" y="13837"/>
                  </a:cubicBezTo>
                  <a:lnTo>
                    <a:pt x="6491" y="13915"/>
                  </a:lnTo>
                  <a:cubicBezTo>
                    <a:pt x="5842" y="14227"/>
                    <a:pt x="5271" y="14668"/>
                    <a:pt x="4829" y="15239"/>
                  </a:cubicBezTo>
                  <a:cubicBezTo>
                    <a:pt x="4414" y="15785"/>
                    <a:pt x="4258" y="16460"/>
                    <a:pt x="4414" y="17135"/>
                  </a:cubicBezTo>
                  <a:cubicBezTo>
                    <a:pt x="4622" y="17809"/>
                    <a:pt x="5037" y="18381"/>
                    <a:pt x="5608" y="18770"/>
                  </a:cubicBezTo>
                  <a:cubicBezTo>
                    <a:pt x="6153" y="19108"/>
                    <a:pt x="6776" y="19315"/>
                    <a:pt x="7425" y="19367"/>
                  </a:cubicBezTo>
                  <a:cubicBezTo>
                    <a:pt x="7633" y="19393"/>
                    <a:pt x="7867" y="19419"/>
                    <a:pt x="8074" y="19419"/>
                  </a:cubicBezTo>
                  <a:cubicBezTo>
                    <a:pt x="8568" y="19393"/>
                    <a:pt x="9035" y="19367"/>
                    <a:pt x="9528" y="19289"/>
                  </a:cubicBezTo>
                  <a:cubicBezTo>
                    <a:pt x="10177" y="19159"/>
                    <a:pt x="10826" y="19030"/>
                    <a:pt x="11475" y="18822"/>
                  </a:cubicBezTo>
                  <a:lnTo>
                    <a:pt x="11475" y="18822"/>
                  </a:lnTo>
                  <a:cubicBezTo>
                    <a:pt x="11294" y="19004"/>
                    <a:pt x="11138" y="19159"/>
                    <a:pt x="10982" y="19367"/>
                  </a:cubicBezTo>
                  <a:cubicBezTo>
                    <a:pt x="10463" y="19990"/>
                    <a:pt x="10151" y="20769"/>
                    <a:pt x="10125" y="21574"/>
                  </a:cubicBezTo>
                  <a:cubicBezTo>
                    <a:pt x="10125" y="22301"/>
                    <a:pt x="10385" y="23028"/>
                    <a:pt x="10878" y="23573"/>
                  </a:cubicBezTo>
                  <a:cubicBezTo>
                    <a:pt x="11371" y="24144"/>
                    <a:pt x="12020" y="24559"/>
                    <a:pt x="12721" y="24767"/>
                  </a:cubicBezTo>
                  <a:cubicBezTo>
                    <a:pt x="13241" y="24949"/>
                    <a:pt x="13760" y="25027"/>
                    <a:pt x="14279" y="25027"/>
                  </a:cubicBezTo>
                  <a:cubicBezTo>
                    <a:pt x="14591" y="25027"/>
                    <a:pt x="14928" y="25001"/>
                    <a:pt x="15240" y="24949"/>
                  </a:cubicBezTo>
                  <a:cubicBezTo>
                    <a:pt x="15707" y="24845"/>
                    <a:pt x="16148" y="24715"/>
                    <a:pt x="16589" y="24533"/>
                  </a:cubicBezTo>
                  <a:cubicBezTo>
                    <a:pt x="17031" y="24352"/>
                    <a:pt x="17472" y="24144"/>
                    <a:pt x="17939" y="23884"/>
                  </a:cubicBezTo>
                  <a:cubicBezTo>
                    <a:pt x="18692" y="23495"/>
                    <a:pt x="19445" y="23054"/>
                    <a:pt x="20146" y="22612"/>
                  </a:cubicBezTo>
                  <a:lnTo>
                    <a:pt x="20536" y="22379"/>
                  </a:lnTo>
                  <a:cubicBezTo>
                    <a:pt x="21444" y="21833"/>
                    <a:pt x="22275" y="21340"/>
                    <a:pt x="23132" y="20925"/>
                  </a:cubicBezTo>
                  <a:cubicBezTo>
                    <a:pt x="23910" y="20509"/>
                    <a:pt x="24741" y="20198"/>
                    <a:pt x="25572" y="19938"/>
                  </a:cubicBezTo>
                  <a:lnTo>
                    <a:pt x="25520" y="19938"/>
                  </a:lnTo>
                  <a:lnTo>
                    <a:pt x="26117" y="19783"/>
                  </a:lnTo>
                  <a:cubicBezTo>
                    <a:pt x="26247" y="19783"/>
                    <a:pt x="26325" y="19653"/>
                    <a:pt x="26299" y="19549"/>
                  </a:cubicBezTo>
                  <a:cubicBezTo>
                    <a:pt x="26299" y="19523"/>
                    <a:pt x="26299" y="19497"/>
                    <a:pt x="26299" y="19471"/>
                  </a:cubicBezTo>
                  <a:cubicBezTo>
                    <a:pt x="26299" y="19471"/>
                    <a:pt x="26299" y="19445"/>
                    <a:pt x="26325" y="19419"/>
                  </a:cubicBezTo>
                  <a:cubicBezTo>
                    <a:pt x="26351" y="19341"/>
                    <a:pt x="26351" y="19263"/>
                    <a:pt x="26325" y="19185"/>
                  </a:cubicBezTo>
                  <a:lnTo>
                    <a:pt x="26221" y="18874"/>
                  </a:lnTo>
                  <a:lnTo>
                    <a:pt x="26221" y="18900"/>
                  </a:lnTo>
                  <a:cubicBezTo>
                    <a:pt x="26195" y="18770"/>
                    <a:pt x="26169" y="18640"/>
                    <a:pt x="26143" y="18510"/>
                  </a:cubicBezTo>
                  <a:cubicBezTo>
                    <a:pt x="26117" y="18381"/>
                    <a:pt x="26117" y="18225"/>
                    <a:pt x="26091" y="18095"/>
                  </a:cubicBezTo>
                  <a:lnTo>
                    <a:pt x="26091" y="18017"/>
                  </a:lnTo>
                  <a:cubicBezTo>
                    <a:pt x="26065" y="17732"/>
                    <a:pt x="26039" y="17446"/>
                    <a:pt x="26039" y="17135"/>
                  </a:cubicBezTo>
                  <a:lnTo>
                    <a:pt x="26039" y="17083"/>
                  </a:lnTo>
                  <a:cubicBezTo>
                    <a:pt x="26039" y="16096"/>
                    <a:pt x="26117" y="15110"/>
                    <a:pt x="26247" y="14149"/>
                  </a:cubicBezTo>
                  <a:cubicBezTo>
                    <a:pt x="26377" y="13137"/>
                    <a:pt x="26455" y="12150"/>
                    <a:pt x="26455" y="11138"/>
                  </a:cubicBezTo>
                  <a:cubicBezTo>
                    <a:pt x="26455" y="10618"/>
                    <a:pt x="26403" y="10125"/>
                    <a:pt x="26325" y="9632"/>
                  </a:cubicBezTo>
                  <a:cubicBezTo>
                    <a:pt x="26247" y="9139"/>
                    <a:pt x="26117" y="8645"/>
                    <a:pt x="25909" y="8178"/>
                  </a:cubicBezTo>
                  <a:cubicBezTo>
                    <a:pt x="25676" y="7477"/>
                    <a:pt x="25234" y="6854"/>
                    <a:pt x="24663" y="6387"/>
                  </a:cubicBezTo>
                  <a:cubicBezTo>
                    <a:pt x="24300" y="6101"/>
                    <a:pt x="23859" y="5945"/>
                    <a:pt x="23417" y="5919"/>
                  </a:cubicBezTo>
                  <a:lnTo>
                    <a:pt x="23339" y="5919"/>
                  </a:lnTo>
                  <a:cubicBezTo>
                    <a:pt x="23132" y="5919"/>
                    <a:pt x="22950" y="5945"/>
                    <a:pt x="22742" y="5997"/>
                  </a:cubicBezTo>
                  <a:cubicBezTo>
                    <a:pt x="22535" y="6075"/>
                    <a:pt x="22327" y="6153"/>
                    <a:pt x="22145" y="6283"/>
                  </a:cubicBezTo>
                  <a:cubicBezTo>
                    <a:pt x="21730" y="6568"/>
                    <a:pt x="21392" y="6958"/>
                    <a:pt x="21159" y="7399"/>
                  </a:cubicBezTo>
                  <a:cubicBezTo>
                    <a:pt x="21107" y="7477"/>
                    <a:pt x="21055" y="7555"/>
                    <a:pt x="21029" y="7659"/>
                  </a:cubicBezTo>
                  <a:cubicBezTo>
                    <a:pt x="20951" y="7010"/>
                    <a:pt x="20821" y="6361"/>
                    <a:pt x="20665" y="5738"/>
                  </a:cubicBezTo>
                  <a:cubicBezTo>
                    <a:pt x="20510" y="5063"/>
                    <a:pt x="20276" y="4414"/>
                    <a:pt x="19990" y="3791"/>
                  </a:cubicBezTo>
                  <a:cubicBezTo>
                    <a:pt x="19731" y="3220"/>
                    <a:pt x="19367" y="2674"/>
                    <a:pt x="18926" y="2207"/>
                  </a:cubicBezTo>
                  <a:cubicBezTo>
                    <a:pt x="18718" y="1973"/>
                    <a:pt x="18485" y="1766"/>
                    <a:pt x="18225" y="1610"/>
                  </a:cubicBezTo>
                  <a:cubicBezTo>
                    <a:pt x="17965" y="1428"/>
                    <a:pt x="17680" y="1324"/>
                    <a:pt x="17394" y="1247"/>
                  </a:cubicBezTo>
                  <a:cubicBezTo>
                    <a:pt x="17161" y="1169"/>
                    <a:pt x="16901" y="1143"/>
                    <a:pt x="16641" y="1143"/>
                  </a:cubicBezTo>
                  <a:cubicBezTo>
                    <a:pt x="16304" y="1143"/>
                    <a:pt x="15940" y="1221"/>
                    <a:pt x="15655" y="1402"/>
                  </a:cubicBezTo>
                  <a:cubicBezTo>
                    <a:pt x="15395" y="1532"/>
                    <a:pt x="15188" y="1714"/>
                    <a:pt x="15032" y="1922"/>
                  </a:cubicBezTo>
                  <a:cubicBezTo>
                    <a:pt x="14876" y="2129"/>
                    <a:pt x="14746" y="2363"/>
                    <a:pt x="14642" y="2622"/>
                  </a:cubicBezTo>
                  <a:cubicBezTo>
                    <a:pt x="14435" y="3142"/>
                    <a:pt x="14305" y="3713"/>
                    <a:pt x="14279" y="4284"/>
                  </a:cubicBezTo>
                  <a:cubicBezTo>
                    <a:pt x="14279" y="4258"/>
                    <a:pt x="14279" y="4258"/>
                    <a:pt x="14253" y="4206"/>
                  </a:cubicBezTo>
                  <a:cubicBezTo>
                    <a:pt x="13941" y="3479"/>
                    <a:pt x="13552" y="2804"/>
                    <a:pt x="13085" y="2155"/>
                  </a:cubicBezTo>
                  <a:cubicBezTo>
                    <a:pt x="12877" y="1844"/>
                    <a:pt x="12643" y="1558"/>
                    <a:pt x="12384" y="1298"/>
                  </a:cubicBezTo>
                  <a:cubicBezTo>
                    <a:pt x="12124" y="1013"/>
                    <a:pt x="11839" y="779"/>
                    <a:pt x="11527" y="572"/>
                  </a:cubicBezTo>
                  <a:cubicBezTo>
                    <a:pt x="11216" y="390"/>
                    <a:pt x="10904" y="234"/>
                    <a:pt x="10567" y="130"/>
                  </a:cubicBezTo>
                  <a:cubicBezTo>
                    <a:pt x="10281" y="52"/>
                    <a:pt x="9970" y="0"/>
                    <a:pt x="96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2607025" y="1667825"/>
              <a:ext cx="648400" cy="484850"/>
            </a:xfrm>
            <a:custGeom>
              <a:avLst/>
              <a:gdLst/>
              <a:ahLst/>
              <a:cxnLst/>
              <a:rect l="l" t="t" r="r" b="b"/>
              <a:pathLst>
                <a:path w="25936" h="19394" extrusionOk="0">
                  <a:moveTo>
                    <a:pt x="8983" y="0"/>
                  </a:moveTo>
                  <a:lnTo>
                    <a:pt x="8957" y="26"/>
                  </a:lnTo>
                  <a:cubicBezTo>
                    <a:pt x="8724" y="26"/>
                    <a:pt x="8490" y="104"/>
                    <a:pt x="8282" y="208"/>
                  </a:cubicBezTo>
                  <a:cubicBezTo>
                    <a:pt x="8075" y="312"/>
                    <a:pt x="7893" y="468"/>
                    <a:pt x="7737" y="649"/>
                  </a:cubicBezTo>
                  <a:cubicBezTo>
                    <a:pt x="7477" y="1013"/>
                    <a:pt x="7322" y="1454"/>
                    <a:pt x="7322" y="1922"/>
                  </a:cubicBezTo>
                  <a:cubicBezTo>
                    <a:pt x="7296" y="2415"/>
                    <a:pt x="7348" y="2908"/>
                    <a:pt x="7477" y="3375"/>
                  </a:cubicBezTo>
                  <a:lnTo>
                    <a:pt x="7477" y="3401"/>
                  </a:lnTo>
                  <a:cubicBezTo>
                    <a:pt x="6673" y="2726"/>
                    <a:pt x="5764" y="2155"/>
                    <a:pt x="4803" y="1714"/>
                  </a:cubicBezTo>
                  <a:cubicBezTo>
                    <a:pt x="4466" y="1532"/>
                    <a:pt x="4103" y="1402"/>
                    <a:pt x="3713" y="1298"/>
                  </a:cubicBezTo>
                  <a:cubicBezTo>
                    <a:pt x="3350" y="1195"/>
                    <a:pt x="2986" y="1143"/>
                    <a:pt x="2597" y="1117"/>
                  </a:cubicBezTo>
                  <a:lnTo>
                    <a:pt x="2493" y="1117"/>
                  </a:lnTo>
                  <a:cubicBezTo>
                    <a:pt x="2337" y="1117"/>
                    <a:pt x="2207" y="1143"/>
                    <a:pt x="2052" y="1143"/>
                  </a:cubicBezTo>
                  <a:cubicBezTo>
                    <a:pt x="1870" y="1169"/>
                    <a:pt x="1662" y="1221"/>
                    <a:pt x="1481" y="1273"/>
                  </a:cubicBezTo>
                  <a:cubicBezTo>
                    <a:pt x="1143" y="1402"/>
                    <a:pt x="831" y="1558"/>
                    <a:pt x="572" y="1792"/>
                  </a:cubicBezTo>
                  <a:cubicBezTo>
                    <a:pt x="364" y="1999"/>
                    <a:pt x="157" y="2207"/>
                    <a:pt x="1" y="2441"/>
                  </a:cubicBezTo>
                  <a:cubicBezTo>
                    <a:pt x="1792" y="3453"/>
                    <a:pt x="3583" y="4414"/>
                    <a:pt x="5349" y="5426"/>
                  </a:cubicBezTo>
                  <a:cubicBezTo>
                    <a:pt x="6257" y="5945"/>
                    <a:pt x="7166" y="6491"/>
                    <a:pt x="8075" y="7010"/>
                  </a:cubicBezTo>
                  <a:cubicBezTo>
                    <a:pt x="8983" y="7555"/>
                    <a:pt x="9892" y="8100"/>
                    <a:pt x="10774" y="8671"/>
                  </a:cubicBezTo>
                  <a:cubicBezTo>
                    <a:pt x="14331" y="10904"/>
                    <a:pt x="17810" y="13292"/>
                    <a:pt x="21211" y="15785"/>
                  </a:cubicBezTo>
                  <a:cubicBezTo>
                    <a:pt x="22768" y="16953"/>
                    <a:pt x="24300" y="18147"/>
                    <a:pt x="25806" y="19393"/>
                  </a:cubicBezTo>
                  <a:cubicBezTo>
                    <a:pt x="25806" y="19315"/>
                    <a:pt x="25806" y="19263"/>
                    <a:pt x="25780" y="19185"/>
                  </a:cubicBezTo>
                  <a:cubicBezTo>
                    <a:pt x="25754" y="19082"/>
                    <a:pt x="25728" y="19004"/>
                    <a:pt x="25702" y="18900"/>
                  </a:cubicBezTo>
                  <a:cubicBezTo>
                    <a:pt x="25676" y="18796"/>
                    <a:pt x="25650" y="18640"/>
                    <a:pt x="25624" y="18510"/>
                  </a:cubicBezTo>
                  <a:cubicBezTo>
                    <a:pt x="25598" y="18381"/>
                    <a:pt x="25572" y="18251"/>
                    <a:pt x="25572" y="18147"/>
                  </a:cubicBezTo>
                  <a:lnTo>
                    <a:pt x="25572" y="18043"/>
                  </a:lnTo>
                  <a:cubicBezTo>
                    <a:pt x="25520" y="17758"/>
                    <a:pt x="25520" y="17472"/>
                    <a:pt x="25494" y="17135"/>
                  </a:cubicBezTo>
                  <a:lnTo>
                    <a:pt x="25494" y="17109"/>
                  </a:lnTo>
                  <a:cubicBezTo>
                    <a:pt x="25520" y="16122"/>
                    <a:pt x="25598" y="15136"/>
                    <a:pt x="25728" y="14149"/>
                  </a:cubicBezTo>
                  <a:cubicBezTo>
                    <a:pt x="25858" y="13163"/>
                    <a:pt x="25910" y="12150"/>
                    <a:pt x="25936" y="11138"/>
                  </a:cubicBezTo>
                  <a:cubicBezTo>
                    <a:pt x="25936" y="10644"/>
                    <a:pt x="25884" y="10151"/>
                    <a:pt x="25806" y="9658"/>
                  </a:cubicBezTo>
                  <a:cubicBezTo>
                    <a:pt x="25702" y="9139"/>
                    <a:pt x="25572" y="8671"/>
                    <a:pt x="25390" y="8178"/>
                  </a:cubicBezTo>
                  <a:cubicBezTo>
                    <a:pt x="25131" y="7477"/>
                    <a:pt x="24689" y="6880"/>
                    <a:pt x="24118" y="6387"/>
                  </a:cubicBezTo>
                  <a:cubicBezTo>
                    <a:pt x="23755" y="6101"/>
                    <a:pt x="23339" y="5945"/>
                    <a:pt x="22872" y="5920"/>
                  </a:cubicBezTo>
                  <a:lnTo>
                    <a:pt x="22794" y="5920"/>
                  </a:lnTo>
                  <a:cubicBezTo>
                    <a:pt x="22587" y="5920"/>
                    <a:pt x="22405" y="5945"/>
                    <a:pt x="22197" y="5997"/>
                  </a:cubicBezTo>
                  <a:cubicBezTo>
                    <a:pt x="21990" y="6075"/>
                    <a:pt x="21782" y="6179"/>
                    <a:pt x="21600" y="6309"/>
                  </a:cubicBezTo>
                  <a:cubicBezTo>
                    <a:pt x="21185" y="6594"/>
                    <a:pt x="20847" y="6958"/>
                    <a:pt x="20614" y="7399"/>
                  </a:cubicBezTo>
                  <a:cubicBezTo>
                    <a:pt x="20562" y="7503"/>
                    <a:pt x="20510" y="7581"/>
                    <a:pt x="20484" y="7659"/>
                  </a:cubicBezTo>
                  <a:cubicBezTo>
                    <a:pt x="20406" y="7010"/>
                    <a:pt x="20302" y="6387"/>
                    <a:pt x="20146" y="5764"/>
                  </a:cubicBezTo>
                  <a:cubicBezTo>
                    <a:pt x="19965" y="5089"/>
                    <a:pt x="19757" y="4440"/>
                    <a:pt x="19445" y="3817"/>
                  </a:cubicBezTo>
                  <a:cubicBezTo>
                    <a:pt x="19186" y="3220"/>
                    <a:pt x="18822" y="2674"/>
                    <a:pt x="18407" y="2207"/>
                  </a:cubicBezTo>
                  <a:cubicBezTo>
                    <a:pt x="18173" y="1973"/>
                    <a:pt x="17940" y="1792"/>
                    <a:pt x="17680" y="1610"/>
                  </a:cubicBezTo>
                  <a:cubicBezTo>
                    <a:pt x="17213" y="1324"/>
                    <a:pt x="16668" y="1169"/>
                    <a:pt x="16122" y="1143"/>
                  </a:cubicBezTo>
                  <a:cubicBezTo>
                    <a:pt x="15759" y="1143"/>
                    <a:pt x="15395" y="1221"/>
                    <a:pt x="15110" y="1402"/>
                  </a:cubicBezTo>
                  <a:cubicBezTo>
                    <a:pt x="14850" y="1532"/>
                    <a:pt x="14643" y="1714"/>
                    <a:pt x="14487" y="1922"/>
                  </a:cubicBezTo>
                  <a:cubicBezTo>
                    <a:pt x="14331" y="2129"/>
                    <a:pt x="14175" y="2363"/>
                    <a:pt x="14097" y="2622"/>
                  </a:cubicBezTo>
                  <a:cubicBezTo>
                    <a:pt x="13864" y="3168"/>
                    <a:pt x="13760" y="3739"/>
                    <a:pt x="13734" y="4310"/>
                  </a:cubicBezTo>
                  <a:lnTo>
                    <a:pt x="13734" y="4258"/>
                  </a:lnTo>
                  <a:cubicBezTo>
                    <a:pt x="13422" y="3505"/>
                    <a:pt x="13033" y="2804"/>
                    <a:pt x="12566" y="2155"/>
                  </a:cubicBezTo>
                  <a:cubicBezTo>
                    <a:pt x="12332" y="1844"/>
                    <a:pt x="12098" y="1558"/>
                    <a:pt x="11839" y="1298"/>
                  </a:cubicBezTo>
                  <a:cubicBezTo>
                    <a:pt x="11579" y="1039"/>
                    <a:pt x="11294" y="779"/>
                    <a:pt x="10982" y="572"/>
                  </a:cubicBezTo>
                  <a:cubicBezTo>
                    <a:pt x="10697" y="390"/>
                    <a:pt x="10359" y="234"/>
                    <a:pt x="10022" y="130"/>
                  </a:cubicBezTo>
                  <a:cubicBezTo>
                    <a:pt x="9736" y="52"/>
                    <a:pt x="9450" y="0"/>
                    <a:pt x="91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2674525" y="1713900"/>
              <a:ext cx="749650" cy="607500"/>
            </a:xfrm>
            <a:custGeom>
              <a:avLst/>
              <a:gdLst/>
              <a:ahLst/>
              <a:cxnLst/>
              <a:rect l="l" t="t" r="r" b="b"/>
              <a:pathLst>
                <a:path w="29986" h="24300" extrusionOk="0">
                  <a:moveTo>
                    <a:pt x="6725" y="1"/>
                  </a:moveTo>
                  <a:cubicBezTo>
                    <a:pt x="6647" y="27"/>
                    <a:pt x="6621" y="79"/>
                    <a:pt x="6621" y="156"/>
                  </a:cubicBezTo>
                  <a:cubicBezTo>
                    <a:pt x="6673" y="468"/>
                    <a:pt x="6725" y="831"/>
                    <a:pt x="6802" y="1169"/>
                  </a:cubicBezTo>
                  <a:cubicBezTo>
                    <a:pt x="6854" y="1506"/>
                    <a:pt x="6932" y="1896"/>
                    <a:pt x="6984" y="2259"/>
                  </a:cubicBezTo>
                  <a:cubicBezTo>
                    <a:pt x="7036" y="2597"/>
                    <a:pt x="7088" y="2986"/>
                    <a:pt x="7192" y="3350"/>
                  </a:cubicBezTo>
                  <a:cubicBezTo>
                    <a:pt x="7270" y="3713"/>
                    <a:pt x="7374" y="4102"/>
                    <a:pt x="7477" y="4466"/>
                  </a:cubicBezTo>
                  <a:cubicBezTo>
                    <a:pt x="7607" y="4855"/>
                    <a:pt x="7737" y="5193"/>
                    <a:pt x="7867" y="5556"/>
                  </a:cubicBezTo>
                  <a:cubicBezTo>
                    <a:pt x="8023" y="5894"/>
                    <a:pt x="8178" y="6257"/>
                    <a:pt x="8360" y="6569"/>
                  </a:cubicBezTo>
                  <a:cubicBezTo>
                    <a:pt x="8412" y="6673"/>
                    <a:pt x="8490" y="6776"/>
                    <a:pt x="8542" y="6854"/>
                  </a:cubicBezTo>
                  <a:lnTo>
                    <a:pt x="7685" y="6361"/>
                  </a:lnTo>
                  <a:cubicBezTo>
                    <a:pt x="6828" y="5816"/>
                    <a:pt x="5946" y="5271"/>
                    <a:pt x="5063" y="4751"/>
                  </a:cubicBezTo>
                  <a:cubicBezTo>
                    <a:pt x="4674" y="4492"/>
                    <a:pt x="4258" y="4258"/>
                    <a:pt x="3843" y="4025"/>
                  </a:cubicBezTo>
                  <a:cubicBezTo>
                    <a:pt x="3843" y="3999"/>
                    <a:pt x="3817" y="3999"/>
                    <a:pt x="3817" y="3973"/>
                  </a:cubicBezTo>
                  <a:cubicBezTo>
                    <a:pt x="3687" y="3869"/>
                    <a:pt x="3583" y="3739"/>
                    <a:pt x="3453" y="3609"/>
                  </a:cubicBezTo>
                  <a:cubicBezTo>
                    <a:pt x="3350" y="3479"/>
                    <a:pt x="3220" y="3324"/>
                    <a:pt x="3142" y="3168"/>
                  </a:cubicBezTo>
                  <a:cubicBezTo>
                    <a:pt x="2986" y="2934"/>
                    <a:pt x="2830" y="2675"/>
                    <a:pt x="2701" y="2415"/>
                  </a:cubicBezTo>
                  <a:cubicBezTo>
                    <a:pt x="2571" y="2155"/>
                    <a:pt x="2441" y="1870"/>
                    <a:pt x="2337" y="1584"/>
                  </a:cubicBezTo>
                  <a:cubicBezTo>
                    <a:pt x="2311" y="1558"/>
                    <a:pt x="2285" y="1532"/>
                    <a:pt x="2259" y="1532"/>
                  </a:cubicBezTo>
                  <a:lnTo>
                    <a:pt x="2233" y="1532"/>
                  </a:lnTo>
                  <a:cubicBezTo>
                    <a:pt x="2181" y="1558"/>
                    <a:pt x="2155" y="1610"/>
                    <a:pt x="2181" y="1662"/>
                  </a:cubicBezTo>
                  <a:cubicBezTo>
                    <a:pt x="2285" y="1896"/>
                    <a:pt x="2363" y="2103"/>
                    <a:pt x="2467" y="2337"/>
                  </a:cubicBezTo>
                  <a:cubicBezTo>
                    <a:pt x="2571" y="2571"/>
                    <a:pt x="2675" y="2778"/>
                    <a:pt x="2778" y="2986"/>
                  </a:cubicBezTo>
                  <a:cubicBezTo>
                    <a:pt x="2882" y="3194"/>
                    <a:pt x="3012" y="3402"/>
                    <a:pt x="3142" y="3609"/>
                  </a:cubicBezTo>
                  <a:cubicBezTo>
                    <a:pt x="3142" y="3609"/>
                    <a:pt x="3168" y="3635"/>
                    <a:pt x="3168" y="3635"/>
                  </a:cubicBezTo>
                  <a:cubicBezTo>
                    <a:pt x="2155" y="3090"/>
                    <a:pt x="1091" y="2571"/>
                    <a:pt x="1" y="2129"/>
                  </a:cubicBezTo>
                  <a:lnTo>
                    <a:pt x="1" y="2129"/>
                  </a:lnTo>
                  <a:lnTo>
                    <a:pt x="468" y="2415"/>
                  </a:lnTo>
                  <a:lnTo>
                    <a:pt x="805" y="2649"/>
                  </a:lnTo>
                  <a:lnTo>
                    <a:pt x="1221" y="2908"/>
                  </a:lnTo>
                  <a:lnTo>
                    <a:pt x="1454" y="3064"/>
                  </a:lnTo>
                  <a:cubicBezTo>
                    <a:pt x="1714" y="3194"/>
                    <a:pt x="1948" y="3350"/>
                    <a:pt x="2181" y="3505"/>
                  </a:cubicBezTo>
                  <a:lnTo>
                    <a:pt x="2675" y="3843"/>
                  </a:lnTo>
                  <a:lnTo>
                    <a:pt x="2415" y="3791"/>
                  </a:lnTo>
                  <a:cubicBezTo>
                    <a:pt x="2207" y="3791"/>
                    <a:pt x="2026" y="3765"/>
                    <a:pt x="1818" y="3765"/>
                  </a:cubicBezTo>
                  <a:cubicBezTo>
                    <a:pt x="1454" y="3765"/>
                    <a:pt x="1091" y="3791"/>
                    <a:pt x="728" y="3843"/>
                  </a:cubicBezTo>
                  <a:cubicBezTo>
                    <a:pt x="624" y="3843"/>
                    <a:pt x="624" y="3999"/>
                    <a:pt x="728" y="4025"/>
                  </a:cubicBezTo>
                  <a:cubicBezTo>
                    <a:pt x="857" y="4025"/>
                    <a:pt x="987" y="3999"/>
                    <a:pt x="1091" y="3999"/>
                  </a:cubicBezTo>
                  <a:lnTo>
                    <a:pt x="1532" y="3999"/>
                  </a:lnTo>
                  <a:cubicBezTo>
                    <a:pt x="1792" y="3999"/>
                    <a:pt x="2052" y="4025"/>
                    <a:pt x="2311" y="4077"/>
                  </a:cubicBezTo>
                  <a:cubicBezTo>
                    <a:pt x="2701" y="4128"/>
                    <a:pt x="3090" y="4206"/>
                    <a:pt x="3479" y="4336"/>
                  </a:cubicBezTo>
                  <a:lnTo>
                    <a:pt x="4985" y="5297"/>
                  </a:lnTo>
                  <a:cubicBezTo>
                    <a:pt x="5426" y="5608"/>
                    <a:pt x="5894" y="5920"/>
                    <a:pt x="6361" y="6205"/>
                  </a:cubicBezTo>
                  <a:lnTo>
                    <a:pt x="7036" y="6673"/>
                  </a:lnTo>
                  <a:lnTo>
                    <a:pt x="7737" y="7140"/>
                  </a:lnTo>
                  <a:lnTo>
                    <a:pt x="8100" y="7374"/>
                  </a:lnTo>
                  <a:cubicBezTo>
                    <a:pt x="7477" y="7270"/>
                    <a:pt x="6854" y="7218"/>
                    <a:pt x="6205" y="7218"/>
                  </a:cubicBezTo>
                  <a:lnTo>
                    <a:pt x="5712" y="7218"/>
                  </a:lnTo>
                  <a:cubicBezTo>
                    <a:pt x="5245" y="7244"/>
                    <a:pt x="4777" y="7296"/>
                    <a:pt x="4310" y="7348"/>
                  </a:cubicBezTo>
                  <a:cubicBezTo>
                    <a:pt x="4102" y="7399"/>
                    <a:pt x="3895" y="7425"/>
                    <a:pt x="3661" y="7451"/>
                  </a:cubicBezTo>
                  <a:lnTo>
                    <a:pt x="2960" y="7581"/>
                  </a:lnTo>
                  <a:cubicBezTo>
                    <a:pt x="2753" y="7607"/>
                    <a:pt x="2545" y="7659"/>
                    <a:pt x="2311" y="7711"/>
                  </a:cubicBezTo>
                  <a:lnTo>
                    <a:pt x="1636" y="7841"/>
                  </a:lnTo>
                  <a:cubicBezTo>
                    <a:pt x="1195" y="7919"/>
                    <a:pt x="779" y="8023"/>
                    <a:pt x="364" y="8126"/>
                  </a:cubicBezTo>
                  <a:lnTo>
                    <a:pt x="208" y="8178"/>
                  </a:lnTo>
                  <a:cubicBezTo>
                    <a:pt x="112" y="8202"/>
                    <a:pt x="149" y="8337"/>
                    <a:pt x="237" y="8337"/>
                  </a:cubicBezTo>
                  <a:cubicBezTo>
                    <a:pt x="245" y="8337"/>
                    <a:pt x="252" y="8336"/>
                    <a:pt x="260" y="8334"/>
                  </a:cubicBezTo>
                  <a:cubicBezTo>
                    <a:pt x="624" y="8230"/>
                    <a:pt x="987" y="8152"/>
                    <a:pt x="1377" y="8074"/>
                  </a:cubicBezTo>
                  <a:cubicBezTo>
                    <a:pt x="1740" y="8023"/>
                    <a:pt x="2129" y="7945"/>
                    <a:pt x="2519" y="7893"/>
                  </a:cubicBezTo>
                  <a:cubicBezTo>
                    <a:pt x="2908" y="7841"/>
                    <a:pt x="3272" y="7815"/>
                    <a:pt x="3635" y="7789"/>
                  </a:cubicBezTo>
                  <a:cubicBezTo>
                    <a:pt x="4025" y="7763"/>
                    <a:pt x="4466" y="7763"/>
                    <a:pt x="4855" y="7763"/>
                  </a:cubicBezTo>
                  <a:cubicBezTo>
                    <a:pt x="5271" y="7763"/>
                    <a:pt x="5660" y="7789"/>
                    <a:pt x="6075" y="7815"/>
                  </a:cubicBezTo>
                  <a:cubicBezTo>
                    <a:pt x="6491" y="7841"/>
                    <a:pt x="6828" y="7893"/>
                    <a:pt x="7192" y="7945"/>
                  </a:cubicBezTo>
                  <a:lnTo>
                    <a:pt x="7218" y="7945"/>
                  </a:lnTo>
                  <a:cubicBezTo>
                    <a:pt x="8178" y="8074"/>
                    <a:pt x="9113" y="8334"/>
                    <a:pt x="10022" y="8698"/>
                  </a:cubicBezTo>
                  <a:lnTo>
                    <a:pt x="10437" y="8983"/>
                  </a:lnTo>
                  <a:lnTo>
                    <a:pt x="10567" y="9061"/>
                  </a:lnTo>
                  <a:cubicBezTo>
                    <a:pt x="11086" y="9424"/>
                    <a:pt x="11605" y="9762"/>
                    <a:pt x="12124" y="10125"/>
                  </a:cubicBezTo>
                  <a:cubicBezTo>
                    <a:pt x="12644" y="10489"/>
                    <a:pt x="13163" y="10878"/>
                    <a:pt x="13708" y="11320"/>
                  </a:cubicBezTo>
                  <a:lnTo>
                    <a:pt x="14331" y="11787"/>
                  </a:lnTo>
                  <a:cubicBezTo>
                    <a:pt x="13968" y="11761"/>
                    <a:pt x="13604" y="11709"/>
                    <a:pt x="13215" y="11709"/>
                  </a:cubicBezTo>
                  <a:lnTo>
                    <a:pt x="12981" y="11709"/>
                  </a:lnTo>
                  <a:cubicBezTo>
                    <a:pt x="12566" y="11709"/>
                    <a:pt x="12124" y="11735"/>
                    <a:pt x="11709" y="11787"/>
                  </a:cubicBezTo>
                  <a:cubicBezTo>
                    <a:pt x="11475" y="11787"/>
                    <a:pt x="11216" y="11813"/>
                    <a:pt x="10956" y="11839"/>
                  </a:cubicBezTo>
                  <a:cubicBezTo>
                    <a:pt x="10722" y="11891"/>
                    <a:pt x="10463" y="11917"/>
                    <a:pt x="10203" y="11969"/>
                  </a:cubicBezTo>
                  <a:cubicBezTo>
                    <a:pt x="9944" y="12020"/>
                    <a:pt x="9710" y="12046"/>
                    <a:pt x="9476" y="12098"/>
                  </a:cubicBezTo>
                  <a:cubicBezTo>
                    <a:pt x="9243" y="12150"/>
                    <a:pt x="8983" y="12228"/>
                    <a:pt x="8723" y="12280"/>
                  </a:cubicBezTo>
                  <a:cubicBezTo>
                    <a:pt x="8230" y="12410"/>
                    <a:pt x="7737" y="12540"/>
                    <a:pt x="7270" y="12670"/>
                  </a:cubicBezTo>
                  <a:cubicBezTo>
                    <a:pt x="6309" y="12981"/>
                    <a:pt x="5349" y="13344"/>
                    <a:pt x="4440" y="13760"/>
                  </a:cubicBezTo>
                  <a:cubicBezTo>
                    <a:pt x="4128" y="13890"/>
                    <a:pt x="3817" y="14045"/>
                    <a:pt x="3505" y="14201"/>
                  </a:cubicBezTo>
                  <a:cubicBezTo>
                    <a:pt x="3479" y="14227"/>
                    <a:pt x="3453" y="14279"/>
                    <a:pt x="3479" y="14305"/>
                  </a:cubicBezTo>
                  <a:cubicBezTo>
                    <a:pt x="3505" y="14357"/>
                    <a:pt x="3557" y="14357"/>
                    <a:pt x="3583" y="14357"/>
                  </a:cubicBezTo>
                  <a:cubicBezTo>
                    <a:pt x="4051" y="14123"/>
                    <a:pt x="4518" y="13942"/>
                    <a:pt x="4959" y="13734"/>
                  </a:cubicBezTo>
                  <a:lnTo>
                    <a:pt x="4985" y="13734"/>
                  </a:lnTo>
                  <a:cubicBezTo>
                    <a:pt x="5660" y="13500"/>
                    <a:pt x="6335" y="13267"/>
                    <a:pt x="7036" y="13085"/>
                  </a:cubicBezTo>
                  <a:cubicBezTo>
                    <a:pt x="7737" y="12877"/>
                    <a:pt x="8438" y="12747"/>
                    <a:pt x="9139" y="12644"/>
                  </a:cubicBezTo>
                  <a:lnTo>
                    <a:pt x="9191" y="12644"/>
                  </a:lnTo>
                  <a:lnTo>
                    <a:pt x="9606" y="12592"/>
                  </a:lnTo>
                  <a:cubicBezTo>
                    <a:pt x="10047" y="12540"/>
                    <a:pt x="10489" y="12514"/>
                    <a:pt x="10930" y="12488"/>
                  </a:cubicBezTo>
                  <a:lnTo>
                    <a:pt x="12306" y="12488"/>
                  </a:lnTo>
                  <a:cubicBezTo>
                    <a:pt x="13241" y="12540"/>
                    <a:pt x="14175" y="12618"/>
                    <a:pt x="15084" y="12773"/>
                  </a:cubicBezTo>
                  <a:lnTo>
                    <a:pt x="15681" y="12851"/>
                  </a:lnTo>
                  <a:lnTo>
                    <a:pt x="16304" y="13370"/>
                  </a:lnTo>
                  <a:lnTo>
                    <a:pt x="16590" y="13578"/>
                  </a:lnTo>
                  <a:cubicBezTo>
                    <a:pt x="17083" y="13968"/>
                    <a:pt x="17550" y="14357"/>
                    <a:pt x="18043" y="14746"/>
                  </a:cubicBezTo>
                  <a:cubicBezTo>
                    <a:pt x="18407" y="15006"/>
                    <a:pt x="18744" y="15292"/>
                    <a:pt x="19108" y="15551"/>
                  </a:cubicBezTo>
                  <a:lnTo>
                    <a:pt x="19601" y="15915"/>
                  </a:lnTo>
                  <a:lnTo>
                    <a:pt x="19575" y="15889"/>
                  </a:lnTo>
                  <a:lnTo>
                    <a:pt x="19809" y="16096"/>
                  </a:lnTo>
                  <a:cubicBezTo>
                    <a:pt x="19731" y="16096"/>
                    <a:pt x="19653" y="16070"/>
                    <a:pt x="19549" y="16070"/>
                  </a:cubicBezTo>
                  <a:cubicBezTo>
                    <a:pt x="19290" y="16044"/>
                    <a:pt x="19030" y="16018"/>
                    <a:pt x="18770" y="16018"/>
                  </a:cubicBezTo>
                  <a:cubicBezTo>
                    <a:pt x="18121" y="16018"/>
                    <a:pt x="17472" y="16096"/>
                    <a:pt x="16823" y="16200"/>
                  </a:cubicBezTo>
                  <a:cubicBezTo>
                    <a:pt x="15941" y="16356"/>
                    <a:pt x="15032" y="16590"/>
                    <a:pt x="14175" y="16875"/>
                  </a:cubicBezTo>
                  <a:cubicBezTo>
                    <a:pt x="13968" y="16953"/>
                    <a:pt x="13760" y="17031"/>
                    <a:pt x="13552" y="17109"/>
                  </a:cubicBezTo>
                  <a:cubicBezTo>
                    <a:pt x="13344" y="17187"/>
                    <a:pt x="13111" y="17291"/>
                    <a:pt x="12903" y="17368"/>
                  </a:cubicBezTo>
                  <a:cubicBezTo>
                    <a:pt x="12488" y="17550"/>
                    <a:pt x="12098" y="17732"/>
                    <a:pt x="11683" y="17914"/>
                  </a:cubicBezTo>
                  <a:cubicBezTo>
                    <a:pt x="10904" y="18277"/>
                    <a:pt x="10151" y="18692"/>
                    <a:pt x="9398" y="19108"/>
                  </a:cubicBezTo>
                  <a:cubicBezTo>
                    <a:pt x="9309" y="19152"/>
                    <a:pt x="9354" y="19274"/>
                    <a:pt x="9435" y="19274"/>
                  </a:cubicBezTo>
                  <a:cubicBezTo>
                    <a:pt x="9448" y="19274"/>
                    <a:pt x="9462" y="19271"/>
                    <a:pt x="9476" y="19264"/>
                  </a:cubicBezTo>
                  <a:cubicBezTo>
                    <a:pt x="10125" y="18900"/>
                    <a:pt x="10774" y="18589"/>
                    <a:pt x="11449" y="18303"/>
                  </a:cubicBezTo>
                  <a:lnTo>
                    <a:pt x="11501" y="18303"/>
                  </a:lnTo>
                  <a:cubicBezTo>
                    <a:pt x="11865" y="18173"/>
                    <a:pt x="12228" y="18017"/>
                    <a:pt x="12618" y="17914"/>
                  </a:cubicBezTo>
                  <a:cubicBezTo>
                    <a:pt x="12981" y="17784"/>
                    <a:pt x="13396" y="17654"/>
                    <a:pt x="13812" y="17550"/>
                  </a:cubicBezTo>
                  <a:cubicBezTo>
                    <a:pt x="14227" y="17446"/>
                    <a:pt x="14643" y="17368"/>
                    <a:pt x="15032" y="17291"/>
                  </a:cubicBezTo>
                  <a:cubicBezTo>
                    <a:pt x="15447" y="17213"/>
                    <a:pt x="15837" y="17135"/>
                    <a:pt x="16252" y="17083"/>
                  </a:cubicBezTo>
                  <a:cubicBezTo>
                    <a:pt x="16847" y="17011"/>
                    <a:pt x="17443" y="16978"/>
                    <a:pt x="18038" y="16978"/>
                  </a:cubicBezTo>
                  <a:cubicBezTo>
                    <a:pt x="18741" y="16978"/>
                    <a:pt x="19443" y="17024"/>
                    <a:pt x="20146" y="17109"/>
                  </a:cubicBezTo>
                  <a:cubicBezTo>
                    <a:pt x="20406" y="17161"/>
                    <a:pt x="20691" y="17213"/>
                    <a:pt x="20951" y="17291"/>
                  </a:cubicBezTo>
                  <a:lnTo>
                    <a:pt x="21392" y="17394"/>
                  </a:lnTo>
                  <a:cubicBezTo>
                    <a:pt x="22249" y="18147"/>
                    <a:pt x="23158" y="19030"/>
                    <a:pt x="24196" y="20016"/>
                  </a:cubicBezTo>
                  <a:lnTo>
                    <a:pt x="24326" y="20172"/>
                  </a:lnTo>
                  <a:cubicBezTo>
                    <a:pt x="24534" y="20354"/>
                    <a:pt x="24715" y="20536"/>
                    <a:pt x="24897" y="20743"/>
                  </a:cubicBezTo>
                  <a:lnTo>
                    <a:pt x="25131" y="21003"/>
                  </a:lnTo>
                  <a:lnTo>
                    <a:pt x="25209" y="21081"/>
                  </a:lnTo>
                  <a:cubicBezTo>
                    <a:pt x="25494" y="21392"/>
                    <a:pt x="25858" y="21782"/>
                    <a:pt x="26247" y="22145"/>
                  </a:cubicBezTo>
                  <a:cubicBezTo>
                    <a:pt x="26714" y="22612"/>
                    <a:pt x="27104" y="23002"/>
                    <a:pt x="27493" y="23313"/>
                  </a:cubicBezTo>
                  <a:cubicBezTo>
                    <a:pt x="27727" y="23521"/>
                    <a:pt x="27934" y="23677"/>
                    <a:pt x="28142" y="23833"/>
                  </a:cubicBezTo>
                  <a:cubicBezTo>
                    <a:pt x="28298" y="23962"/>
                    <a:pt x="28480" y="24066"/>
                    <a:pt x="28687" y="24170"/>
                  </a:cubicBezTo>
                  <a:cubicBezTo>
                    <a:pt x="28843" y="24248"/>
                    <a:pt x="29025" y="24300"/>
                    <a:pt x="29232" y="24300"/>
                  </a:cubicBezTo>
                  <a:cubicBezTo>
                    <a:pt x="29336" y="24300"/>
                    <a:pt x="29466" y="24274"/>
                    <a:pt x="29570" y="24222"/>
                  </a:cubicBezTo>
                  <a:cubicBezTo>
                    <a:pt x="29674" y="24170"/>
                    <a:pt x="29752" y="24092"/>
                    <a:pt x="29830" y="23988"/>
                  </a:cubicBezTo>
                  <a:cubicBezTo>
                    <a:pt x="29856" y="23962"/>
                    <a:pt x="29856" y="23936"/>
                    <a:pt x="29881" y="23911"/>
                  </a:cubicBezTo>
                  <a:cubicBezTo>
                    <a:pt x="29959" y="23729"/>
                    <a:pt x="29985" y="23521"/>
                    <a:pt x="29959" y="23339"/>
                  </a:cubicBezTo>
                  <a:lnTo>
                    <a:pt x="29959" y="23313"/>
                  </a:lnTo>
                  <a:cubicBezTo>
                    <a:pt x="29959" y="23184"/>
                    <a:pt x="29933" y="23054"/>
                    <a:pt x="29881" y="22924"/>
                  </a:cubicBezTo>
                  <a:cubicBezTo>
                    <a:pt x="29830" y="22794"/>
                    <a:pt x="29752" y="22638"/>
                    <a:pt x="29700" y="22509"/>
                  </a:cubicBezTo>
                  <a:cubicBezTo>
                    <a:pt x="29518" y="22223"/>
                    <a:pt x="29336" y="21963"/>
                    <a:pt x="29129" y="21730"/>
                  </a:cubicBezTo>
                  <a:cubicBezTo>
                    <a:pt x="28921" y="21444"/>
                    <a:pt x="28687" y="21211"/>
                    <a:pt x="28480" y="21003"/>
                  </a:cubicBezTo>
                  <a:cubicBezTo>
                    <a:pt x="28090" y="20588"/>
                    <a:pt x="27675" y="20198"/>
                    <a:pt x="27259" y="19861"/>
                  </a:cubicBezTo>
                  <a:lnTo>
                    <a:pt x="26870" y="19471"/>
                  </a:lnTo>
                  <a:lnTo>
                    <a:pt x="26740" y="19393"/>
                  </a:lnTo>
                  <a:cubicBezTo>
                    <a:pt x="26403" y="19056"/>
                    <a:pt x="26013" y="18744"/>
                    <a:pt x="25572" y="18355"/>
                  </a:cubicBezTo>
                  <a:cubicBezTo>
                    <a:pt x="24845" y="17758"/>
                    <a:pt x="24040" y="17135"/>
                    <a:pt x="23054" y="16408"/>
                  </a:cubicBezTo>
                  <a:cubicBezTo>
                    <a:pt x="22457" y="15967"/>
                    <a:pt x="21860" y="15525"/>
                    <a:pt x="21159" y="15058"/>
                  </a:cubicBezTo>
                  <a:lnTo>
                    <a:pt x="21055" y="14876"/>
                  </a:lnTo>
                  <a:cubicBezTo>
                    <a:pt x="20873" y="14487"/>
                    <a:pt x="20717" y="14097"/>
                    <a:pt x="20562" y="13682"/>
                  </a:cubicBezTo>
                  <a:lnTo>
                    <a:pt x="20562" y="13656"/>
                  </a:lnTo>
                  <a:cubicBezTo>
                    <a:pt x="20354" y="13085"/>
                    <a:pt x="20198" y="12488"/>
                    <a:pt x="20068" y="11891"/>
                  </a:cubicBezTo>
                  <a:cubicBezTo>
                    <a:pt x="19964" y="11268"/>
                    <a:pt x="19861" y="10645"/>
                    <a:pt x="19835" y="10022"/>
                  </a:cubicBezTo>
                  <a:cubicBezTo>
                    <a:pt x="19783" y="9347"/>
                    <a:pt x="19757" y="8672"/>
                    <a:pt x="19783" y="8023"/>
                  </a:cubicBezTo>
                  <a:cubicBezTo>
                    <a:pt x="19809" y="7374"/>
                    <a:pt x="19861" y="6699"/>
                    <a:pt x="19964" y="6075"/>
                  </a:cubicBezTo>
                  <a:cubicBezTo>
                    <a:pt x="19964" y="6024"/>
                    <a:pt x="19913" y="5972"/>
                    <a:pt x="19887" y="5972"/>
                  </a:cubicBezTo>
                  <a:cubicBezTo>
                    <a:pt x="19835" y="5972"/>
                    <a:pt x="19783" y="5998"/>
                    <a:pt x="19783" y="6050"/>
                  </a:cubicBezTo>
                  <a:cubicBezTo>
                    <a:pt x="19731" y="6439"/>
                    <a:pt x="19679" y="6802"/>
                    <a:pt x="19627" y="7192"/>
                  </a:cubicBezTo>
                  <a:cubicBezTo>
                    <a:pt x="19601" y="7581"/>
                    <a:pt x="19549" y="7971"/>
                    <a:pt x="19523" y="8386"/>
                  </a:cubicBezTo>
                  <a:cubicBezTo>
                    <a:pt x="19497" y="8775"/>
                    <a:pt x="19471" y="9191"/>
                    <a:pt x="19471" y="9606"/>
                  </a:cubicBezTo>
                  <a:cubicBezTo>
                    <a:pt x="19471" y="10022"/>
                    <a:pt x="19471" y="10437"/>
                    <a:pt x="19523" y="10852"/>
                  </a:cubicBezTo>
                  <a:cubicBezTo>
                    <a:pt x="19549" y="11268"/>
                    <a:pt x="19575" y="11709"/>
                    <a:pt x="19653" y="12124"/>
                  </a:cubicBezTo>
                  <a:cubicBezTo>
                    <a:pt x="19705" y="12540"/>
                    <a:pt x="19783" y="12929"/>
                    <a:pt x="19861" y="13344"/>
                  </a:cubicBezTo>
                  <a:cubicBezTo>
                    <a:pt x="19939" y="13682"/>
                    <a:pt x="20042" y="14019"/>
                    <a:pt x="20172" y="14357"/>
                  </a:cubicBezTo>
                  <a:lnTo>
                    <a:pt x="19783" y="14071"/>
                  </a:lnTo>
                  <a:lnTo>
                    <a:pt x="19134" y="13630"/>
                  </a:lnTo>
                  <a:lnTo>
                    <a:pt x="18069" y="12877"/>
                  </a:lnTo>
                  <a:lnTo>
                    <a:pt x="17784" y="12695"/>
                  </a:lnTo>
                  <a:lnTo>
                    <a:pt x="17628" y="12566"/>
                  </a:lnTo>
                  <a:cubicBezTo>
                    <a:pt x="17161" y="12254"/>
                    <a:pt x="16693" y="11969"/>
                    <a:pt x="16226" y="11657"/>
                  </a:cubicBezTo>
                  <a:cubicBezTo>
                    <a:pt x="16096" y="11501"/>
                    <a:pt x="15992" y="11346"/>
                    <a:pt x="15863" y="11190"/>
                  </a:cubicBezTo>
                  <a:cubicBezTo>
                    <a:pt x="15266" y="10281"/>
                    <a:pt x="14772" y="9269"/>
                    <a:pt x="14409" y="8230"/>
                  </a:cubicBezTo>
                  <a:lnTo>
                    <a:pt x="14409" y="8256"/>
                  </a:lnTo>
                  <a:cubicBezTo>
                    <a:pt x="14331" y="8049"/>
                    <a:pt x="14253" y="7841"/>
                    <a:pt x="14201" y="7607"/>
                  </a:cubicBezTo>
                  <a:cubicBezTo>
                    <a:pt x="14123" y="7374"/>
                    <a:pt x="14071" y="7166"/>
                    <a:pt x="13994" y="6958"/>
                  </a:cubicBezTo>
                  <a:cubicBezTo>
                    <a:pt x="13890" y="6517"/>
                    <a:pt x="13786" y="6075"/>
                    <a:pt x="13708" y="5660"/>
                  </a:cubicBezTo>
                  <a:cubicBezTo>
                    <a:pt x="13526" y="4803"/>
                    <a:pt x="13422" y="3921"/>
                    <a:pt x="13344" y="3064"/>
                  </a:cubicBezTo>
                  <a:lnTo>
                    <a:pt x="13344" y="3090"/>
                  </a:lnTo>
                  <a:cubicBezTo>
                    <a:pt x="13319" y="2467"/>
                    <a:pt x="13293" y="1844"/>
                    <a:pt x="13293" y="1221"/>
                  </a:cubicBezTo>
                  <a:cubicBezTo>
                    <a:pt x="13293" y="1169"/>
                    <a:pt x="13241" y="1143"/>
                    <a:pt x="13215" y="1143"/>
                  </a:cubicBezTo>
                  <a:cubicBezTo>
                    <a:pt x="13163" y="1143"/>
                    <a:pt x="13111" y="1169"/>
                    <a:pt x="13111" y="1221"/>
                  </a:cubicBezTo>
                  <a:cubicBezTo>
                    <a:pt x="13111" y="2727"/>
                    <a:pt x="13215" y="4232"/>
                    <a:pt x="13422" y="5712"/>
                  </a:cubicBezTo>
                  <a:cubicBezTo>
                    <a:pt x="13604" y="7296"/>
                    <a:pt x="14045" y="8827"/>
                    <a:pt x="14720" y="10281"/>
                  </a:cubicBezTo>
                  <a:cubicBezTo>
                    <a:pt x="14798" y="10489"/>
                    <a:pt x="14928" y="10696"/>
                    <a:pt x="15032" y="10878"/>
                  </a:cubicBezTo>
                  <a:cubicBezTo>
                    <a:pt x="13474" y="9918"/>
                    <a:pt x="11891" y="8931"/>
                    <a:pt x="10333" y="7997"/>
                  </a:cubicBezTo>
                  <a:lnTo>
                    <a:pt x="10203" y="7919"/>
                  </a:lnTo>
                  <a:cubicBezTo>
                    <a:pt x="10022" y="7737"/>
                    <a:pt x="9866" y="7555"/>
                    <a:pt x="9684" y="7348"/>
                  </a:cubicBezTo>
                  <a:cubicBezTo>
                    <a:pt x="9528" y="7166"/>
                    <a:pt x="9372" y="6958"/>
                    <a:pt x="9217" y="6750"/>
                  </a:cubicBezTo>
                  <a:cubicBezTo>
                    <a:pt x="8957" y="6335"/>
                    <a:pt x="8698" y="5894"/>
                    <a:pt x="8464" y="5452"/>
                  </a:cubicBezTo>
                  <a:cubicBezTo>
                    <a:pt x="8230" y="4985"/>
                    <a:pt x="8049" y="4492"/>
                    <a:pt x="7867" y="3999"/>
                  </a:cubicBezTo>
                  <a:lnTo>
                    <a:pt x="7867" y="3947"/>
                  </a:lnTo>
                  <a:cubicBezTo>
                    <a:pt x="7763" y="3661"/>
                    <a:pt x="7659" y="3350"/>
                    <a:pt x="7555" y="3038"/>
                  </a:cubicBezTo>
                  <a:cubicBezTo>
                    <a:pt x="7451" y="2701"/>
                    <a:pt x="7348" y="2389"/>
                    <a:pt x="7270" y="2052"/>
                  </a:cubicBezTo>
                  <a:cubicBezTo>
                    <a:pt x="7192" y="1714"/>
                    <a:pt x="7114" y="1403"/>
                    <a:pt x="7062" y="1065"/>
                  </a:cubicBezTo>
                  <a:cubicBezTo>
                    <a:pt x="6984" y="754"/>
                    <a:pt x="6932" y="416"/>
                    <a:pt x="6880" y="105"/>
                  </a:cubicBezTo>
                  <a:cubicBezTo>
                    <a:pt x="6854" y="53"/>
                    <a:pt x="6828" y="27"/>
                    <a:pt x="67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8" name="Google Shape;278;p16"/>
          <p:cNvGrpSpPr/>
          <p:nvPr/>
        </p:nvGrpSpPr>
        <p:grpSpPr>
          <a:xfrm>
            <a:off x="10796148" y="907416"/>
            <a:ext cx="653651" cy="474539"/>
            <a:chOff x="8787625" y="134475"/>
            <a:chExt cx="838586" cy="608799"/>
          </a:xfrm>
        </p:grpSpPr>
        <p:sp>
          <p:nvSpPr>
            <p:cNvPr id="279" name="Google Shape;279;p16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9192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8"/>
          <p:cNvSpPr/>
          <p:nvPr/>
        </p:nvSpPr>
        <p:spPr>
          <a:xfrm flipH="1">
            <a:off x="-815766" y="5896636"/>
            <a:ext cx="14583699" cy="186794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18"/>
          <p:cNvSpPr/>
          <p:nvPr/>
        </p:nvSpPr>
        <p:spPr>
          <a:xfrm rot="10800000">
            <a:off x="-913787" y="-1018559"/>
            <a:ext cx="15976588" cy="2219993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18"/>
          <p:cNvSpPr txBox="1">
            <a:spLocks noGrp="1"/>
          </p:cNvSpPr>
          <p:nvPr>
            <p:ph type="subTitle" idx="1"/>
          </p:nvPr>
        </p:nvSpPr>
        <p:spPr>
          <a:xfrm>
            <a:off x="1569600" y="3445500"/>
            <a:ext cx="3904800" cy="16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8"/>
          <p:cNvSpPr txBox="1">
            <a:spLocks noGrp="1"/>
          </p:cNvSpPr>
          <p:nvPr>
            <p:ph type="title"/>
          </p:nvPr>
        </p:nvSpPr>
        <p:spPr>
          <a:xfrm>
            <a:off x="1569600" y="2502100"/>
            <a:ext cx="3957600" cy="85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421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1_Title and text 2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8"/>
          <p:cNvSpPr/>
          <p:nvPr/>
        </p:nvSpPr>
        <p:spPr>
          <a:xfrm flipH="1">
            <a:off x="-815766" y="5896636"/>
            <a:ext cx="14583699" cy="186794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18"/>
          <p:cNvSpPr/>
          <p:nvPr/>
        </p:nvSpPr>
        <p:spPr>
          <a:xfrm rot="10800000">
            <a:off x="-913787" y="-1018559"/>
            <a:ext cx="15976588" cy="2219993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18"/>
          <p:cNvSpPr txBox="1">
            <a:spLocks noGrp="1"/>
          </p:cNvSpPr>
          <p:nvPr>
            <p:ph type="subTitle" idx="1"/>
          </p:nvPr>
        </p:nvSpPr>
        <p:spPr>
          <a:xfrm>
            <a:off x="1569600" y="3445500"/>
            <a:ext cx="3904800" cy="16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8"/>
          <p:cNvSpPr txBox="1">
            <a:spLocks noGrp="1"/>
          </p:cNvSpPr>
          <p:nvPr>
            <p:ph type="title"/>
          </p:nvPr>
        </p:nvSpPr>
        <p:spPr>
          <a:xfrm>
            <a:off x="1569600" y="2502100"/>
            <a:ext cx="3957600" cy="85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84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1_Title and two columns 1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0"/>
          <p:cNvSpPr/>
          <p:nvPr/>
        </p:nvSpPr>
        <p:spPr>
          <a:xfrm flipH="1">
            <a:off x="-4095589" y="16394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" name="Google Shape;298;p20"/>
          <p:cNvSpPr/>
          <p:nvPr/>
        </p:nvSpPr>
        <p:spPr>
          <a:xfrm>
            <a:off x="-1089334" y="3991167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0"/>
          <p:cNvSpPr txBox="1">
            <a:spLocks noGrp="1"/>
          </p:cNvSpPr>
          <p:nvPr>
            <p:ph type="subTitle" idx="1"/>
          </p:nvPr>
        </p:nvSpPr>
        <p:spPr>
          <a:xfrm>
            <a:off x="1778433" y="4697200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0" name="Google Shape;300;p20"/>
          <p:cNvSpPr txBox="1">
            <a:spLocks noGrp="1"/>
          </p:cNvSpPr>
          <p:nvPr>
            <p:ph type="subTitle" idx="2"/>
          </p:nvPr>
        </p:nvSpPr>
        <p:spPr>
          <a:xfrm>
            <a:off x="6448400" y="4392467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1" name="Google Shape;301;p20"/>
          <p:cNvSpPr txBox="1">
            <a:spLocks noGrp="1"/>
          </p:cNvSpPr>
          <p:nvPr>
            <p:ph type="subTitle" idx="3"/>
          </p:nvPr>
        </p:nvSpPr>
        <p:spPr>
          <a:xfrm>
            <a:off x="1778433" y="52103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20"/>
          <p:cNvSpPr txBox="1">
            <a:spLocks noGrp="1"/>
          </p:cNvSpPr>
          <p:nvPr>
            <p:ph type="subTitle" idx="4"/>
          </p:nvPr>
        </p:nvSpPr>
        <p:spPr>
          <a:xfrm>
            <a:off x="6448400" y="49055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20"/>
          <p:cNvSpPr txBox="1">
            <a:spLocks noGrp="1"/>
          </p:cNvSpPr>
          <p:nvPr>
            <p:ph type="title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382133" y="3249134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" name="Google Shape;305;p20"/>
          <p:cNvSpPr/>
          <p:nvPr/>
        </p:nvSpPr>
        <p:spPr>
          <a:xfrm>
            <a:off x="9793567" y="5907385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6" name="Google Shape;306;p20"/>
          <p:cNvGrpSpPr/>
          <p:nvPr/>
        </p:nvGrpSpPr>
        <p:grpSpPr>
          <a:xfrm flipH="1">
            <a:off x="1152758" y="5852305"/>
            <a:ext cx="893999" cy="584699"/>
            <a:chOff x="7555450" y="377766"/>
            <a:chExt cx="670499" cy="438524"/>
          </a:xfrm>
        </p:grpSpPr>
        <p:sp>
          <p:nvSpPr>
            <p:cNvPr id="307" name="Google Shape;307;p2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0" name="Google Shape;310;p20"/>
          <p:cNvGrpSpPr/>
          <p:nvPr/>
        </p:nvGrpSpPr>
        <p:grpSpPr>
          <a:xfrm>
            <a:off x="10846951" y="2742154"/>
            <a:ext cx="653637" cy="811748"/>
            <a:chOff x="7376250" y="1989890"/>
            <a:chExt cx="490228" cy="608811"/>
          </a:xfrm>
        </p:grpSpPr>
        <p:sp>
          <p:nvSpPr>
            <p:cNvPr id="311" name="Google Shape;311;p20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0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0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4" name="Google Shape;314;p20"/>
          <p:cNvSpPr/>
          <p:nvPr/>
        </p:nvSpPr>
        <p:spPr>
          <a:xfrm>
            <a:off x="9254068" y="784030"/>
            <a:ext cx="1430625" cy="543209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5" name="Google Shape;315;p20"/>
          <p:cNvSpPr/>
          <p:nvPr/>
        </p:nvSpPr>
        <p:spPr>
          <a:xfrm>
            <a:off x="2477036" y="1482932"/>
            <a:ext cx="895449" cy="340011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78422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1_Title and two columns 1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0"/>
          <p:cNvSpPr/>
          <p:nvPr/>
        </p:nvSpPr>
        <p:spPr>
          <a:xfrm flipH="1">
            <a:off x="-4095589" y="16394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" name="Google Shape;298;p20"/>
          <p:cNvSpPr/>
          <p:nvPr/>
        </p:nvSpPr>
        <p:spPr>
          <a:xfrm>
            <a:off x="-1089334" y="3991167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20"/>
          <p:cNvSpPr txBox="1">
            <a:spLocks noGrp="1"/>
          </p:cNvSpPr>
          <p:nvPr>
            <p:ph type="subTitle" idx="1"/>
          </p:nvPr>
        </p:nvSpPr>
        <p:spPr>
          <a:xfrm>
            <a:off x="1778433" y="4697200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0" name="Google Shape;300;p20"/>
          <p:cNvSpPr txBox="1">
            <a:spLocks noGrp="1"/>
          </p:cNvSpPr>
          <p:nvPr>
            <p:ph type="subTitle" idx="2"/>
          </p:nvPr>
        </p:nvSpPr>
        <p:spPr>
          <a:xfrm>
            <a:off x="6448400" y="4392467"/>
            <a:ext cx="3876800" cy="54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3376C"/>
              </a:buClr>
              <a:buSzPts val="2400"/>
              <a:buFont typeface="Fredoka One"/>
              <a:buNone/>
              <a:defRPr sz="3200">
                <a:solidFill>
                  <a:srgbClr val="A3376C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01" name="Google Shape;301;p20"/>
          <p:cNvSpPr txBox="1">
            <a:spLocks noGrp="1"/>
          </p:cNvSpPr>
          <p:nvPr>
            <p:ph type="subTitle" idx="3"/>
          </p:nvPr>
        </p:nvSpPr>
        <p:spPr>
          <a:xfrm>
            <a:off x="1778433" y="52103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20"/>
          <p:cNvSpPr txBox="1">
            <a:spLocks noGrp="1"/>
          </p:cNvSpPr>
          <p:nvPr>
            <p:ph type="subTitle" idx="4"/>
          </p:nvPr>
        </p:nvSpPr>
        <p:spPr>
          <a:xfrm>
            <a:off x="6448400" y="4905533"/>
            <a:ext cx="387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20"/>
          <p:cNvSpPr txBox="1">
            <a:spLocks noGrp="1"/>
          </p:cNvSpPr>
          <p:nvPr>
            <p:ph type="title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382133" y="3249134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" name="Google Shape;305;p20"/>
          <p:cNvSpPr/>
          <p:nvPr/>
        </p:nvSpPr>
        <p:spPr>
          <a:xfrm>
            <a:off x="9793567" y="5907385"/>
            <a:ext cx="1579603" cy="474564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6" name="Google Shape;306;p20"/>
          <p:cNvGrpSpPr/>
          <p:nvPr/>
        </p:nvGrpSpPr>
        <p:grpSpPr>
          <a:xfrm flipH="1">
            <a:off x="1152758" y="5852305"/>
            <a:ext cx="893999" cy="584699"/>
            <a:chOff x="7555450" y="377766"/>
            <a:chExt cx="670499" cy="438524"/>
          </a:xfrm>
        </p:grpSpPr>
        <p:sp>
          <p:nvSpPr>
            <p:cNvPr id="307" name="Google Shape;307;p2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0" name="Google Shape;310;p20"/>
          <p:cNvGrpSpPr/>
          <p:nvPr/>
        </p:nvGrpSpPr>
        <p:grpSpPr>
          <a:xfrm>
            <a:off x="10846951" y="2742154"/>
            <a:ext cx="653637" cy="811748"/>
            <a:chOff x="7376250" y="1989890"/>
            <a:chExt cx="490228" cy="608811"/>
          </a:xfrm>
        </p:grpSpPr>
        <p:sp>
          <p:nvSpPr>
            <p:cNvPr id="311" name="Google Shape;311;p20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0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0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4" name="Google Shape;314;p20"/>
          <p:cNvSpPr/>
          <p:nvPr/>
        </p:nvSpPr>
        <p:spPr>
          <a:xfrm>
            <a:off x="9254068" y="784030"/>
            <a:ext cx="1430625" cy="543209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5" name="Google Shape;315;p20"/>
          <p:cNvSpPr/>
          <p:nvPr/>
        </p:nvSpPr>
        <p:spPr>
          <a:xfrm>
            <a:off x="2477036" y="1482932"/>
            <a:ext cx="895449" cy="340011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1850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-1195851" y="4196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-2447923" y="-3679619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" name="Google Shape;21;p3"/>
          <p:cNvGrpSpPr/>
          <p:nvPr/>
        </p:nvGrpSpPr>
        <p:grpSpPr>
          <a:xfrm rot="10800000">
            <a:off x="8087946" y="5299585"/>
            <a:ext cx="2570361" cy="1690153"/>
            <a:chOff x="2972001" y="3277838"/>
            <a:chExt cx="987082" cy="649060"/>
          </a:xfrm>
        </p:grpSpPr>
        <p:sp>
          <p:nvSpPr>
            <p:cNvPr id="22" name="Google Shape;22;p3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" name="Google Shape;24;p3"/>
          <p:cNvSpPr/>
          <p:nvPr/>
        </p:nvSpPr>
        <p:spPr>
          <a:xfrm>
            <a:off x="-1249567" y="3301501"/>
            <a:ext cx="7534163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3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6" name="Google Shape;26;p3"/>
          <p:cNvGrpSpPr/>
          <p:nvPr/>
        </p:nvGrpSpPr>
        <p:grpSpPr>
          <a:xfrm rot="-6026666">
            <a:off x="10639707" y="247672"/>
            <a:ext cx="1478735" cy="1932616"/>
            <a:chOff x="2179573" y="1629825"/>
            <a:chExt cx="658104" cy="860102"/>
          </a:xfrm>
        </p:grpSpPr>
        <p:sp>
          <p:nvSpPr>
            <p:cNvPr id="27" name="Google Shape;27;p3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3032030" y="5844037"/>
            <a:ext cx="797141" cy="601263"/>
            <a:chOff x="2533682" y="3720159"/>
            <a:chExt cx="248847" cy="187691"/>
          </a:xfrm>
        </p:grpSpPr>
        <p:sp>
          <p:nvSpPr>
            <p:cNvPr id="30" name="Google Shape;30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3" name="Google Shape;33;p3"/>
          <p:cNvGrpSpPr/>
          <p:nvPr/>
        </p:nvGrpSpPr>
        <p:grpSpPr>
          <a:xfrm>
            <a:off x="6284387" y="6144667"/>
            <a:ext cx="743789" cy="375535"/>
            <a:chOff x="2855620" y="1802395"/>
            <a:chExt cx="249884" cy="126165"/>
          </a:xfrm>
        </p:grpSpPr>
        <p:sp>
          <p:nvSpPr>
            <p:cNvPr id="34" name="Google Shape;34;p3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6" name="Google Shape;36;p3"/>
          <p:cNvGrpSpPr/>
          <p:nvPr/>
        </p:nvGrpSpPr>
        <p:grpSpPr>
          <a:xfrm>
            <a:off x="10604030" y="5474703"/>
            <a:ext cx="797141" cy="601263"/>
            <a:chOff x="2533682" y="3720159"/>
            <a:chExt cx="248847" cy="187691"/>
          </a:xfrm>
        </p:grpSpPr>
        <p:sp>
          <p:nvSpPr>
            <p:cNvPr id="37" name="Google Shape;37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" name="Google Shape;40;p3"/>
          <p:cNvSpPr/>
          <p:nvPr/>
        </p:nvSpPr>
        <p:spPr>
          <a:xfrm>
            <a:off x="8466434" y="359001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1" name="Google Shape;41;p3"/>
          <p:cNvGrpSpPr/>
          <p:nvPr/>
        </p:nvGrpSpPr>
        <p:grpSpPr>
          <a:xfrm>
            <a:off x="3856267" y="226005"/>
            <a:ext cx="893999" cy="584699"/>
            <a:chOff x="7555450" y="377766"/>
            <a:chExt cx="670499" cy="438524"/>
          </a:xfrm>
        </p:grpSpPr>
        <p:sp>
          <p:nvSpPr>
            <p:cNvPr id="42" name="Google Shape;42;p3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843734" y="357068"/>
            <a:ext cx="1308380" cy="712529"/>
            <a:chOff x="816462" y="899275"/>
            <a:chExt cx="981285" cy="534397"/>
          </a:xfrm>
        </p:grpSpPr>
        <p:sp>
          <p:nvSpPr>
            <p:cNvPr id="46" name="Google Shape;46;p3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5302733" y="2277200"/>
            <a:ext cx="5145200" cy="1396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333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title" idx="2" hasCustomPrompt="1"/>
          </p:nvPr>
        </p:nvSpPr>
        <p:spPr>
          <a:xfrm>
            <a:off x="2940133" y="2414192"/>
            <a:ext cx="1805600" cy="11224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9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5302733" y="3876800"/>
            <a:ext cx="4106400" cy="84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456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4"/>
          <p:cNvSpPr/>
          <p:nvPr/>
        </p:nvSpPr>
        <p:spPr>
          <a:xfrm>
            <a:off x="-4395989" y="17046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" name="Google Shape;390;p24"/>
          <p:cNvSpPr/>
          <p:nvPr/>
        </p:nvSpPr>
        <p:spPr>
          <a:xfrm flipH="1">
            <a:off x="-2005812" y="4314267"/>
            <a:ext cx="15634045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91" name="Google Shape;391;p24"/>
          <p:cNvGrpSpPr/>
          <p:nvPr/>
        </p:nvGrpSpPr>
        <p:grpSpPr>
          <a:xfrm>
            <a:off x="10226015" y="402399"/>
            <a:ext cx="653651" cy="474539"/>
            <a:chOff x="8787625" y="134475"/>
            <a:chExt cx="838586" cy="608799"/>
          </a:xfrm>
        </p:grpSpPr>
        <p:sp>
          <p:nvSpPr>
            <p:cNvPr id="392" name="Google Shape;392;p24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3" name="Google Shape;393;p24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94" name="Google Shape;394;p24"/>
          <p:cNvGrpSpPr/>
          <p:nvPr/>
        </p:nvGrpSpPr>
        <p:grpSpPr>
          <a:xfrm>
            <a:off x="10985151" y="2620721"/>
            <a:ext cx="653637" cy="811748"/>
            <a:chOff x="7376250" y="1989890"/>
            <a:chExt cx="490228" cy="608811"/>
          </a:xfrm>
        </p:grpSpPr>
        <p:sp>
          <p:nvSpPr>
            <p:cNvPr id="395" name="Google Shape;395;p2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6" name="Google Shape;396;p2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7" name="Google Shape;397;p2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98" name="Google Shape;398;p24"/>
          <p:cNvSpPr/>
          <p:nvPr/>
        </p:nvSpPr>
        <p:spPr>
          <a:xfrm>
            <a:off x="716968" y="774285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99" name="Google Shape;399;p24"/>
          <p:cNvGrpSpPr/>
          <p:nvPr/>
        </p:nvGrpSpPr>
        <p:grpSpPr>
          <a:xfrm>
            <a:off x="8707784" y="1353605"/>
            <a:ext cx="653637" cy="811748"/>
            <a:chOff x="7376250" y="1989890"/>
            <a:chExt cx="490228" cy="608811"/>
          </a:xfrm>
        </p:grpSpPr>
        <p:sp>
          <p:nvSpPr>
            <p:cNvPr id="400" name="Google Shape;400;p2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1" name="Google Shape;401;p2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2" name="Google Shape;402;p2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3" name="Google Shape;403;p24"/>
          <p:cNvSpPr txBox="1">
            <a:spLocks noGrp="1"/>
          </p:cNvSpPr>
          <p:nvPr>
            <p:ph type="title"/>
          </p:nvPr>
        </p:nvSpPr>
        <p:spPr>
          <a:xfrm>
            <a:off x="1289700" y="20406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04" name="Google Shape;404;p24"/>
          <p:cNvSpPr txBox="1">
            <a:spLocks noGrp="1"/>
          </p:cNvSpPr>
          <p:nvPr>
            <p:ph type="subTitle" idx="1"/>
          </p:nvPr>
        </p:nvSpPr>
        <p:spPr>
          <a:xfrm>
            <a:off x="1289700" y="26194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5" name="Google Shape;405;p24"/>
          <p:cNvSpPr txBox="1">
            <a:spLocks noGrp="1"/>
          </p:cNvSpPr>
          <p:nvPr>
            <p:ph type="title" idx="2"/>
          </p:nvPr>
        </p:nvSpPr>
        <p:spPr>
          <a:xfrm>
            <a:off x="7861467" y="20406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06" name="Google Shape;406;p24"/>
          <p:cNvSpPr txBox="1">
            <a:spLocks noGrp="1"/>
          </p:cNvSpPr>
          <p:nvPr>
            <p:ph type="subTitle" idx="3"/>
          </p:nvPr>
        </p:nvSpPr>
        <p:spPr>
          <a:xfrm>
            <a:off x="7861400" y="26194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7" name="Google Shape;407;p24"/>
          <p:cNvSpPr txBox="1">
            <a:spLocks noGrp="1"/>
          </p:cNvSpPr>
          <p:nvPr>
            <p:ph type="title" idx="4"/>
          </p:nvPr>
        </p:nvSpPr>
        <p:spPr>
          <a:xfrm>
            <a:off x="1289700" y="39518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08" name="Google Shape;408;p24"/>
          <p:cNvSpPr txBox="1">
            <a:spLocks noGrp="1"/>
          </p:cNvSpPr>
          <p:nvPr>
            <p:ph type="subTitle" idx="5"/>
          </p:nvPr>
        </p:nvSpPr>
        <p:spPr>
          <a:xfrm>
            <a:off x="1289700" y="45306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9" name="Google Shape;409;p24"/>
          <p:cNvSpPr txBox="1">
            <a:spLocks noGrp="1"/>
          </p:cNvSpPr>
          <p:nvPr>
            <p:ph type="title" idx="6"/>
          </p:nvPr>
        </p:nvSpPr>
        <p:spPr>
          <a:xfrm>
            <a:off x="7861467" y="3951800"/>
            <a:ext cx="3040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410" name="Google Shape;410;p24"/>
          <p:cNvSpPr txBox="1">
            <a:spLocks noGrp="1"/>
          </p:cNvSpPr>
          <p:nvPr>
            <p:ph type="subTitle" idx="7"/>
          </p:nvPr>
        </p:nvSpPr>
        <p:spPr>
          <a:xfrm>
            <a:off x="7861400" y="4530633"/>
            <a:ext cx="3040800" cy="8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1" name="Google Shape;411;p24"/>
          <p:cNvSpPr txBox="1">
            <a:spLocks noGrp="1"/>
          </p:cNvSpPr>
          <p:nvPr>
            <p:ph type="title" idx="8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412" name="Google Shape;412;p24"/>
          <p:cNvGrpSpPr/>
          <p:nvPr/>
        </p:nvGrpSpPr>
        <p:grpSpPr>
          <a:xfrm>
            <a:off x="369118" y="3672238"/>
            <a:ext cx="653637" cy="811748"/>
            <a:chOff x="7376250" y="1989890"/>
            <a:chExt cx="490228" cy="608811"/>
          </a:xfrm>
        </p:grpSpPr>
        <p:sp>
          <p:nvSpPr>
            <p:cNvPr id="413" name="Google Shape;413;p2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5" name="Google Shape;415;p2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0935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1_Background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8"/>
          <p:cNvSpPr/>
          <p:nvPr/>
        </p:nvSpPr>
        <p:spPr>
          <a:xfrm flipH="1">
            <a:off x="-3120856" y="22276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9" name="Google Shape;519;p28"/>
          <p:cNvSpPr/>
          <p:nvPr/>
        </p:nvSpPr>
        <p:spPr>
          <a:xfrm>
            <a:off x="-244634" y="3890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0" name="Google Shape;520;p28"/>
          <p:cNvSpPr/>
          <p:nvPr/>
        </p:nvSpPr>
        <p:spPr>
          <a:xfrm flipH="1">
            <a:off x="4912323" y="3134020"/>
            <a:ext cx="9282484" cy="4892603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" name="Google Shape;521;p28"/>
          <p:cNvSpPr/>
          <p:nvPr/>
        </p:nvSpPr>
        <p:spPr>
          <a:xfrm flipH="1">
            <a:off x="5318035" y="3485746"/>
            <a:ext cx="8875847" cy="45408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" name="Google Shape;522;p28"/>
          <p:cNvSpPr/>
          <p:nvPr/>
        </p:nvSpPr>
        <p:spPr>
          <a:xfrm>
            <a:off x="-1750930" y="3375012"/>
            <a:ext cx="8232476" cy="4339024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3" name="Google Shape;523;p28"/>
          <p:cNvSpPr/>
          <p:nvPr/>
        </p:nvSpPr>
        <p:spPr>
          <a:xfrm>
            <a:off x="-1750109" y="3686918"/>
            <a:ext cx="7871836" cy="4027108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6576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"/>
          <p:cNvSpPr/>
          <p:nvPr/>
        </p:nvSpPr>
        <p:spPr>
          <a:xfrm>
            <a:off x="-2654122" y="26075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" name="Google Shape;526;p29"/>
          <p:cNvSpPr/>
          <p:nvPr/>
        </p:nvSpPr>
        <p:spPr>
          <a:xfrm flipH="1">
            <a:off x="-4893100" y="4367700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" name="Google Shape;527;p29"/>
          <p:cNvSpPr/>
          <p:nvPr/>
        </p:nvSpPr>
        <p:spPr>
          <a:xfrm flipH="1">
            <a:off x="5534158" y="3116969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" name="Google Shape;528;p29"/>
          <p:cNvSpPr/>
          <p:nvPr/>
        </p:nvSpPr>
        <p:spPr>
          <a:xfrm flipH="1">
            <a:off x="5866219" y="3260583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29" name="Google Shape;529;p29"/>
          <p:cNvGrpSpPr/>
          <p:nvPr/>
        </p:nvGrpSpPr>
        <p:grpSpPr>
          <a:xfrm>
            <a:off x="9821881" y="620865"/>
            <a:ext cx="653651" cy="474539"/>
            <a:chOff x="8787625" y="134475"/>
            <a:chExt cx="838586" cy="608799"/>
          </a:xfrm>
        </p:grpSpPr>
        <p:sp>
          <p:nvSpPr>
            <p:cNvPr id="530" name="Google Shape;530;p29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10808351" y="1488521"/>
            <a:ext cx="653637" cy="811748"/>
            <a:chOff x="7376250" y="1989890"/>
            <a:chExt cx="490228" cy="608811"/>
          </a:xfrm>
        </p:grpSpPr>
        <p:sp>
          <p:nvSpPr>
            <p:cNvPr id="533" name="Google Shape;533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36" name="Google Shape;536;p29"/>
          <p:cNvSpPr/>
          <p:nvPr/>
        </p:nvSpPr>
        <p:spPr>
          <a:xfrm>
            <a:off x="599230" y="476063"/>
            <a:ext cx="957985" cy="474541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1758884" y="4367705"/>
            <a:ext cx="653637" cy="811748"/>
            <a:chOff x="7376250" y="1989890"/>
            <a:chExt cx="490228" cy="608811"/>
          </a:xfrm>
        </p:grpSpPr>
        <p:sp>
          <p:nvSpPr>
            <p:cNvPr id="538" name="Google Shape;538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41" name="Google Shape;541;p29"/>
          <p:cNvSpPr/>
          <p:nvPr/>
        </p:nvSpPr>
        <p:spPr>
          <a:xfrm>
            <a:off x="10130667" y="5977868"/>
            <a:ext cx="2215708" cy="663665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42" name="Google Shape;542;p29"/>
          <p:cNvGrpSpPr/>
          <p:nvPr/>
        </p:nvGrpSpPr>
        <p:grpSpPr>
          <a:xfrm>
            <a:off x="2047367" y="776001"/>
            <a:ext cx="1308380" cy="712529"/>
            <a:chOff x="816462" y="899275"/>
            <a:chExt cx="981285" cy="534397"/>
          </a:xfrm>
        </p:grpSpPr>
        <p:sp>
          <p:nvSpPr>
            <p:cNvPr id="543" name="Google Shape;543;p29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6774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/>
          <p:nvPr/>
        </p:nvSpPr>
        <p:spPr>
          <a:xfrm flipH="1">
            <a:off x="-1195851" y="4196133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7" name="Google Shape;547;p30"/>
          <p:cNvSpPr/>
          <p:nvPr/>
        </p:nvSpPr>
        <p:spPr>
          <a:xfrm rot="10800000" flipH="1">
            <a:off x="-2447923" y="-3679619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48" name="Google Shape;548;p30"/>
          <p:cNvGrpSpPr/>
          <p:nvPr/>
        </p:nvGrpSpPr>
        <p:grpSpPr>
          <a:xfrm rot="10800000">
            <a:off x="8087946" y="5299585"/>
            <a:ext cx="2570361" cy="1690153"/>
            <a:chOff x="2972001" y="3277838"/>
            <a:chExt cx="987082" cy="649060"/>
          </a:xfrm>
        </p:grpSpPr>
        <p:sp>
          <p:nvSpPr>
            <p:cNvPr id="549" name="Google Shape;549;p30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51" name="Google Shape;551;p30"/>
          <p:cNvSpPr/>
          <p:nvPr/>
        </p:nvSpPr>
        <p:spPr>
          <a:xfrm>
            <a:off x="-1249567" y="3301501"/>
            <a:ext cx="7534163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2" name="Google Shape;552;p30"/>
          <p:cNvSpPr/>
          <p:nvPr/>
        </p:nvSpPr>
        <p:spPr>
          <a:xfrm>
            <a:off x="-1249576" y="3445116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53" name="Google Shape;553;p30"/>
          <p:cNvGrpSpPr/>
          <p:nvPr/>
        </p:nvGrpSpPr>
        <p:grpSpPr>
          <a:xfrm rot="-6026666">
            <a:off x="10639707" y="247672"/>
            <a:ext cx="1478735" cy="1932616"/>
            <a:chOff x="2179573" y="1629825"/>
            <a:chExt cx="658104" cy="860102"/>
          </a:xfrm>
        </p:grpSpPr>
        <p:sp>
          <p:nvSpPr>
            <p:cNvPr id="554" name="Google Shape;554;p30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56" name="Google Shape;556;p30"/>
          <p:cNvGrpSpPr/>
          <p:nvPr/>
        </p:nvGrpSpPr>
        <p:grpSpPr>
          <a:xfrm>
            <a:off x="3032030" y="5844037"/>
            <a:ext cx="797141" cy="601263"/>
            <a:chOff x="2533682" y="3720159"/>
            <a:chExt cx="248847" cy="187691"/>
          </a:xfrm>
        </p:grpSpPr>
        <p:sp>
          <p:nvSpPr>
            <p:cNvPr id="557" name="Google Shape;557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60" name="Google Shape;560;p30"/>
          <p:cNvGrpSpPr/>
          <p:nvPr/>
        </p:nvGrpSpPr>
        <p:grpSpPr>
          <a:xfrm>
            <a:off x="6284387" y="6144667"/>
            <a:ext cx="743789" cy="375535"/>
            <a:chOff x="2855620" y="1802395"/>
            <a:chExt cx="249884" cy="126165"/>
          </a:xfrm>
        </p:grpSpPr>
        <p:sp>
          <p:nvSpPr>
            <p:cNvPr id="561" name="Google Shape;561;p30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63" name="Google Shape;563;p30"/>
          <p:cNvGrpSpPr/>
          <p:nvPr/>
        </p:nvGrpSpPr>
        <p:grpSpPr>
          <a:xfrm>
            <a:off x="10604030" y="5474703"/>
            <a:ext cx="797141" cy="601263"/>
            <a:chOff x="2533682" y="3720159"/>
            <a:chExt cx="248847" cy="187691"/>
          </a:xfrm>
        </p:grpSpPr>
        <p:sp>
          <p:nvSpPr>
            <p:cNvPr id="564" name="Google Shape;564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67" name="Google Shape;567;p30"/>
          <p:cNvSpPr/>
          <p:nvPr/>
        </p:nvSpPr>
        <p:spPr>
          <a:xfrm>
            <a:off x="8466434" y="359001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68" name="Google Shape;568;p30"/>
          <p:cNvGrpSpPr/>
          <p:nvPr/>
        </p:nvGrpSpPr>
        <p:grpSpPr>
          <a:xfrm>
            <a:off x="3856267" y="226005"/>
            <a:ext cx="893999" cy="584699"/>
            <a:chOff x="7555450" y="377766"/>
            <a:chExt cx="670499" cy="438524"/>
          </a:xfrm>
        </p:grpSpPr>
        <p:sp>
          <p:nvSpPr>
            <p:cNvPr id="569" name="Google Shape;569;p3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72" name="Google Shape;572;p30"/>
          <p:cNvGrpSpPr/>
          <p:nvPr/>
        </p:nvGrpSpPr>
        <p:grpSpPr>
          <a:xfrm>
            <a:off x="843734" y="357068"/>
            <a:ext cx="1308380" cy="712529"/>
            <a:chOff x="816462" y="899275"/>
            <a:chExt cx="981285" cy="534397"/>
          </a:xfrm>
        </p:grpSpPr>
        <p:sp>
          <p:nvSpPr>
            <p:cNvPr id="573" name="Google Shape;573;p30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0217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64628-7686-45FD-B1AB-FADAEF68E992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3FF1-F8DB-47A0-B64D-D0C6A0E33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36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/>
          <p:nvPr/>
        </p:nvSpPr>
        <p:spPr>
          <a:xfrm>
            <a:off x="-2654122" y="2607547"/>
            <a:ext cx="18433709" cy="622391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" name="Google Shape;120;p7"/>
          <p:cNvSpPr/>
          <p:nvPr/>
        </p:nvSpPr>
        <p:spPr>
          <a:xfrm flipH="1">
            <a:off x="-4893100" y="4367700"/>
            <a:ext cx="14583699" cy="4689648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7"/>
          <p:cNvSpPr/>
          <p:nvPr/>
        </p:nvSpPr>
        <p:spPr>
          <a:xfrm flipH="1">
            <a:off x="5534158" y="3116969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" name="Google Shape;122;p7"/>
          <p:cNvSpPr/>
          <p:nvPr/>
        </p:nvSpPr>
        <p:spPr>
          <a:xfrm flipH="1">
            <a:off x="5866219" y="3260583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3" name="Google Shape;123;p7"/>
          <p:cNvGrpSpPr/>
          <p:nvPr/>
        </p:nvGrpSpPr>
        <p:grpSpPr>
          <a:xfrm>
            <a:off x="8642515" y="476065"/>
            <a:ext cx="653651" cy="474539"/>
            <a:chOff x="8787625" y="134475"/>
            <a:chExt cx="838586" cy="608799"/>
          </a:xfrm>
        </p:grpSpPr>
        <p:sp>
          <p:nvSpPr>
            <p:cNvPr id="124" name="Google Shape;124;p7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6" name="Google Shape;126;p7"/>
          <p:cNvGrpSpPr/>
          <p:nvPr/>
        </p:nvGrpSpPr>
        <p:grpSpPr>
          <a:xfrm>
            <a:off x="7923717" y="1902887"/>
            <a:ext cx="653637" cy="811748"/>
            <a:chOff x="7376250" y="1989890"/>
            <a:chExt cx="490228" cy="608811"/>
          </a:xfrm>
        </p:grpSpPr>
        <p:sp>
          <p:nvSpPr>
            <p:cNvPr id="127" name="Google Shape;127;p7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7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0" name="Google Shape;130;p7"/>
          <p:cNvSpPr/>
          <p:nvPr/>
        </p:nvSpPr>
        <p:spPr>
          <a:xfrm>
            <a:off x="-477149" y="620851"/>
            <a:ext cx="1430625" cy="70863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1" name="Google Shape;131;p7"/>
          <p:cNvGrpSpPr/>
          <p:nvPr/>
        </p:nvGrpSpPr>
        <p:grpSpPr>
          <a:xfrm>
            <a:off x="1105451" y="-392095"/>
            <a:ext cx="653637" cy="811748"/>
            <a:chOff x="7376250" y="1989890"/>
            <a:chExt cx="490228" cy="608811"/>
          </a:xfrm>
        </p:grpSpPr>
        <p:sp>
          <p:nvSpPr>
            <p:cNvPr id="132" name="Google Shape;132;p7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5" name="Google Shape;135;p7"/>
          <p:cNvSpPr/>
          <p:nvPr/>
        </p:nvSpPr>
        <p:spPr>
          <a:xfrm>
            <a:off x="10130667" y="5977868"/>
            <a:ext cx="2215708" cy="663665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7"/>
          <p:cNvSpPr txBox="1">
            <a:spLocks noGrp="1"/>
          </p:cNvSpPr>
          <p:nvPr>
            <p:ph type="title"/>
          </p:nvPr>
        </p:nvSpPr>
        <p:spPr>
          <a:xfrm>
            <a:off x="960000" y="719328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7"/>
          <p:cNvSpPr txBox="1">
            <a:spLocks noGrp="1"/>
          </p:cNvSpPr>
          <p:nvPr>
            <p:ph type="body" idx="1"/>
          </p:nvPr>
        </p:nvSpPr>
        <p:spPr>
          <a:xfrm>
            <a:off x="960000" y="2038667"/>
            <a:ext cx="6236400" cy="37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naheim"/>
              <a:buChar char="●"/>
              <a:defRPr sz="2133">
                <a:solidFill>
                  <a:schemeClr val="dk1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167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8"/>
          <p:cNvGrpSpPr/>
          <p:nvPr/>
        </p:nvGrpSpPr>
        <p:grpSpPr>
          <a:xfrm flipH="1">
            <a:off x="303258" y="2662955"/>
            <a:ext cx="893999" cy="584699"/>
            <a:chOff x="7555450" y="377766"/>
            <a:chExt cx="670499" cy="438524"/>
          </a:xfrm>
        </p:grpSpPr>
        <p:sp>
          <p:nvSpPr>
            <p:cNvPr id="140" name="Google Shape;140;p8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3" name="Google Shape;143;p8"/>
          <p:cNvGrpSpPr/>
          <p:nvPr/>
        </p:nvGrpSpPr>
        <p:grpSpPr>
          <a:xfrm>
            <a:off x="5725267" y="5489654"/>
            <a:ext cx="653637" cy="811748"/>
            <a:chOff x="7376250" y="1989890"/>
            <a:chExt cx="490228" cy="608811"/>
          </a:xfrm>
        </p:grpSpPr>
        <p:sp>
          <p:nvSpPr>
            <p:cNvPr id="144" name="Google Shape;144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7" name="Google Shape;147;p8"/>
          <p:cNvGrpSpPr/>
          <p:nvPr/>
        </p:nvGrpSpPr>
        <p:grpSpPr>
          <a:xfrm rot="-784911">
            <a:off x="10644059" y="1855914"/>
            <a:ext cx="1487932" cy="2317689"/>
            <a:chOff x="8424000" y="2335625"/>
            <a:chExt cx="981301" cy="1528532"/>
          </a:xfrm>
        </p:grpSpPr>
        <p:sp>
          <p:nvSpPr>
            <p:cNvPr id="148" name="Google Shape;148;p8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6" name="Google Shape;156;p8"/>
          <p:cNvSpPr/>
          <p:nvPr/>
        </p:nvSpPr>
        <p:spPr>
          <a:xfrm flipH="1">
            <a:off x="5525719" y="3504735"/>
            <a:ext cx="7579871" cy="399518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7" name="Google Shape;157;p8"/>
          <p:cNvSpPr/>
          <p:nvPr/>
        </p:nvSpPr>
        <p:spPr>
          <a:xfrm flipH="1">
            <a:off x="5857780" y="3648350"/>
            <a:ext cx="7247819" cy="370798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8" name="Google Shape;158;p8"/>
          <p:cNvGrpSpPr/>
          <p:nvPr/>
        </p:nvGrpSpPr>
        <p:grpSpPr>
          <a:xfrm flipH="1">
            <a:off x="11119803" y="626238"/>
            <a:ext cx="653637" cy="811748"/>
            <a:chOff x="7376250" y="1989890"/>
            <a:chExt cx="490228" cy="608811"/>
          </a:xfrm>
        </p:grpSpPr>
        <p:sp>
          <p:nvSpPr>
            <p:cNvPr id="159" name="Google Shape;159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2" name="Google Shape;162;p8"/>
          <p:cNvSpPr txBox="1">
            <a:spLocks noGrp="1"/>
          </p:cNvSpPr>
          <p:nvPr>
            <p:ph type="title"/>
          </p:nvPr>
        </p:nvSpPr>
        <p:spPr>
          <a:xfrm>
            <a:off x="2510500" y="1438000"/>
            <a:ext cx="6893200" cy="33724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604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424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171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538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1_Section title and 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307567" y="4928634"/>
            <a:ext cx="14583699" cy="3322980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3037019" y="-3235731"/>
            <a:ext cx="16884820" cy="543406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7703656" y="6211634"/>
            <a:ext cx="743789" cy="375535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737495" y="5985903"/>
            <a:ext cx="797141" cy="601263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5493622" y="954855"/>
            <a:ext cx="894004" cy="584703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8834135" y="193930"/>
            <a:ext cx="1210123" cy="601276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2399133" y="1938533"/>
            <a:ext cx="7393600" cy="11224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2399667" y="3043767"/>
            <a:ext cx="7393200" cy="17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292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116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94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733365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3" r:id="rId10"/>
    <p:sldLayoutId id="2147483674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3" r:id="rId18"/>
    <p:sldLayoutId id="2147483684" r:id="rId19"/>
    <p:sldLayoutId id="2147483685" r:id="rId20"/>
    <p:sldLayoutId id="2147483687" r:id="rId21"/>
    <p:sldLayoutId id="2147483688" r:id="rId22"/>
    <p:sldLayoutId id="2147483689" r:id="rId23"/>
    <p:sldLayoutId id="2147483692" r:id="rId24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73366"/>
            <a:ext cx="12191999" cy="1381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93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 GD&amp;ĐT HUYỆN TIÊN LÃNG</a:t>
            </a:r>
            <a:br>
              <a:rPr lang="en-US" sz="279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93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KHỞI NGHĨA</a:t>
            </a:r>
            <a:endParaRPr lang="vi-VN" sz="2793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2793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680737"/>
            <a:ext cx="12191999" cy="614107"/>
          </a:xfrm>
          <a:prstGeom prst="rect">
            <a:avLst/>
          </a:prstGeom>
          <a:noFill/>
        </p:spPr>
        <p:txBody>
          <a:bodyPr wrap="square" lIns="91214" tIns="45607" rIns="91214" bIns="45607">
            <a:spAutoFit/>
          </a:bodyPr>
          <a:lstStyle/>
          <a:p>
            <a:pPr algn="ctr"/>
            <a:r>
              <a:rPr lang="en-US" sz="3392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 CHUYÊN MÔN CẤP HUYỆN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2516863"/>
            <a:ext cx="12192000" cy="706135"/>
          </a:xfrm>
          <a:prstGeom prst="rect">
            <a:avLst/>
          </a:prstGeom>
          <a:noFill/>
        </p:spPr>
        <p:txBody>
          <a:bodyPr wrap="square" lIns="91214" tIns="45607" rIns="91214" bIns="4560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99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DẠY HỌC TIẾNG VIỆT LỚP 4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3276978"/>
            <a:ext cx="12191999" cy="827087"/>
          </a:xfrm>
          <a:prstGeom prst="rect">
            <a:avLst/>
          </a:prstGeom>
          <a:noFill/>
        </p:spPr>
        <p:txBody>
          <a:bodyPr wrap="square" lIns="91214" tIns="45607" rIns="91214" bIns="4560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788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 CHƯƠNG TRÌNH GDPT 2018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335887" y="1148655"/>
            <a:ext cx="2093423" cy="0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352451" y="5435745"/>
            <a:ext cx="5839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Lãng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17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2024</a:t>
            </a:r>
            <a:endParaRPr lang="vi-VN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33926" y="4769905"/>
            <a:ext cx="645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314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0710" y="2561848"/>
            <a:ext cx="1306286" cy="222068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ÔN TẬP</a:t>
            </a:r>
          </a:p>
        </p:txBody>
      </p:sp>
      <p:cxnSp>
        <p:nvCxnSpPr>
          <p:cNvPr id="15" name="Straight Arrow Connector 14"/>
          <p:cNvCxnSpPr>
            <a:endCxn id="52" idx="1"/>
          </p:cNvCxnSpPr>
          <p:nvPr/>
        </p:nvCxnSpPr>
        <p:spPr>
          <a:xfrm flipV="1">
            <a:off x="1357092" y="2259280"/>
            <a:ext cx="877965" cy="1241145"/>
          </a:xfrm>
          <a:prstGeom prst="straightConnector1">
            <a:avLst/>
          </a:prstGeom>
          <a:ln w="57150"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988529" y="-11840"/>
            <a:ext cx="1618029" cy="624709"/>
          </a:xfrm>
          <a:prstGeom prst="roundRect">
            <a:avLst/>
          </a:prstGeom>
          <a:solidFill>
            <a:srgbClr val="E1FFF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Curved Connector 28"/>
          <p:cNvCxnSpPr>
            <a:endCxn id="27" idx="1"/>
          </p:cNvCxnSpPr>
          <p:nvPr/>
        </p:nvCxnSpPr>
        <p:spPr>
          <a:xfrm flipV="1">
            <a:off x="7508694" y="300515"/>
            <a:ext cx="1479835" cy="818431"/>
          </a:xfrm>
          <a:prstGeom prst="curvedConnector3">
            <a:avLst>
              <a:gd name="adj1" fmla="val 50000"/>
            </a:avLst>
          </a:prstGeom>
          <a:ln w="57150">
            <a:solidFill>
              <a:srgbClr val="3333FF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8993353" y="653466"/>
            <a:ext cx="1638126" cy="593217"/>
          </a:xfrm>
          <a:prstGeom prst="roundRect">
            <a:avLst/>
          </a:prstGeom>
          <a:solidFill>
            <a:srgbClr val="E1FFF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013449" y="1302705"/>
            <a:ext cx="1597934" cy="585104"/>
          </a:xfrm>
          <a:prstGeom prst="roundRect">
            <a:avLst/>
          </a:prstGeom>
          <a:solidFill>
            <a:srgbClr val="E1FFF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033545" y="1934566"/>
            <a:ext cx="2321864" cy="602903"/>
          </a:xfrm>
          <a:prstGeom prst="roundRect">
            <a:avLst/>
          </a:prstGeom>
          <a:solidFill>
            <a:srgbClr val="E1FFF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9033545" y="2575692"/>
            <a:ext cx="1997351" cy="620402"/>
          </a:xfrm>
          <a:prstGeom prst="roundRect">
            <a:avLst/>
          </a:prstGeom>
          <a:solidFill>
            <a:srgbClr val="E1FFF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Curved Connector 40"/>
          <p:cNvCxnSpPr>
            <a:endCxn id="33" idx="1"/>
          </p:cNvCxnSpPr>
          <p:nvPr/>
        </p:nvCxnSpPr>
        <p:spPr>
          <a:xfrm flipV="1">
            <a:off x="7547656" y="950075"/>
            <a:ext cx="1445697" cy="178801"/>
          </a:xfrm>
          <a:prstGeom prst="curvedConnector3">
            <a:avLst>
              <a:gd name="adj1" fmla="val 50000"/>
            </a:avLst>
          </a:prstGeom>
          <a:ln>
            <a:solidFill>
              <a:srgbClr val="0066FF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endCxn id="34" idx="1"/>
          </p:cNvCxnSpPr>
          <p:nvPr/>
        </p:nvCxnSpPr>
        <p:spPr>
          <a:xfrm>
            <a:off x="7591444" y="1178338"/>
            <a:ext cx="1422005" cy="416919"/>
          </a:xfrm>
          <a:prstGeom prst="curvedConnector3">
            <a:avLst>
              <a:gd name="adj1" fmla="val 50000"/>
            </a:avLst>
          </a:prstGeom>
          <a:ln>
            <a:solidFill>
              <a:srgbClr val="3333FF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endCxn id="35" idx="1"/>
          </p:cNvCxnSpPr>
          <p:nvPr/>
        </p:nvCxnSpPr>
        <p:spPr>
          <a:xfrm>
            <a:off x="7568797" y="1184693"/>
            <a:ext cx="1464748" cy="1051325"/>
          </a:xfrm>
          <a:prstGeom prst="curvedConnector3">
            <a:avLst>
              <a:gd name="adj1" fmla="val 45198"/>
            </a:avLst>
          </a:prstGeom>
          <a:ln>
            <a:solidFill>
              <a:srgbClr val="0066FF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235057" y="1613962"/>
            <a:ext cx="1361200" cy="129063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2753248" y="5036549"/>
            <a:ext cx="1969229" cy="104270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1380538" y="3500425"/>
            <a:ext cx="1372710" cy="173476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6129253" y="4414965"/>
            <a:ext cx="5877293" cy="57624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6172795" y="5235191"/>
            <a:ext cx="5833751" cy="4956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6129253" y="6053551"/>
            <a:ext cx="6019205" cy="49565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4" name="Curved Connector 73"/>
          <p:cNvCxnSpPr>
            <a:endCxn id="60" idx="1"/>
          </p:cNvCxnSpPr>
          <p:nvPr/>
        </p:nvCxnSpPr>
        <p:spPr>
          <a:xfrm flipV="1">
            <a:off x="4722477" y="4703089"/>
            <a:ext cx="1406776" cy="713165"/>
          </a:xfrm>
          <a:prstGeom prst="curvedConnector3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6" name="Curved Connector 75"/>
          <p:cNvCxnSpPr>
            <a:endCxn id="62" idx="1"/>
          </p:cNvCxnSpPr>
          <p:nvPr/>
        </p:nvCxnSpPr>
        <p:spPr>
          <a:xfrm>
            <a:off x="4735875" y="5416254"/>
            <a:ext cx="1393378" cy="885123"/>
          </a:xfrm>
          <a:prstGeom prst="curvedConnector3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urved Connector 77"/>
          <p:cNvCxnSpPr>
            <a:endCxn id="61" idx="1"/>
          </p:cNvCxnSpPr>
          <p:nvPr/>
        </p:nvCxnSpPr>
        <p:spPr>
          <a:xfrm>
            <a:off x="4735875" y="5437475"/>
            <a:ext cx="1436920" cy="45541"/>
          </a:xfrm>
          <a:prstGeom prst="curvedConnector3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4582125" y="653466"/>
            <a:ext cx="2989223" cy="801867"/>
          </a:xfrm>
          <a:prstGeom prst="ellipse">
            <a:avLst/>
          </a:prstGeom>
          <a:solidFill>
            <a:srgbClr val="CCECFF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cxnSp>
        <p:nvCxnSpPr>
          <p:cNvPr id="12" name="Curved Connector 11"/>
          <p:cNvCxnSpPr>
            <a:stCxn id="52" idx="3"/>
            <a:endCxn id="3" idx="2"/>
          </p:cNvCxnSpPr>
          <p:nvPr/>
        </p:nvCxnSpPr>
        <p:spPr>
          <a:xfrm flipV="1">
            <a:off x="3596257" y="1054400"/>
            <a:ext cx="985868" cy="1204880"/>
          </a:xfrm>
          <a:prstGeom prst="curvedConnector3">
            <a:avLst>
              <a:gd name="adj1" fmla="val 50000"/>
            </a:avLst>
          </a:prstGeom>
          <a:ln w="571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4556921" y="2073000"/>
            <a:ext cx="3341083" cy="623255"/>
          </a:xfrm>
          <a:prstGeom prst="ellipse">
            <a:avLst/>
          </a:prstGeom>
          <a:solidFill>
            <a:srgbClr val="CCECFF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Curved Connector 21"/>
          <p:cNvCxnSpPr>
            <a:endCxn id="37" idx="2"/>
          </p:cNvCxnSpPr>
          <p:nvPr/>
        </p:nvCxnSpPr>
        <p:spPr>
          <a:xfrm>
            <a:off x="3634268" y="2258621"/>
            <a:ext cx="922653" cy="126007"/>
          </a:xfrm>
          <a:prstGeom prst="curvedConnector3">
            <a:avLst>
              <a:gd name="adj1" fmla="val 57624"/>
            </a:avLst>
          </a:prstGeom>
          <a:ln w="571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582125" y="3326405"/>
            <a:ext cx="6194815" cy="759410"/>
          </a:xfrm>
          <a:prstGeom prst="ellipse">
            <a:avLst/>
          </a:prstGeom>
          <a:solidFill>
            <a:srgbClr val="CCECFF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Curved Connector 37"/>
          <p:cNvCxnSpPr>
            <a:stCxn id="52" idx="3"/>
            <a:endCxn id="44" idx="2"/>
          </p:cNvCxnSpPr>
          <p:nvPr/>
        </p:nvCxnSpPr>
        <p:spPr>
          <a:xfrm>
            <a:off x="3596257" y="2259280"/>
            <a:ext cx="985868" cy="1446830"/>
          </a:xfrm>
          <a:prstGeom prst="curvedConnector3">
            <a:avLst>
              <a:gd name="adj1" fmla="val 50000"/>
            </a:avLst>
          </a:prstGeom>
          <a:ln w="571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urved Connector 62"/>
          <p:cNvCxnSpPr/>
          <p:nvPr/>
        </p:nvCxnSpPr>
        <p:spPr>
          <a:xfrm>
            <a:off x="7493432" y="1183925"/>
            <a:ext cx="1638126" cy="1605270"/>
          </a:xfrm>
          <a:prstGeom prst="curvedConnector3">
            <a:avLst>
              <a:gd name="adj1" fmla="val 37118"/>
            </a:avLst>
          </a:prstGeom>
          <a:ln>
            <a:solidFill>
              <a:srgbClr val="0066FF"/>
            </a:solidFill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31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oy, doll, vector graphics&#10;&#10;Description automatically generated">
            <a:extLst>
              <a:ext uri="{FF2B5EF4-FFF2-40B4-BE49-F238E27FC236}">
                <a16:creationId xmlns:a16="http://schemas.microsoft.com/office/drawing/2014/main" id="{6FDDCD8A-86D1-85A4-B7DE-1EB4F1B98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627" y="2057701"/>
            <a:ext cx="6142615" cy="443107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EC96EC-9133-2DEC-7DC5-3528F7AE71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309" y="185018"/>
            <a:ext cx="5389331" cy="340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9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08430"/>
            <a:ext cx="12192000" cy="2228139"/>
          </a:xfrm>
          <a:prstGeom prst="rect">
            <a:avLst/>
          </a:prstGeom>
          <a:noFill/>
        </p:spPr>
        <p:txBody>
          <a:bodyPr wrap="square" lIns="91214" tIns="45607" rIns="91214" bIns="45607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  <a:p>
            <a:pPr algn="ctr">
              <a:lnSpc>
                <a:spcPct val="150000"/>
              </a:lnSpc>
            </a:pPr>
            <a:r>
              <a:rPr lang="en-US" sz="3392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392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92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3392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392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238441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</p:txBody>
      </p:sp>
    </p:spTree>
    <p:extLst>
      <p:ext uri="{BB962C8B-B14F-4D97-AF65-F5344CB8AC3E}">
        <p14:creationId xmlns:p14="http://schemas.microsoft.com/office/powerpoint/2010/main" val="234806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60992" y="5631138"/>
            <a:ext cx="7471954" cy="7576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ran</a:t>
            </a:r>
            <a:r>
              <a:rPr 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60023" y="4647989"/>
            <a:ext cx="7471954" cy="7576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sưởi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85486" y="3664840"/>
            <a:ext cx="7471954" cy="75764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húng tôi đi xem phim "Vua sư tử".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137127"/>
            <a:ext cx="11773926" cy="1200329"/>
          </a:xfrm>
          <a:prstGeom prst="rect">
            <a:avLst/>
          </a:prstGeom>
          <a:ln>
            <a:solidFill>
              <a:srgbClr val="2D0EB2"/>
            </a:solidFill>
          </a:ln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 trạng ngữ để bổ sung thông tin về thời gian, địa điểm hoặc mục đích, nguyên nhân,... cho các câu dưới đây: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2244104"/>
          </a:xfrm>
          <a:prstGeom prst="rect">
            <a:avLst/>
          </a:prstGeom>
          <a:noFill/>
        </p:spPr>
        <p:txBody>
          <a:bodyPr wrap="square" lIns="91214" tIns="45607" rIns="91214" bIns="45607">
            <a:spAutoFit/>
          </a:bodyPr>
          <a:lstStyle/>
          <a:p>
            <a:pPr algn="ctr"/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</a:t>
            </a:r>
          </a:p>
          <a:p>
            <a:pPr algn="ctr"/>
            <a:r>
              <a:rPr lang="en-US" sz="3392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392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92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3392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  <a:p>
            <a:pPr algn="ctr"/>
            <a:endParaRPr lang="en-US" sz="3392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036017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A64945-C9AF-DBDC-A6D5-E10F062FACC5}"/>
              </a:ext>
            </a:extLst>
          </p:cNvPr>
          <p:cNvSpPr/>
          <p:nvPr/>
        </p:nvSpPr>
        <p:spPr>
          <a:xfrm>
            <a:off x="356326" y="1258529"/>
            <a:ext cx="11479349" cy="5147723"/>
          </a:xfrm>
          <a:custGeom>
            <a:avLst/>
            <a:gdLst>
              <a:gd name="connsiteX0" fmla="*/ 0 w 11479349"/>
              <a:gd name="connsiteY0" fmla="*/ 645061 h 5147723"/>
              <a:gd name="connsiteX1" fmla="*/ 572795 w 11479349"/>
              <a:gd name="connsiteY1" fmla="*/ 0 h 5147723"/>
              <a:gd name="connsiteX2" fmla="*/ 1123929 w 11479349"/>
              <a:gd name="connsiteY2" fmla="*/ 0 h 5147723"/>
              <a:gd name="connsiteX3" fmla="*/ 2191750 w 11479349"/>
              <a:gd name="connsiteY3" fmla="*/ 0 h 5147723"/>
              <a:gd name="connsiteX4" fmla="*/ 3052897 w 11479349"/>
              <a:gd name="connsiteY4" fmla="*/ 0 h 5147723"/>
              <a:gd name="connsiteX5" fmla="*/ 3914043 w 11479349"/>
              <a:gd name="connsiteY5" fmla="*/ 0 h 5147723"/>
              <a:gd name="connsiteX6" fmla="*/ 4878527 w 11479349"/>
              <a:gd name="connsiteY6" fmla="*/ 0 h 5147723"/>
              <a:gd name="connsiteX7" fmla="*/ 5739674 w 11479349"/>
              <a:gd name="connsiteY7" fmla="*/ 0 h 5147723"/>
              <a:gd name="connsiteX8" fmla="*/ 6497483 w 11479349"/>
              <a:gd name="connsiteY8" fmla="*/ 0 h 5147723"/>
              <a:gd name="connsiteX9" fmla="*/ 7255291 w 11479349"/>
              <a:gd name="connsiteY9" fmla="*/ 0 h 5147723"/>
              <a:gd name="connsiteX10" fmla="*/ 7806426 w 11479349"/>
              <a:gd name="connsiteY10" fmla="*/ 0 h 5147723"/>
              <a:gd name="connsiteX11" fmla="*/ 8170174 w 11479349"/>
              <a:gd name="connsiteY11" fmla="*/ 0 h 5147723"/>
              <a:gd name="connsiteX12" fmla="*/ 8564234 w 11479349"/>
              <a:gd name="connsiteY12" fmla="*/ 0 h 5147723"/>
              <a:gd name="connsiteX13" fmla="*/ 9218706 w 11479349"/>
              <a:gd name="connsiteY13" fmla="*/ 0 h 5147723"/>
              <a:gd name="connsiteX14" fmla="*/ 9769839 w 11479349"/>
              <a:gd name="connsiteY14" fmla="*/ 0 h 5147723"/>
              <a:gd name="connsiteX15" fmla="*/ 10906553 w 11479349"/>
              <a:gd name="connsiteY15" fmla="*/ 0 h 5147723"/>
              <a:gd name="connsiteX16" fmla="*/ 11479349 w 11479349"/>
              <a:gd name="connsiteY16" fmla="*/ 645061 h 5147723"/>
              <a:gd name="connsiteX17" fmla="*/ 11479349 w 11479349"/>
              <a:gd name="connsiteY17" fmla="*/ 1570885 h 5147723"/>
              <a:gd name="connsiteX18" fmla="*/ 11479349 w 11479349"/>
              <a:gd name="connsiteY18" fmla="*/ 2535285 h 5147723"/>
              <a:gd name="connsiteX19" fmla="*/ 11479349 w 11479349"/>
              <a:gd name="connsiteY19" fmla="*/ 3461109 h 5147723"/>
              <a:gd name="connsiteX20" fmla="*/ 11479349 w 11479349"/>
              <a:gd name="connsiteY20" fmla="*/ 4502661 h 5147723"/>
              <a:gd name="connsiteX21" fmla="*/ 10906553 w 11479349"/>
              <a:gd name="connsiteY21" fmla="*/ 5147723 h 5147723"/>
              <a:gd name="connsiteX22" fmla="*/ 10148743 w 11479349"/>
              <a:gd name="connsiteY22" fmla="*/ 5147723 h 5147723"/>
              <a:gd name="connsiteX23" fmla="*/ 9494273 w 11479349"/>
              <a:gd name="connsiteY23" fmla="*/ 5147723 h 5147723"/>
              <a:gd name="connsiteX24" fmla="*/ 8943139 w 11479349"/>
              <a:gd name="connsiteY24" fmla="*/ 5147723 h 5147723"/>
              <a:gd name="connsiteX25" fmla="*/ 7875317 w 11479349"/>
              <a:gd name="connsiteY25" fmla="*/ 5147723 h 5147723"/>
              <a:gd name="connsiteX26" fmla="*/ 7220846 w 11479349"/>
              <a:gd name="connsiteY26" fmla="*/ 5147723 h 5147723"/>
              <a:gd name="connsiteX27" fmla="*/ 6566374 w 11479349"/>
              <a:gd name="connsiteY27" fmla="*/ 5147723 h 5147723"/>
              <a:gd name="connsiteX28" fmla="*/ 5498553 w 11479349"/>
              <a:gd name="connsiteY28" fmla="*/ 5147723 h 5147723"/>
              <a:gd name="connsiteX29" fmla="*/ 4947419 w 11479349"/>
              <a:gd name="connsiteY29" fmla="*/ 5147723 h 5147723"/>
              <a:gd name="connsiteX30" fmla="*/ 3982935 w 11479349"/>
              <a:gd name="connsiteY30" fmla="*/ 5147723 h 5147723"/>
              <a:gd name="connsiteX31" fmla="*/ 3121789 w 11479349"/>
              <a:gd name="connsiteY31" fmla="*/ 5147723 h 5147723"/>
              <a:gd name="connsiteX32" fmla="*/ 2157305 w 11479349"/>
              <a:gd name="connsiteY32" fmla="*/ 5147723 h 5147723"/>
              <a:gd name="connsiteX33" fmla="*/ 572795 w 11479349"/>
              <a:gd name="connsiteY33" fmla="*/ 5147723 h 5147723"/>
              <a:gd name="connsiteX34" fmla="*/ 0 w 11479349"/>
              <a:gd name="connsiteY34" fmla="*/ 4502661 h 5147723"/>
              <a:gd name="connsiteX35" fmla="*/ 0 w 11479349"/>
              <a:gd name="connsiteY35" fmla="*/ 3615414 h 5147723"/>
              <a:gd name="connsiteX36" fmla="*/ 0 w 11479349"/>
              <a:gd name="connsiteY36" fmla="*/ 2689588 h 5147723"/>
              <a:gd name="connsiteX37" fmla="*/ 0 w 11479349"/>
              <a:gd name="connsiteY37" fmla="*/ 1763765 h 5147723"/>
              <a:gd name="connsiteX38" fmla="*/ 0 w 11479349"/>
              <a:gd name="connsiteY38" fmla="*/ 645061 h 5147723"/>
              <a:gd name="connsiteX0" fmla="*/ 0 w 11479349"/>
              <a:gd name="connsiteY0" fmla="*/ 645061 h 5147723"/>
              <a:gd name="connsiteX1" fmla="*/ 572795 w 11479349"/>
              <a:gd name="connsiteY1" fmla="*/ 0 h 5147723"/>
              <a:gd name="connsiteX2" fmla="*/ 1537279 w 11479349"/>
              <a:gd name="connsiteY2" fmla="*/ 0 h 5147723"/>
              <a:gd name="connsiteX3" fmla="*/ 2191750 w 11479349"/>
              <a:gd name="connsiteY3" fmla="*/ 0 h 5147723"/>
              <a:gd name="connsiteX4" fmla="*/ 2846222 w 11479349"/>
              <a:gd name="connsiteY4" fmla="*/ 0 h 5147723"/>
              <a:gd name="connsiteX5" fmla="*/ 3810706 w 11479349"/>
              <a:gd name="connsiteY5" fmla="*/ 0 h 5147723"/>
              <a:gd name="connsiteX6" fmla="*/ 4568515 w 11479349"/>
              <a:gd name="connsiteY6" fmla="*/ 0 h 5147723"/>
              <a:gd name="connsiteX7" fmla="*/ 5636337 w 11479349"/>
              <a:gd name="connsiteY7" fmla="*/ 0 h 5147723"/>
              <a:gd name="connsiteX8" fmla="*/ 6704158 w 11479349"/>
              <a:gd name="connsiteY8" fmla="*/ 0 h 5147723"/>
              <a:gd name="connsiteX9" fmla="*/ 7668642 w 11479349"/>
              <a:gd name="connsiteY9" fmla="*/ 0 h 5147723"/>
              <a:gd name="connsiteX10" fmla="*/ 8323113 w 11479349"/>
              <a:gd name="connsiteY10" fmla="*/ 0 h 5147723"/>
              <a:gd name="connsiteX11" fmla="*/ 8874247 w 11479349"/>
              <a:gd name="connsiteY11" fmla="*/ 0 h 5147723"/>
              <a:gd name="connsiteX12" fmla="*/ 9942069 w 11479349"/>
              <a:gd name="connsiteY12" fmla="*/ 0 h 5147723"/>
              <a:gd name="connsiteX13" fmla="*/ 10906553 w 11479349"/>
              <a:gd name="connsiteY13" fmla="*/ 0 h 5147723"/>
              <a:gd name="connsiteX14" fmla="*/ 11479349 w 11479349"/>
              <a:gd name="connsiteY14" fmla="*/ 645061 h 5147723"/>
              <a:gd name="connsiteX15" fmla="*/ 11479349 w 11479349"/>
              <a:gd name="connsiteY15" fmla="*/ 1493733 h 5147723"/>
              <a:gd name="connsiteX16" fmla="*/ 11479349 w 11479349"/>
              <a:gd name="connsiteY16" fmla="*/ 2535285 h 5147723"/>
              <a:gd name="connsiteX17" fmla="*/ 11479349 w 11479349"/>
              <a:gd name="connsiteY17" fmla="*/ 3461109 h 5147723"/>
              <a:gd name="connsiteX18" fmla="*/ 11479349 w 11479349"/>
              <a:gd name="connsiteY18" fmla="*/ 4502661 h 5147723"/>
              <a:gd name="connsiteX19" fmla="*/ 10906553 w 11479349"/>
              <a:gd name="connsiteY19" fmla="*/ 5147723 h 5147723"/>
              <a:gd name="connsiteX20" fmla="*/ 10045406 w 11479349"/>
              <a:gd name="connsiteY20" fmla="*/ 5147723 h 5147723"/>
              <a:gd name="connsiteX21" fmla="*/ 9390935 w 11479349"/>
              <a:gd name="connsiteY21" fmla="*/ 5147723 h 5147723"/>
              <a:gd name="connsiteX22" fmla="*/ 8736463 w 11479349"/>
              <a:gd name="connsiteY22" fmla="*/ 5147723 h 5147723"/>
              <a:gd name="connsiteX23" fmla="*/ 7668642 w 11479349"/>
              <a:gd name="connsiteY23" fmla="*/ 5147723 h 5147723"/>
              <a:gd name="connsiteX24" fmla="*/ 6910833 w 11479349"/>
              <a:gd name="connsiteY24" fmla="*/ 5147723 h 5147723"/>
              <a:gd name="connsiteX25" fmla="*/ 5843011 w 11479349"/>
              <a:gd name="connsiteY25" fmla="*/ 5147723 h 5147723"/>
              <a:gd name="connsiteX26" fmla="*/ 4775190 w 11479349"/>
              <a:gd name="connsiteY26" fmla="*/ 5147723 h 5147723"/>
              <a:gd name="connsiteX27" fmla="*/ 4419020 w 11479349"/>
              <a:gd name="connsiteY27" fmla="*/ 5147723 h 5147723"/>
              <a:gd name="connsiteX28" fmla="*/ 4017381 w 11479349"/>
              <a:gd name="connsiteY28" fmla="*/ 5147723 h 5147723"/>
              <a:gd name="connsiteX29" fmla="*/ 3466247 w 11479349"/>
              <a:gd name="connsiteY29" fmla="*/ 5147723 h 5147723"/>
              <a:gd name="connsiteX30" fmla="*/ 2811777 w 11479349"/>
              <a:gd name="connsiteY30" fmla="*/ 5147723 h 5147723"/>
              <a:gd name="connsiteX31" fmla="*/ 2157305 w 11479349"/>
              <a:gd name="connsiteY31" fmla="*/ 5147723 h 5147723"/>
              <a:gd name="connsiteX32" fmla="*/ 572795 w 11479349"/>
              <a:gd name="connsiteY32" fmla="*/ 5147723 h 5147723"/>
              <a:gd name="connsiteX33" fmla="*/ 0 w 11479349"/>
              <a:gd name="connsiteY33" fmla="*/ 4502661 h 5147723"/>
              <a:gd name="connsiteX34" fmla="*/ 0 w 11479349"/>
              <a:gd name="connsiteY34" fmla="*/ 3576837 h 5147723"/>
              <a:gd name="connsiteX35" fmla="*/ 0 w 11479349"/>
              <a:gd name="connsiteY35" fmla="*/ 2728165 h 5147723"/>
              <a:gd name="connsiteX36" fmla="*/ 0 w 11479349"/>
              <a:gd name="connsiteY36" fmla="*/ 1879493 h 5147723"/>
              <a:gd name="connsiteX37" fmla="*/ 0 w 11479349"/>
              <a:gd name="connsiteY37" fmla="*/ 645061 h 5147723"/>
              <a:gd name="connsiteX0" fmla="*/ 0 w 11479349"/>
              <a:gd name="connsiteY0" fmla="*/ 645061 h 5147723"/>
              <a:gd name="connsiteX1" fmla="*/ 572795 w 11479349"/>
              <a:gd name="connsiteY1" fmla="*/ 0 h 5147723"/>
              <a:gd name="connsiteX2" fmla="*/ 1123929 w 11479349"/>
              <a:gd name="connsiteY2" fmla="*/ 0 h 5147723"/>
              <a:gd name="connsiteX3" fmla="*/ 2191750 w 11479349"/>
              <a:gd name="connsiteY3" fmla="*/ 0 h 5147723"/>
              <a:gd name="connsiteX4" fmla="*/ 3052897 w 11479349"/>
              <a:gd name="connsiteY4" fmla="*/ 0 h 5147723"/>
              <a:gd name="connsiteX5" fmla="*/ 3914043 w 11479349"/>
              <a:gd name="connsiteY5" fmla="*/ 0 h 5147723"/>
              <a:gd name="connsiteX6" fmla="*/ 4878527 w 11479349"/>
              <a:gd name="connsiteY6" fmla="*/ 0 h 5147723"/>
              <a:gd name="connsiteX7" fmla="*/ 5739674 w 11479349"/>
              <a:gd name="connsiteY7" fmla="*/ 0 h 5147723"/>
              <a:gd name="connsiteX8" fmla="*/ 6497483 w 11479349"/>
              <a:gd name="connsiteY8" fmla="*/ 0 h 5147723"/>
              <a:gd name="connsiteX9" fmla="*/ 7255291 w 11479349"/>
              <a:gd name="connsiteY9" fmla="*/ 0 h 5147723"/>
              <a:gd name="connsiteX10" fmla="*/ 7806426 w 11479349"/>
              <a:gd name="connsiteY10" fmla="*/ 0 h 5147723"/>
              <a:gd name="connsiteX11" fmla="*/ 8564234 w 11479349"/>
              <a:gd name="connsiteY11" fmla="*/ 0 h 5147723"/>
              <a:gd name="connsiteX12" fmla="*/ 9218706 w 11479349"/>
              <a:gd name="connsiteY12" fmla="*/ 0 h 5147723"/>
              <a:gd name="connsiteX13" fmla="*/ 9769839 w 11479349"/>
              <a:gd name="connsiteY13" fmla="*/ 0 h 5147723"/>
              <a:gd name="connsiteX14" fmla="*/ 10906553 w 11479349"/>
              <a:gd name="connsiteY14" fmla="*/ 0 h 5147723"/>
              <a:gd name="connsiteX15" fmla="*/ 11479349 w 11479349"/>
              <a:gd name="connsiteY15" fmla="*/ 645061 h 5147723"/>
              <a:gd name="connsiteX16" fmla="*/ 11479349 w 11479349"/>
              <a:gd name="connsiteY16" fmla="*/ 1570885 h 5147723"/>
              <a:gd name="connsiteX17" fmla="*/ 11479349 w 11479349"/>
              <a:gd name="connsiteY17" fmla="*/ 2535285 h 5147723"/>
              <a:gd name="connsiteX18" fmla="*/ 11479349 w 11479349"/>
              <a:gd name="connsiteY18" fmla="*/ 3461109 h 5147723"/>
              <a:gd name="connsiteX19" fmla="*/ 11479349 w 11479349"/>
              <a:gd name="connsiteY19" fmla="*/ 4502661 h 5147723"/>
              <a:gd name="connsiteX20" fmla="*/ 10906553 w 11479349"/>
              <a:gd name="connsiteY20" fmla="*/ 5147723 h 5147723"/>
              <a:gd name="connsiteX21" fmla="*/ 10148743 w 11479349"/>
              <a:gd name="connsiteY21" fmla="*/ 5147723 h 5147723"/>
              <a:gd name="connsiteX22" fmla="*/ 9494273 w 11479349"/>
              <a:gd name="connsiteY22" fmla="*/ 5147723 h 5147723"/>
              <a:gd name="connsiteX23" fmla="*/ 8943139 w 11479349"/>
              <a:gd name="connsiteY23" fmla="*/ 5147723 h 5147723"/>
              <a:gd name="connsiteX24" fmla="*/ 7875317 w 11479349"/>
              <a:gd name="connsiteY24" fmla="*/ 5147723 h 5147723"/>
              <a:gd name="connsiteX25" fmla="*/ 7220846 w 11479349"/>
              <a:gd name="connsiteY25" fmla="*/ 5147723 h 5147723"/>
              <a:gd name="connsiteX26" fmla="*/ 6566374 w 11479349"/>
              <a:gd name="connsiteY26" fmla="*/ 5147723 h 5147723"/>
              <a:gd name="connsiteX27" fmla="*/ 5498553 w 11479349"/>
              <a:gd name="connsiteY27" fmla="*/ 5147723 h 5147723"/>
              <a:gd name="connsiteX28" fmla="*/ 4947419 w 11479349"/>
              <a:gd name="connsiteY28" fmla="*/ 5147723 h 5147723"/>
              <a:gd name="connsiteX29" fmla="*/ 3982935 w 11479349"/>
              <a:gd name="connsiteY29" fmla="*/ 5147723 h 5147723"/>
              <a:gd name="connsiteX30" fmla="*/ 3121789 w 11479349"/>
              <a:gd name="connsiteY30" fmla="*/ 5147723 h 5147723"/>
              <a:gd name="connsiteX31" fmla="*/ 2157305 w 11479349"/>
              <a:gd name="connsiteY31" fmla="*/ 5147723 h 5147723"/>
              <a:gd name="connsiteX32" fmla="*/ 572795 w 11479349"/>
              <a:gd name="connsiteY32" fmla="*/ 5147723 h 5147723"/>
              <a:gd name="connsiteX33" fmla="*/ 0 w 11479349"/>
              <a:gd name="connsiteY33" fmla="*/ 4502661 h 5147723"/>
              <a:gd name="connsiteX34" fmla="*/ 0 w 11479349"/>
              <a:gd name="connsiteY34" fmla="*/ 3615414 h 5147723"/>
              <a:gd name="connsiteX35" fmla="*/ 0 w 11479349"/>
              <a:gd name="connsiteY35" fmla="*/ 2689588 h 5147723"/>
              <a:gd name="connsiteX36" fmla="*/ 0 w 11479349"/>
              <a:gd name="connsiteY36" fmla="*/ 1763765 h 5147723"/>
              <a:gd name="connsiteX37" fmla="*/ 0 w 11479349"/>
              <a:gd name="connsiteY37" fmla="*/ 645061 h 5147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479349" h="5147723" fill="none" extrusionOk="0">
                <a:moveTo>
                  <a:pt x="0" y="645061"/>
                </a:moveTo>
                <a:cubicBezTo>
                  <a:pt x="-55047" y="257561"/>
                  <a:pt x="247228" y="-67627"/>
                  <a:pt x="572795" y="0"/>
                </a:cubicBezTo>
                <a:cubicBezTo>
                  <a:pt x="755026" y="15088"/>
                  <a:pt x="925618" y="-33215"/>
                  <a:pt x="1123929" y="0"/>
                </a:cubicBezTo>
                <a:cubicBezTo>
                  <a:pt x="1284520" y="33853"/>
                  <a:pt x="1981862" y="-8155"/>
                  <a:pt x="2191750" y="0"/>
                </a:cubicBezTo>
                <a:cubicBezTo>
                  <a:pt x="2431732" y="64567"/>
                  <a:pt x="2803048" y="-23019"/>
                  <a:pt x="3052897" y="0"/>
                </a:cubicBezTo>
                <a:cubicBezTo>
                  <a:pt x="3297616" y="21730"/>
                  <a:pt x="3559675" y="-59855"/>
                  <a:pt x="3914043" y="0"/>
                </a:cubicBezTo>
                <a:cubicBezTo>
                  <a:pt x="4237694" y="-17616"/>
                  <a:pt x="4611901" y="97544"/>
                  <a:pt x="4878527" y="0"/>
                </a:cubicBezTo>
                <a:cubicBezTo>
                  <a:pt x="5188606" y="-75889"/>
                  <a:pt x="5562332" y="21682"/>
                  <a:pt x="5739674" y="0"/>
                </a:cubicBezTo>
                <a:cubicBezTo>
                  <a:pt x="5961570" y="-8121"/>
                  <a:pt x="6144500" y="-12325"/>
                  <a:pt x="6497483" y="0"/>
                </a:cubicBezTo>
                <a:cubicBezTo>
                  <a:pt x="6888500" y="21815"/>
                  <a:pt x="7001850" y="15894"/>
                  <a:pt x="7255291" y="0"/>
                </a:cubicBezTo>
                <a:cubicBezTo>
                  <a:pt x="7496264" y="20332"/>
                  <a:pt x="7575148" y="45234"/>
                  <a:pt x="7806426" y="0"/>
                </a:cubicBezTo>
                <a:cubicBezTo>
                  <a:pt x="7978855" y="-6921"/>
                  <a:pt x="8045735" y="-435"/>
                  <a:pt x="8170174" y="0"/>
                </a:cubicBezTo>
                <a:cubicBezTo>
                  <a:pt x="8294613" y="435"/>
                  <a:pt x="8475578" y="-13113"/>
                  <a:pt x="8564234" y="0"/>
                </a:cubicBezTo>
                <a:cubicBezTo>
                  <a:pt x="8778838" y="7928"/>
                  <a:pt x="8892012" y="-49375"/>
                  <a:pt x="9218706" y="0"/>
                </a:cubicBezTo>
                <a:cubicBezTo>
                  <a:pt x="9546870" y="27766"/>
                  <a:pt x="9571862" y="-7983"/>
                  <a:pt x="9769839" y="0"/>
                </a:cubicBezTo>
                <a:cubicBezTo>
                  <a:pt x="9864696" y="-58669"/>
                  <a:pt x="10419016" y="3088"/>
                  <a:pt x="10906553" y="0"/>
                </a:cubicBezTo>
                <a:cubicBezTo>
                  <a:pt x="11147837" y="60330"/>
                  <a:pt x="11514064" y="288149"/>
                  <a:pt x="11479349" y="645061"/>
                </a:cubicBezTo>
                <a:cubicBezTo>
                  <a:pt x="11488926" y="865759"/>
                  <a:pt x="11433701" y="1167996"/>
                  <a:pt x="11479349" y="1570885"/>
                </a:cubicBezTo>
                <a:cubicBezTo>
                  <a:pt x="11532105" y="2009793"/>
                  <a:pt x="11454622" y="2087977"/>
                  <a:pt x="11479349" y="2535285"/>
                </a:cubicBezTo>
                <a:cubicBezTo>
                  <a:pt x="11474912" y="3003490"/>
                  <a:pt x="11520625" y="3161852"/>
                  <a:pt x="11479349" y="3461109"/>
                </a:cubicBezTo>
                <a:cubicBezTo>
                  <a:pt x="11408168" y="3774711"/>
                  <a:pt x="11524381" y="4203163"/>
                  <a:pt x="11479349" y="4502661"/>
                </a:cubicBezTo>
                <a:cubicBezTo>
                  <a:pt x="11435479" y="4801208"/>
                  <a:pt x="11177515" y="5140469"/>
                  <a:pt x="10906553" y="5147723"/>
                </a:cubicBezTo>
                <a:cubicBezTo>
                  <a:pt x="10542748" y="5170609"/>
                  <a:pt x="10319251" y="5095204"/>
                  <a:pt x="10148743" y="5147723"/>
                </a:cubicBezTo>
                <a:cubicBezTo>
                  <a:pt x="9995264" y="5117182"/>
                  <a:pt x="9674285" y="5138484"/>
                  <a:pt x="9494273" y="5147723"/>
                </a:cubicBezTo>
                <a:cubicBezTo>
                  <a:pt x="9349640" y="5184432"/>
                  <a:pt x="9162943" y="5171984"/>
                  <a:pt x="8943139" y="5147723"/>
                </a:cubicBezTo>
                <a:cubicBezTo>
                  <a:pt x="8621919" y="5121992"/>
                  <a:pt x="8311180" y="5189525"/>
                  <a:pt x="7875317" y="5147723"/>
                </a:cubicBezTo>
                <a:cubicBezTo>
                  <a:pt x="7409727" y="5127900"/>
                  <a:pt x="7401909" y="5144093"/>
                  <a:pt x="7220846" y="5147723"/>
                </a:cubicBezTo>
                <a:cubicBezTo>
                  <a:pt x="6977841" y="5154657"/>
                  <a:pt x="6796460" y="5164570"/>
                  <a:pt x="6566374" y="5147723"/>
                </a:cubicBezTo>
                <a:cubicBezTo>
                  <a:pt x="6369034" y="5077231"/>
                  <a:pt x="5936817" y="5050375"/>
                  <a:pt x="5498553" y="5147723"/>
                </a:cubicBezTo>
                <a:cubicBezTo>
                  <a:pt x="5119913" y="5168974"/>
                  <a:pt x="5205637" y="5152637"/>
                  <a:pt x="4947419" y="5147723"/>
                </a:cubicBezTo>
                <a:cubicBezTo>
                  <a:pt x="4743432" y="5114104"/>
                  <a:pt x="4477005" y="5150589"/>
                  <a:pt x="3982935" y="5147723"/>
                </a:cubicBezTo>
                <a:cubicBezTo>
                  <a:pt x="3604999" y="5182099"/>
                  <a:pt x="3260075" y="5139849"/>
                  <a:pt x="3121789" y="5147723"/>
                </a:cubicBezTo>
                <a:cubicBezTo>
                  <a:pt x="2907386" y="5137852"/>
                  <a:pt x="2625525" y="5263696"/>
                  <a:pt x="2157305" y="5147723"/>
                </a:cubicBezTo>
                <a:cubicBezTo>
                  <a:pt x="1759979" y="5147071"/>
                  <a:pt x="1340732" y="5210216"/>
                  <a:pt x="572795" y="5147723"/>
                </a:cubicBezTo>
                <a:cubicBezTo>
                  <a:pt x="306511" y="5134945"/>
                  <a:pt x="-79488" y="4974041"/>
                  <a:pt x="0" y="4502661"/>
                </a:cubicBezTo>
                <a:cubicBezTo>
                  <a:pt x="17483" y="4205032"/>
                  <a:pt x="69495" y="4003608"/>
                  <a:pt x="0" y="3615414"/>
                </a:cubicBezTo>
                <a:cubicBezTo>
                  <a:pt x="33507" y="3223539"/>
                  <a:pt x="-19939" y="2874927"/>
                  <a:pt x="0" y="2689588"/>
                </a:cubicBezTo>
                <a:cubicBezTo>
                  <a:pt x="-18363" y="2426092"/>
                  <a:pt x="18796" y="2164173"/>
                  <a:pt x="0" y="1763765"/>
                </a:cubicBezTo>
                <a:cubicBezTo>
                  <a:pt x="56851" y="1376198"/>
                  <a:pt x="-38915" y="1165662"/>
                  <a:pt x="0" y="645061"/>
                </a:cubicBezTo>
                <a:close/>
              </a:path>
              <a:path w="11479349" h="5147723" stroke="0" extrusionOk="0">
                <a:moveTo>
                  <a:pt x="0" y="645061"/>
                </a:moveTo>
                <a:cubicBezTo>
                  <a:pt x="-3774" y="267784"/>
                  <a:pt x="286685" y="26897"/>
                  <a:pt x="572795" y="0"/>
                </a:cubicBezTo>
                <a:cubicBezTo>
                  <a:pt x="795087" y="-32857"/>
                  <a:pt x="1307126" y="20182"/>
                  <a:pt x="1537279" y="0"/>
                </a:cubicBezTo>
                <a:cubicBezTo>
                  <a:pt x="1788355" y="-57059"/>
                  <a:pt x="1863845" y="-18335"/>
                  <a:pt x="2191750" y="0"/>
                </a:cubicBezTo>
                <a:cubicBezTo>
                  <a:pt x="2517175" y="6942"/>
                  <a:pt x="2528374" y="-16642"/>
                  <a:pt x="2846222" y="0"/>
                </a:cubicBezTo>
                <a:cubicBezTo>
                  <a:pt x="3118840" y="-28018"/>
                  <a:pt x="3504463" y="-4758"/>
                  <a:pt x="3810706" y="0"/>
                </a:cubicBezTo>
                <a:cubicBezTo>
                  <a:pt x="4120640" y="44788"/>
                  <a:pt x="4392025" y="17712"/>
                  <a:pt x="4568515" y="0"/>
                </a:cubicBezTo>
                <a:cubicBezTo>
                  <a:pt x="4723800" y="-21772"/>
                  <a:pt x="5088103" y="-155078"/>
                  <a:pt x="5636337" y="0"/>
                </a:cubicBezTo>
                <a:cubicBezTo>
                  <a:pt x="6173414" y="41098"/>
                  <a:pt x="6192129" y="-33298"/>
                  <a:pt x="6704158" y="0"/>
                </a:cubicBezTo>
                <a:cubicBezTo>
                  <a:pt x="7225333" y="60148"/>
                  <a:pt x="7333619" y="-44209"/>
                  <a:pt x="7668642" y="0"/>
                </a:cubicBezTo>
                <a:cubicBezTo>
                  <a:pt x="8009772" y="27377"/>
                  <a:pt x="8149335" y="-60271"/>
                  <a:pt x="8323113" y="0"/>
                </a:cubicBezTo>
                <a:cubicBezTo>
                  <a:pt x="8525335" y="107517"/>
                  <a:pt x="8694061" y="-57281"/>
                  <a:pt x="8874247" y="0"/>
                </a:cubicBezTo>
                <a:cubicBezTo>
                  <a:pt x="9099343" y="-39208"/>
                  <a:pt x="9569502" y="-10951"/>
                  <a:pt x="9942069" y="0"/>
                </a:cubicBezTo>
                <a:cubicBezTo>
                  <a:pt x="10372135" y="41732"/>
                  <a:pt x="10695542" y="-57061"/>
                  <a:pt x="10906553" y="0"/>
                </a:cubicBezTo>
                <a:cubicBezTo>
                  <a:pt x="11235589" y="-124257"/>
                  <a:pt x="11481882" y="208397"/>
                  <a:pt x="11479349" y="645061"/>
                </a:cubicBezTo>
                <a:cubicBezTo>
                  <a:pt x="11495086" y="921599"/>
                  <a:pt x="11483986" y="1175238"/>
                  <a:pt x="11479349" y="1493733"/>
                </a:cubicBezTo>
                <a:cubicBezTo>
                  <a:pt x="11495353" y="1743221"/>
                  <a:pt x="11493856" y="2168282"/>
                  <a:pt x="11479349" y="2535285"/>
                </a:cubicBezTo>
                <a:cubicBezTo>
                  <a:pt x="11467369" y="2707953"/>
                  <a:pt x="11468790" y="3055991"/>
                  <a:pt x="11479349" y="3461109"/>
                </a:cubicBezTo>
                <a:cubicBezTo>
                  <a:pt x="11482516" y="3837291"/>
                  <a:pt x="11376494" y="4183100"/>
                  <a:pt x="11479349" y="4502661"/>
                </a:cubicBezTo>
                <a:cubicBezTo>
                  <a:pt x="11456518" y="4816643"/>
                  <a:pt x="11262950" y="5100600"/>
                  <a:pt x="10906553" y="5147723"/>
                </a:cubicBezTo>
                <a:cubicBezTo>
                  <a:pt x="10506527" y="5168478"/>
                  <a:pt x="10437310" y="5121705"/>
                  <a:pt x="10045406" y="5147723"/>
                </a:cubicBezTo>
                <a:cubicBezTo>
                  <a:pt x="9663788" y="5156771"/>
                  <a:pt x="9712767" y="5181961"/>
                  <a:pt x="9390935" y="5147723"/>
                </a:cubicBezTo>
                <a:cubicBezTo>
                  <a:pt x="9100021" y="5121403"/>
                  <a:pt x="8868312" y="5135571"/>
                  <a:pt x="8736463" y="5147723"/>
                </a:cubicBezTo>
                <a:cubicBezTo>
                  <a:pt x="8555293" y="5194487"/>
                  <a:pt x="8027671" y="5039822"/>
                  <a:pt x="7668642" y="5147723"/>
                </a:cubicBezTo>
                <a:cubicBezTo>
                  <a:pt x="7372110" y="5103053"/>
                  <a:pt x="7187671" y="5134191"/>
                  <a:pt x="6910833" y="5147723"/>
                </a:cubicBezTo>
                <a:cubicBezTo>
                  <a:pt x="6573642" y="5212249"/>
                  <a:pt x="6136550" y="5076998"/>
                  <a:pt x="5843011" y="5147723"/>
                </a:cubicBezTo>
                <a:cubicBezTo>
                  <a:pt x="5523252" y="5140280"/>
                  <a:pt x="5020018" y="5159307"/>
                  <a:pt x="4775190" y="5147723"/>
                </a:cubicBezTo>
                <a:cubicBezTo>
                  <a:pt x="4655102" y="5142513"/>
                  <a:pt x="4580381" y="5157223"/>
                  <a:pt x="4419020" y="5147723"/>
                </a:cubicBezTo>
                <a:cubicBezTo>
                  <a:pt x="4242503" y="5155507"/>
                  <a:pt x="4180723" y="5139282"/>
                  <a:pt x="4017381" y="5147723"/>
                </a:cubicBezTo>
                <a:cubicBezTo>
                  <a:pt x="3827041" y="5157554"/>
                  <a:pt x="3649395" y="5177738"/>
                  <a:pt x="3466247" y="5147723"/>
                </a:cubicBezTo>
                <a:cubicBezTo>
                  <a:pt x="3271555" y="5182326"/>
                  <a:pt x="3148076" y="5130812"/>
                  <a:pt x="2811777" y="5147723"/>
                </a:cubicBezTo>
                <a:cubicBezTo>
                  <a:pt x="2483323" y="5134576"/>
                  <a:pt x="2315812" y="5176463"/>
                  <a:pt x="2157305" y="5147723"/>
                </a:cubicBezTo>
                <a:cubicBezTo>
                  <a:pt x="2065555" y="5274003"/>
                  <a:pt x="1355389" y="5174143"/>
                  <a:pt x="572795" y="5147723"/>
                </a:cubicBezTo>
                <a:cubicBezTo>
                  <a:pt x="271497" y="5157161"/>
                  <a:pt x="99629" y="4857823"/>
                  <a:pt x="0" y="4502661"/>
                </a:cubicBezTo>
                <a:cubicBezTo>
                  <a:pt x="-43411" y="4055949"/>
                  <a:pt x="719" y="3852020"/>
                  <a:pt x="0" y="3576837"/>
                </a:cubicBezTo>
                <a:cubicBezTo>
                  <a:pt x="-35679" y="3264092"/>
                  <a:pt x="24197" y="3019922"/>
                  <a:pt x="0" y="2728165"/>
                </a:cubicBezTo>
                <a:cubicBezTo>
                  <a:pt x="-31316" y="2439741"/>
                  <a:pt x="10903" y="2266584"/>
                  <a:pt x="0" y="1879493"/>
                </a:cubicBezTo>
                <a:cubicBezTo>
                  <a:pt x="55944" y="1482363"/>
                  <a:pt x="-16226" y="934077"/>
                  <a:pt x="0" y="645061"/>
                </a:cubicBezTo>
                <a:close/>
              </a:path>
              <a:path w="11479349" h="5147723" fill="none" stroke="0" extrusionOk="0">
                <a:moveTo>
                  <a:pt x="0" y="645061"/>
                </a:moveTo>
                <a:cubicBezTo>
                  <a:pt x="29362" y="369841"/>
                  <a:pt x="252184" y="-1984"/>
                  <a:pt x="572795" y="0"/>
                </a:cubicBezTo>
                <a:cubicBezTo>
                  <a:pt x="784603" y="10450"/>
                  <a:pt x="939867" y="13871"/>
                  <a:pt x="1123929" y="0"/>
                </a:cubicBezTo>
                <a:cubicBezTo>
                  <a:pt x="1365068" y="-26141"/>
                  <a:pt x="1979496" y="-28887"/>
                  <a:pt x="2191750" y="0"/>
                </a:cubicBezTo>
                <a:cubicBezTo>
                  <a:pt x="2356050" y="42987"/>
                  <a:pt x="2817846" y="-42734"/>
                  <a:pt x="3052897" y="0"/>
                </a:cubicBezTo>
                <a:cubicBezTo>
                  <a:pt x="3287899" y="3332"/>
                  <a:pt x="3595710" y="-90437"/>
                  <a:pt x="3914043" y="0"/>
                </a:cubicBezTo>
                <a:cubicBezTo>
                  <a:pt x="4296656" y="25895"/>
                  <a:pt x="4519127" y="68330"/>
                  <a:pt x="4878527" y="0"/>
                </a:cubicBezTo>
                <a:cubicBezTo>
                  <a:pt x="5196361" y="-56170"/>
                  <a:pt x="5575218" y="28286"/>
                  <a:pt x="5739674" y="0"/>
                </a:cubicBezTo>
                <a:cubicBezTo>
                  <a:pt x="5936337" y="-27728"/>
                  <a:pt x="6108123" y="-50385"/>
                  <a:pt x="6497483" y="0"/>
                </a:cubicBezTo>
                <a:cubicBezTo>
                  <a:pt x="6838475" y="18243"/>
                  <a:pt x="7038635" y="-56933"/>
                  <a:pt x="7255291" y="0"/>
                </a:cubicBezTo>
                <a:cubicBezTo>
                  <a:pt x="7463763" y="19428"/>
                  <a:pt x="7608750" y="-5010"/>
                  <a:pt x="7806426" y="0"/>
                </a:cubicBezTo>
                <a:cubicBezTo>
                  <a:pt x="8005543" y="17019"/>
                  <a:pt x="8377091" y="-64940"/>
                  <a:pt x="8564234" y="0"/>
                </a:cubicBezTo>
                <a:cubicBezTo>
                  <a:pt x="8769678" y="10156"/>
                  <a:pt x="8882332" y="-5401"/>
                  <a:pt x="9218706" y="0"/>
                </a:cubicBezTo>
                <a:cubicBezTo>
                  <a:pt x="9556184" y="31391"/>
                  <a:pt x="9576605" y="-6689"/>
                  <a:pt x="9769839" y="0"/>
                </a:cubicBezTo>
                <a:cubicBezTo>
                  <a:pt x="9947915" y="-15273"/>
                  <a:pt x="10382918" y="-26360"/>
                  <a:pt x="10906553" y="0"/>
                </a:cubicBezTo>
                <a:cubicBezTo>
                  <a:pt x="11224402" y="22555"/>
                  <a:pt x="11534211" y="173790"/>
                  <a:pt x="11479349" y="645061"/>
                </a:cubicBezTo>
                <a:cubicBezTo>
                  <a:pt x="11392754" y="828736"/>
                  <a:pt x="11495447" y="1103284"/>
                  <a:pt x="11479349" y="1570885"/>
                </a:cubicBezTo>
                <a:cubicBezTo>
                  <a:pt x="11512615" y="1992449"/>
                  <a:pt x="11462466" y="2075430"/>
                  <a:pt x="11479349" y="2535285"/>
                </a:cubicBezTo>
                <a:cubicBezTo>
                  <a:pt x="11472248" y="3007197"/>
                  <a:pt x="11582639" y="3195860"/>
                  <a:pt x="11479349" y="3461109"/>
                </a:cubicBezTo>
                <a:cubicBezTo>
                  <a:pt x="11453518" y="3763109"/>
                  <a:pt x="11381702" y="4240129"/>
                  <a:pt x="11479349" y="4502661"/>
                </a:cubicBezTo>
                <a:cubicBezTo>
                  <a:pt x="11441235" y="4847995"/>
                  <a:pt x="11159100" y="5225894"/>
                  <a:pt x="10906553" y="5147723"/>
                </a:cubicBezTo>
                <a:cubicBezTo>
                  <a:pt x="10527899" y="5151732"/>
                  <a:pt x="10305402" y="5125184"/>
                  <a:pt x="10148743" y="5147723"/>
                </a:cubicBezTo>
                <a:cubicBezTo>
                  <a:pt x="9990776" y="5144125"/>
                  <a:pt x="9704001" y="5157727"/>
                  <a:pt x="9494273" y="5147723"/>
                </a:cubicBezTo>
                <a:cubicBezTo>
                  <a:pt x="9283015" y="5177626"/>
                  <a:pt x="9170907" y="5193982"/>
                  <a:pt x="8943139" y="5147723"/>
                </a:cubicBezTo>
                <a:cubicBezTo>
                  <a:pt x="8788559" y="5145751"/>
                  <a:pt x="8318023" y="5142654"/>
                  <a:pt x="7875317" y="5147723"/>
                </a:cubicBezTo>
                <a:cubicBezTo>
                  <a:pt x="7404603" y="5133298"/>
                  <a:pt x="7402433" y="5143695"/>
                  <a:pt x="7220846" y="5147723"/>
                </a:cubicBezTo>
                <a:cubicBezTo>
                  <a:pt x="7075625" y="5184658"/>
                  <a:pt x="6792904" y="5178462"/>
                  <a:pt x="6566374" y="5147723"/>
                </a:cubicBezTo>
                <a:cubicBezTo>
                  <a:pt x="6378281" y="5155081"/>
                  <a:pt x="5982797" y="5171676"/>
                  <a:pt x="5498553" y="5147723"/>
                </a:cubicBezTo>
                <a:cubicBezTo>
                  <a:pt x="5125516" y="5159714"/>
                  <a:pt x="5207851" y="5143854"/>
                  <a:pt x="4947419" y="5147723"/>
                </a:cubicBezTo>
                <a:cubicBezTo>
                  <a:pt x="4656285" y="5131115"/>
                  <a:pt x="4456425" y="5216155"/>
                  <a:pt x="3982935" y="5147723"/>
                </a:cubicBezTo>
                <a:cubicBezTo>
                  <a:pt x="3569510" y="5172746"/>
                  <a:pt x="3397089" y="5167845"/>
                  <a:pt x="3121789" y="5147723"/>
                </a:cubicBezTo>
                <a:cubicBezTo>
                  <a:pt x="2847252" y="5204065"/>
                  <a:pt x="2550862" y="5186497"/>
                  <a:pt x="2157305" y="5147723"/>
                </a:cubicBezTo>
                <a:cubicBezTo>
                  <a:pt x="1591618" y="5052212"/>
                  <a:pt x="1421656" y="5143040"/>
                  <a:pt x="572795" y="5147723"/>
                </a:cubicBezTo>
                <a:cubicBezTo>
                  <a:pt x="336129" y="5189423"/>
                  <a:pt x="-40139" y="4937750"/>
                  <a:pt x="0" y="4502661"/>
                </a:cubicBezTo>
                <a:cubicBezTo>
                  <a:pt x="46681" y="4224484"/>
                  <a:pt x="-25186" y="4038673"/>
                  <a:pt x="0" y="3615414"/>
                </a:cubicBezTo>
                <a:cubicBezTo>
                  <a:pt x="-44590" y="3230535"/>
                  <a:pt x="-10831" y="2910379"/>
                  <a:pt x="0" y="2689588"/>
                </a:cubicBezTo>
                <a:cubicBezTo>
                  <a:pt x="16884" y="2444259"/>
                  <a:pt x="-9000" y="2153551"/>
                  <a:pt x="0" y="1763765"/>
                </a:cubicBezTo>
                <a:cubicBezTo>
                  <a:pt x="30460" y="1348217"/>
                  <a:pt x="-30193" y="1168256"/>
                  <a:pt x="0" y="645061"/>
                </a:cubicBezTo>
                <a:close/>
              </a:path>
              <a:path w="11479349" h="5147723" fill="none" stroke="0" extrusionOk="0">
                <a:moveTo>
                  <a:pt x="0" y="645061"/>
                </a:moveTo>
                <a:cubicBezTo>
                  <a:pt x="-14780" y="321780"/>
                  <a:pt x="296804" y="-50943"/>
                  <a:pt x="572795" y="0"/>
                </a:cubicBezTo>
                <a:cubicBezTo>
                  <a:pt x="758262" y="5097"/>
                  <a:pt x="898308" y="-4498"/>
                  <a:pt x="1123929" y="0"/>
                </a:cubicBezTo>
                <a:cubicBezTo>
                  <a:pt x="1304445" y="12087"/>
                  <a:pt x="1960765" y="-31067"/>
                  <a:pt x="2191750" y="0"/>
                </a:cubicBezTo>
                <a:cubicBezTo>
                  <a:pt x="2358573" y="34206"/>
                  <a:pt x="2818365" y="-19286"/>
                  <a:pt x="3052897" y="0"/>
                </a:cubicBezTo>
                <a:cubicBezTo>
                  <a:pt x="3379989" y="56146"/>
                  <a:pt x="3561145" y="-72341"/>
                  <a:pt x="3914043" y="0"/>
                </a:cubicBezTo>
                <a:cubicBezTo>
                  <a:pt x="4230710" y="-71728"/>
                  <a:pt x="4563390" y="69082"/>
                  <a:pt x="4878527" y="0"/>
                </a:cubicBezTo>
                <a:cubicBezTo>
                  <a:pt x="5179909" y="-65260"/>
                  <a:pt x="5567229" y="54358"/>
                  <a:pt x="5739674" y="0"/>
                </a:cubicBezTo>
                <a:cubicBezTo>
                  <a:pt x="5945557" y="-25942"/>
                  <a:pt x="6139690" y="-25986"/>
                  <a:pt x="6497483" y="0"/>
                </a:cubicBezTo>
                <a:cubicBezTo>
                  <a:pt x="6861143" y="43949"/>
                  <a:pt x="7014662" y="-18912"/>
                  <a:pt x="7255291" y="0"/>
                </a:cubicBezTo>
                <a:cubicBezTo>
                  <a:pt x="7483821" y="-4954"/>
                  <a:pt x="7603785" y="27812"/>
                  <a:pt x="7806426" y="0"/>
                </a:cubicBezTo>
                <a:cubicBezTo>
                  <a:pt x="7965320" y="4940"/>
                  <a:pt x="8076132" y="5142"/>
                  <a:pt x="8170174" y="0"/>
                </a:cubicBezTo>
                <a:cubicBezTo>
                  <a:pt x="8264216" y="-5142"/>
                  <a:pt x="8392326" y="-15730"/>
                  <a:pt x="8564234" y="0"/>
                </a:cubicBezTo>
                <a:cubicBezTo>
                  <a:pt x="8787674" y="30466"/>
                  <a:pt x="8888980" y="-35958"/>
                  <a:pt x="9218706" y="0"/>
                </a:cubicBezTo>
                <a:cubicBezTo>
                  <a:pt x="9544771" y="24974"/>
                  <a:pt x="9568780" y="-12126"/>
                  <a:pt x="9769839" y="0"/>
                </a:cubicBezTo>
                <a:cubicBezTo>
                  <a:pt x="10033293" y="58794"/>
                  <a:pt x="10417100" y="-26610"/>
                  <a:pt x="10906553" y="0"/>
                </a:cubicBezTo>
                <a:cubicBezTo>
                  <a:pt x="11115464" y="63145"/>
                  <a:pt x="11546732" y="240643"/>
                  <a:pt x="11479349" y="645061"/>
                </a:cubicBezTo>
                <a:cubicBezTo>
                  <a:pt x="11407234" y="859888"/>
                  <a:pt x="11455114" y="1149044"/>
                  <a:pt x="11479349" y="1570885"/>
                </a:cubicBezTo>
                <a:cubicBezTo>
                  <a:pt x="11518914" y="1994766"/>
                  <a:pt x="11466981" y="2074873"/>
                  <a:pt x="11479349" y="2535285"/>
                </a:cubicBezTo>
                <a:cubicBezTo>
                  <a:pt x="11509698" y="3004079"/>
                  <a:pt x="11492402" y="3189414"/>
                  <a:pt x="11479349" y="3461109"/>
                </a:cubicBezTo>
                <a:cubicBezTo>
                  <a:pt x="11456207" y="3790398"/>
                  <a:pt x="11502704" y="4278078"/>
                  <a:pt x="11479349" y="4502661"/>
                </a:cubicBezTo>
                <a:cubicBezTo>
                  <a:pt x="11411718" y="4858305"/>
                  <a:pt x="11191337" y="5112017"/>
                  <a:pt x="10906553" y="5147723"/>
                </a:cubicBezTo>
                <a:cubicBezTo>
                  <a:pt x="10522033" y="5130707"/>
                  <a:pt x="10334401" y="5133036"/>
                  <a:pt x="10148743" y="5147723"/>
                </a:cubicBezTo>
                <a:cubicBezTo>
                  <a:pt x="9970501" y="5143652"/>
                  <a:pt x="9641346" y="5132265"/>
                  <a:pt x="9494273" y="5147723"/>
                </a:cubicBezTo>
                <a:cubicBezTo>
                  <a:pt x="9326911" y="5211083"/>
                  <a:pt x="9149156" y="5187086"/>
                  <a:pt x="8943139" y="5147723"/>
                </a:cubicBezTo>
                <a:cubicBezTo>
                  <a:pt x="8705605" y="5095730"/>
                  <a:pt x="8308450" y="5158764"/>
                  <a:pt x="7875317" y="5147723"/>
                </a:cubicBezTo>
                <a:cubicBezTo>
                  <a:pt x="7409318" y="5130401"/>
                  <a:pt x="7402791" y="5146735"/>
                  <a:pt x="7220846" y="5147723"/>
                </a:cubicBezTo>
                <a:cubicBezTo>
                  <a:pt x="7014411" y="5147344"/>
                  <a:pt x="6809972" y="5141245"/>
                  <a:pt x="6566374" y="5147723"/>
                </a:cubicBezTo>
                <a:cubicBezTo>
                  <a:pt x="6267728" y="5099679"/>
                  <a:pt x="5888359" y="5158406"/>
                  <a:pt x="5498553" y="5147723"/>
                </a:cubicBezTo>
                <a:cubicBezTo>
                  <a:pt x="5128854" y="5135216"/>
                  <a:pt x="5204991" y="5158411"/>
                  <a:pt x="4947419" y="5147723"/>
                </a:cubicBezTo>
                <a:cubicBezTo>
                  <a:pt x="4748376" y="5107864"/>
                  <a:pt x="4489494" y="5126723"/>
                  <a:pt x="3982935" y="5147723"/>
                </a:cubicBezTo>
                <a:cubicBezTo>
                  <a:pt x="3570033" y="5208073"/>
                  <a:pt x="3290829" y="5097511"/>
                  <a:pt x="3121789" y="5147723"/>
                </a:cubicBezTo>
                <a:cubicBezTo>
                  <a:pt x="2880230" y="5182861"/>
                  <a:pt x="2664962" y="5253424"/>
                  <a:pt x="2157305" y="5147723"/>
                </a:cubicBezTo>
                <a:cubicBezTo>
                  <a:pt x="1754197" y="5014077"/>
                  <a:pt x="1313080" y="5229090"/>
                  <a:pt x="572795" y="5147723"/>
                </a:cubicBezTo>
                <a:cubicBezTo>
                  <a:pt x="314517" y="5213134"/>
                  <a:pt x="-165179" y="4913016"/>
                  <a:pt x="0" y="4502661"/>
                </a:cubicBezTo>
                <a:cubicBezTo>
                  <a:pt x="-17826" y="4196547"/>
                  <a:pt x="14149" y="3979162"/>
                  <a:pt x="0" y="3615414"/>
                </a:cubicBezTo>
                <a:cubicBezTo>
                  <a:pt x="-37038" y="3241197"/>
                  <a:pt x="38977" y="2902389"/>
                  <a:pt x="0" y="2689588"/>
                </a:cubicBezTo>
                <a:cubicBezTo>
                  <a:pt x="-28936" y="2471063"/>
                  <a:pt x="63967" y="2169612"/>
                  <a:pt x="0" y="1763765"/>
                </a:cubicBezTo>
                <a:cubicBezTo>
                  <a:pt x="47086" y="1372890"/>
                  <a:pt x="-11170" y="1141748"/>
                  <a:pt x="0" y="645061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2129858240">
                  <a:custGeom>
                    <a:avLst/>
                    <a:gdLst>
                      <a:gd name="connsiteX0" fmla="*/ 0 w 11479349"/>
                      <a:gd name="connsiteY0" fmla="*/ 645061 h 5147723"/>
                      <a:gd name="connsiteX1" fmla="*/ 572795 w 11479349"/>
                      <a:gd name="connsiteY1" fmla="*/ 0 h 5147723"/>
                      <a:gd name="connsiteX2" fmla="*/ 1123929 w 11479349"/>
                      <a:gd name="connsiteY2" fmla="*/ 0 h 5147723"/>
                      <a:gd name="connsiteX3" fmla="*/ 2191750 w 11479349"/>
                      <a:gd name="connsiteY3" fmla="*/ 0 h 5147723"/>
                      <a:gd name="connsiteX4" fmla="*/ 3052897 w 11479349"/>
                      <a:gd name="connsiteY4" fmla="*/ 0 h 5147723"/>
                      <a:gd name="connsiteX5" fmla="*/ 3914043 w 11479349"/>
                      <a:gd name="connsiteY5" fmla="*/ 0 h 5147723"/>
                      <a:gd name="connsiteX6" fmla="*/ 4878527 w 11479349"/>
                      <a:gd name="connsiteY6" fmla="*/ 0 h 5147723"/>
                      <a:gd name="connsiteX7" fmla="*/ 5739674 w 11479349"/>
                      <a:gd name="connsiteY7" fmla="*/ 0 h 5147723"/>
                      <a:gd name="connsiteX8" fmla="*/ 6497483 w 11479349"/>
                      <a:gd name="connsiteY8" fmla="*/ 0 h 5147723"/>
                      <a:gd name="connsiteX9" fmla="*/ 7255291 w 11479349"/>
                      <a:gd name="connsiteY9" fmla="*/ 0 h 5147723"/>
                      <a:gd name="connsiteX10" fmla="*/ 7806426 w 11479349"/>
                      <a:gd name="connsiteY10" fmla="*/ 0 h 5147723"/>
                      <a:gd name="connsiteX11" fmla="*/ 8564234 w 11479349"/>
                      <a:gd name="connsiteY11" fmla="*/ 0 h 5147723"/>
                      <a:gd name="connsiteX12" fmla="*/ 9218706 w 11479349"/>
                      <a:gd name="connsiteY12" fmla="*/ 0 h 5147723"/>
                      <a:gd name="connsiteX13" fmla="*/ 9769839 w 11479349"/>
                      <a:gd name="connsiteY13" fmla="*/ 0 h 5147723"/>
                      <a:gd name="connsiteX14" fmla="*/ 10906553 w 11479349"/>
                      <a:gd name="connsiteY14" fmla="*/ 0 h 5147723"/>
                      <a:gd name="connsiteX15" fmla="*/ 11479349 w 11479349"/>
                      <a:gd name="connsiteY15" fmla="*/ 645061 h 5147723"/>
                      <a:gd name="connsiteX16" fmla="*/ 11479349 w 11479349"/>
                      <a:gd name="connsiteY16" fmla="*/ 1570885 h 5147723"/>
                      <a:gd name="connsiteX17" fmla="*/ 11479349 w 11479349"/>
                      <a:gd name="connsiteY17" fmla="*/ 2535285 h 5147723"/>
                      <a:gd name="connsiteX18" fmla="*/ 11479349 w 11479349"/>
                      <a:gd name="connsiteY18" fmla="*/ 3461109 h 5147723"/>
                      <a:gd name="connsiteX19" fmla="*/ 11479349 w 11479349"/>
                      <a:gd name="connsiteY19" fmla="*/ 4502661 h 5147723"/>
                      <a:gd name="connsiteX20" fmla="*/ 10906553 w 11479349"/>
                      <a:gd name="connsiteY20" fmla="*/ 5147723 h 5147723"/>
                      <a:gd name="connsiteX21" fmla="*/ 10148743 w 11479349"/>
                      <a:gd name="connsiteY21" fmla="*/ 5147723 h 5147723"/>
                      <a:gd name="connsiteX22" fmla="*/ 9494273 w 11479349"/>
                      <a:gd name="connsiteY22" fmla="*/ 5147723 h 5147723"/>
                      <a:gd name="connsiteX23" fmla="*/ 8943139 w 11479349"/>
                      <a:gd name="connsiteY23" fmla="*/ 5147723 h 5147723"/>
                      <a:gd name="connsiteX24" fmla="*/ 7875317 w 11479349"/>
                      <a:gd name="connsiteY24" fmla="*/ 5147723 h 5147723"/>
                      <a:gd name="connsiteX25" fmla="*/ 7220846 w 11479349"/>
                      <a:gd name="connsiteY25" fmla="*/ 5147723 h 5147723"/>
                      <a:gd name="connsiteX26" fmla="*/ 6566374 w 11479349"/>
                      <a:gd name="connsiteY26" fmla="*/ 5147723 h 5147723"/>
                      <a:gd name="connsiteX27" fmla="*/ 5498553 w 11479349"/>
                      <a:gd name="connsiteY27" fmla="*/ 5147723 h 5147723"/>
                      <a:gd name="connsiteX28" fmla="*/ 4947419 w 11479349"/>
                      <a:gd name="connsiteY28" fmla="*/ 5147723 h 5147723"/>
                      <a:gd name="connsiteX29" fmla="*/ 3982935 w 11479349"/>
                      <a:gd name="connsiteY29" fmla="*/ 5147723 h 5147723"/>
                      <a:gd name="connsiteX30" fmla="*/ 3121789 w 11479349"/>
                      <a:gd name="connsiteY30" fmla="*/ 5147723 h 5147723"/>
                      <a:gd name="connsiteX31" fmla="*/ 2157305 w 11479349"/>
                      <a:gd name="connsiteY31" fmla="*/ 5147723 h 5147723"/>
                      <a:gd name="connsiteX32" fmla="*/ 572795 w 11479349"/>
                      <a:gd name="connsiteY32" fmla="*/ 5147723 h 5147723"/>
                      <a:gd name="connsiteX33" fmla="*/ 0 w 11479349"/>
                      <a:gd name="connsiteY33" fmla="*/ 4502661 h 5147723"/>
                      <a:gd name="connsiteX34" fmla="*/ 0 w 11479349"/>
                      <a:gd name="connsiteY34" fmla="*/ 3615414 h 5147723"/>
                      <a:gd name="connsiteX35" fmla="*/ 0 w 11479349"/>
                      <a:gd name="connsiteY35" fmla="*/ 2689588 h 5147723"/>
                      <a:gd name="connsiteX36" fmla="*/ 0 w 11479349"/>
                      <a:gd name="connsiteY36" fmla="*/ 1763765 h 5147723"/>
                      <a:gd name="connsiteX37" fmla="*/ 0 w 11479349"/>
                      <a:gd name="connsiteY37" fmla="*/ 645061 h 5147723"/>
                      <a:gd name="connsiteX0" fmla="*/ 0 w 11479349"/>
                      <a:gd name="connsiteY0" fmla="*/ 645061 h 5147723"/>
                      <a:gd name="connsiteX1" fmla="*/ 572795 w 11479349"/>
                      <a:gd name="connsiteY1" fmla="*/ 0 h 5147723"/>
                      <a:gd name="connsiteX2" fmla="*/ 1537279 w 11479349"/>
                      <a:gd name="connsiteY2" fmla="*/ 0 h 5147723"/>
                      <a:gd name="connsiteX3" fmla="*/ 2191750 w 11479349"/>
                      <a:gd name="connsiteY3" fmla="*/ 0 h 5147723"/>
                      <a:gd name="connsiteX4" fmla="*/ 2846222 w 11479349"/>
                      <a:gd name="connsiteY4" fmla="*/ 0 h 5147723"/>
                      <a:gd name="connsiteX5" fmla="*/ 3810706 w 11479349"/>
                      <a:gd name="connsiteY5" fmla="*/ 0 h 5147723"/>
                      <a:gd name="connsiteX6" fmla="*/ 4568515 w 11479349"/>
                      <a:gd name="connsiteY6" fmla="*/ 0 h 5147723"/>
                      <a:gd name="connsiteX7" fmla="*/ 5636337 w 11479349"/>
                      <a:gd name="connsiteY7" fmla="*/ 0 h 5147723"/>
                      <a:gd name="connsiteX8" fmla="*/ 6704158 w 11479349"/>
                      <a:gd name="connsiteY8" fmla="*/ 0 h 5147723"/>
                      <a:gd name="connsiteX9" fmla="*/ 7668642 w 11479349"/>
                      <a:gd name="connsiteY9" fmla="*/ 0 h 5147723"/>
                      <a:gd name="connsiteX10" fmla="*/ 8323113 w 11479349"/>
                      <a:gd name="connsiteY10" fmla="*/ 0 h 5147723"/>
                      <a:gd name="connsiteX11" fmla="*/ 8874247 w 11479349"/>
                      <a:gd name="connsiteY11" fmla="*/ 0 h 5147723"/>
                      <a:gd name="connsiteX12" fmla="*/ 9942069 w 11479349"/>
                      <a:gd name="connsiteY12" fmla="*/ 0 h 5147723"/>
                      <a:gd name="connsiteX13" fmla="*/ 10906553 w 11479349"/>
                      <a:gd name="connsiteY13" fmla="*/ 0 h 5147723"/>
                      <a:gd name="connsiteX14" fmla="*/ 11479349 w 11479349"/>
                      <a:gd name="connsiteY14" fmla="*/ 645061 h 5147723"/>
                      <a:gd name="connsiteX15" fmla="*/ 11479349 w 11479349"/>
                      <a:gd name="connsiteY15" fmla="*/ 1493733 h 5147723"/>
                      <a:gd name="connsiteX16" fmla="*/ 11479349 w 11479349"/>
                      <a:gd name="connsiteY16" fmla="*/ 2535285 h 5147723"/>
                      <a:gd name="connsiteX17" fmla="*/ 11479349 w 11479349"/>
                      <a:gd name="connsiteY17" fmla="*/ 3461109 h 5147723"/>
                      <a:gd name="connsiteX18" fmla="*/ 11479349 w 11479349"/>
                      <a:gd name="connsiteY18" fmla="*/ 4502661 h 5147723"/>
                      <a:gd name="connsiteX19" fmla="*/ 10906553 w 11479349"/>
                      <a:gd name="connsiteY19" fmla="*/ 5147723 h 5147723"/>
                      <a:gd name="connsiteX20" fmla="*/ 10045406 w 11479349"/>
                      <a:gd name="connsiteY20" fmla="*/ 5147723 h 5147723"/>
                      <a:gd name="connsiteX21" fmla="*/ 9390935 w 11479349"/>
                      <a:gd name="connsiteY21" fmla="*/ 5147723 h 5147723"/>
                      <a:gd name="connsiteX22" fmla="*/ 8736463 w 11479349"/>
                      <a:gd name="connsiteY22" fmla="*/ 5147723 h 5147723"/>
                      <a:gd name="connsiteX23" fmla="*/ 7668642 w 11479349"/>
                      <a:gd name="connsiteY23" fmla="*/ 5147723 h 5147723"/>
                      <a:gd name="connsiteX24" fmla="*/ 6910833 w 11479349"/>
                      <a:gd name="connsiteY24" fmla="*/ 5147723 h 5147723"/>
                      <a:gd name="connsiteX25" fmla="*/ 5843011 w 11479349"/>
                      <a:gd name="connsiteY25" fmla="*/ 5147723 h 5147723"/>
                      <a:gd name="connsiteX26" fmla="*/ 4775190 w 11479349"/>
                      <a:gd name="connsiteY26" fmla="*/ 5147723 h 5147723"/>
                      <a:gd name="connsiteX27" fmla="*/ 4419020 w 11479349"/>
                      <a:gd name="connsiteY27" fmla="*/ 5147723 h 5147723"/>
                      <a:gd name="connsiteX28" fmla="*/ 4017381 w 11479349"/>
                      <a:gd name="connsiteY28" fmla="*/ 5147723 h 5147723"/>
                      <a:gd name="connsiteX29" fmla="*/ 3466247 w 11479349"/>
                      <a:gd name="connsiteY29" fmla="*/ 5147723 h 5147723"/>
                      <a:gd name="connsiteX30" fmla="*/ 2811777 w 11479349"/>
                      <a:gd name="connsiteY30" fmla="*/ 5147723 h 5147723"/>
                      <a:gd name="connsiteX31" fmla="*/ 2157305 w 11479349"/>
                      <a:gd name="connsiteY31" fmla="*/ 5147723 h 5147723"/>
                      <a:gd name="connsiteX32" fmla="*/ 572795 w 11479349"/>
                      <a:gd name="connsiteY32" fmla="*/ 5147723 h 5147723"/>
                      <a:gd name="connsiteX33" fmla="*/ 0 w 11479349"/>
                      <a:gd name="connsiteY33" fmla="*/ 4502661 h 5147723"/>
                      <a:gd name="connsiteX34" fmla="*/ 0 w 11479349"/>
                      <a:gd name="connsiteY34" fmla="*/ 3576837 h 5147723"/>
                      <a:gd name="connsiteX35" fmla="*/ 0 w 11479349"/>
                      <a:gd name="connsiteY35" fmla="*/ 2728165 h 5147723"/>
                      <a:gd name="connsiteX36" fmla="*/ 0 w 11479349"/>
                      <a:gd name="connsiteY36" fmla="*/ 1879493 h 5147723"/>
                      <a:gd name="connsiteX37" fmla="*/ 0 w 11479349"/>
                      <a:gd name="connsiteY37" fmla="*/ 645061 h 51477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1479349" h="5147723" fill="none" extrusionOk="0">
                        <a:moveTo>
                          <a:pt x="0" y="645061"/>
                        </a:moveTo>
                        <a:cubicBezTo>
                          <a:pt x="-15040" y="313836"/>
                          <a:pt x="292923" y="-57879"/>
                          <a:pt x="572795" y="0"/>
                        </a:cubicBezTo>
                        <a:cubicBezTo>
                          <a:pt x="777986" y="4689"/>
                          <a:pt x="905920" y="-9638"/>
                          <a:pt x="1123929" y="0"/>
                        </a:cubicBezTo>
                        <a:cubicBezTo>
                          <a:pt x="1292230" y="19260"/>
                          <a:pt x="1993633" y="-44087"/>
                          <a:pt x="2191750" y="0"/>
                        </a:cubicBezTo>
                        <a:cubicBezTo>
                          <a:pt x="2406863" y="30551"/>
                          <a:pt x="2805172" y="-7202"/>
                          <a:pt x="3052897" y="0"/>
                        </a:cubicBezTo>
                        <a:cubicBezTo>
                          <a:pt x="3323290" y="70850"/>
                          <a:pt x="3538842" y="-53607"/>
                          <a:pt x="3914043" y="0"/>
                        </a:cubicBezTo>
                        <a:cubicBezTo>
                          <a:pt x="4259427" y="-17068"/>
                          <a:pt x="4591110" y="35964"/>
                          <a:pt x="4878527" y="0"/>
                        </a:cubicBezTo>
                        <a:cubicBezTo>
                          <a:pt x="5175113" y="-50704"/>
                          <a:pt x="5542823" y="30274"/>
                          <a:pt x="5739674" y="0"/>
                        </a:cubicBezTo>
                        <a:cubicBezTo>
                          <a:pt x="5951607" y="-26088"/>
                          <a:pt x="6152800" y="-20096"/>
                          <a:pt x="6497483" y="0"/>
                        </a:cubicBezTo>
                        <a:cubicBezTo>
                          <a:pt x="6882448" y="44136"/>
                          <a:pt x="7005779" y="-12344"/>
                          <a:pt x="7255291" y="0"/>
                        </a:cubicBezTo>
                        <a:cubicBezTo>
                          <a:pt x="7480496" y="16795"/>
                          <a:pt x="7580231" y="22888"/>
                          <a:pt x="7806426" y="0"/>
                        </a:cubicBezTo>
                        <a:cubicBezTo>
                          <a:pt x="8047683" y="-360"/>
                          <a:pt x="8349734" y="-2631"/>
                          <a:pt x="8564234" y="0"/>
                        </a:cubicBezTo>
                        <a:cubicBezTo>
                          <a:pt x="8779514" y="32850"/>
                          <a:pt x="8888372" y="-46264"/>
                          <a:pt x="9218706" y="0"/>
                        </a:cubicBezTo>
                        <a:cubicBezTo>
                          <a:pt x="9547681" y="23209"/>
                          <a:pt x="9567689" y="-9863"/>
                          <a:pt x="9769839" y="0"/>
                        </a:cubicBezTo>
                        <a:cubicBezTo>
                          <a:pt x="9967843" y="-26993"/>
                          <a:pt x="10433102" y="3710"/>
                          <a:pt x="10906553" y="0"/>
                        </a:cubicBezTo>
                        <a:cubicBezTo>
                          <a:pt x="11156643" y="37314"/>
                          <a:pt x="11541650" y="306485"/>
                          <a:pt x="11479349" y="645061"/>
                        </a:cubicBezTo>
                        <a:cubicBezTo>
                          <a:pt x="11421627" y="835088"/>
                          <a:pt x="11428461" y="1156292"/>
                          <a:pt x="11479349" y="1570885"/>
                        </a:cubicBezTo>
                        <a:cubicBezTo>
                          <a:pt x="11515536" y="1993046"/>
                          <a:pt x="11455099" y="2072712"/>
                          <a:pt x="11479349" y="2535285"/>
                        </a:cubicBezTo>
                        <a:cubicBezTo>
                          <a:pt x="11505960" y="2995964"/>
                          <a:pt x="11515671" y="3198161"/>
                          <a:pt x="11479349" y="3461109"/>
                        </a:cubicBezTo>
                        <a:cubicBezTo>
                          <a:pt x="11471870" y="3758549"/>
                          <a:pt x="11471212" y="4233471"/>
                          <a:pt x="11479349" y="4502661"/>
                        </a:cubicBezTo>
                        <a:cubicBezTo>
                          <a:pt x="11424634" y="4846483"/>
                          <a:pt x="11176976" y="5123390"/>
                          <a:pt x="10906553" y="5147723"/>
                        </a:cubicBezTo>
                        <a:cubicBezTo>
                          <a:pt x="10527369" y="5146620"/>
                          <a:pt x="10322180" y="5115146"/>
                          <a:pt x="10148743" y="5147723"/>
                        </a:cubicBezTo>
                        <a:cubicBezTo>
                          <a:pt x="9997934" y="5128096"/>
                          <a:pt x="9684509" y="5135852"/>
                          <a:pt x="9494273" y="5147723"/>
                        </a:cubicBezTo>
                        <a:cubicBezTo>
                          <a:pt x="9318606" y="5187847"/>
                          <a:pt x="9167660" y="5172426"/>
                          <a:pt x="8943139" y="5147723"/>
                        </a:cubicBezTo>
                        <a:cubicBezTo>
                          <a:pt x="8707865" y="5077321"/>
                          <a:pt x="8319358" y="5170839"/>
                          <a:pt x="7875317" y="5147723"/>
                        </a:cubicBezTo>
                        <a:cubicBezTo>
                          <a:pt x="7408440" y="5130605"/>
                          <a:pt x="7401661" y="5145433"/>
                          <a:pt x="7220846" y="5147723"/>
                        </a:cubicBezTo>
                        <a:cubicBezTo>
                          <a:pt x="6993039" y="5172544"/>
                          <a:pt x="6781440" y="5152588"/>
                          <a:pt x="6566374" y="5147723"/>
                        </a:cubicBezTo>
                        <a:cubicBezTo>
                          <a:pt x="6351738" y="5143557"/>
                          <a:pt x="5880995" y="5101804"/>
                          <a:pt x="5498553" y="5147723"/>
                        </a:cubicBezTo>
                        <a:cubicBezTo>
                          <a:pt x="5113065" y="5147056"/>
                          <a:pt x="5210826" y="5151154"/>
                          <a:pt x="4947419" y="5147723"/>
                        </a:cubicBezTo>
                        <a:cubicBezTo>
                          <a:pt x="4713447" y="5086776"/>
                          <a:pt x="4451847" y="5099370"/>
                          <a:pt x="3982935" y="5147723"/>
                        </a:cubicBezTo>
                        <a:cubicBezTo>
                          <a:pt x="3575029" y="5205814"/>
                          <a:pt x="3286919" y="5116414"/>
                          <a:pt x="3121789" y="5147723"/>
                        </a:cubicBezTo>
                        <a:cubicBezTo>
                          <a:pt x="2915482" y="5200845"/>
                          <a:pt x="2630759" y="5259489"/>
                          <a:pt x="2157305" y="5147723"/>
                        </a:cubicBezTo>
                        <a:cubicBezTo>
                          <a:pt x="1782989" y="5044298"/>
                          <a:pt x="1324164" y="5203717"/>
                          <a:pt x="572795" y="5147723"/>
                        </a:cubicBezTo>
                        <a:cubicBezTo>
                          <a:pt x="255719" y="5143397"/>
                          <a:pt x="-97714" y="4881050"/>
                          <a:pt x="0" y="4502661"/>
                        </a:cubicBezTo>
                        <a:cubicBezTo>
                          <a:pt x="15255" y="4231544"/>
                          <a:pt x="29913" y="4012454"/>
                          <a:pt x="0" y="3615414"/>
                        </a:cubicBezTo>
                        <a:cubicBezTo>
                          <a:pt x="-12692" y="3222040"/>
                          <a:pt x="14100" y="2915584"/>
                          <a:pt x="0" y="2689588"/>
                        </a:cubicBezTo>
                        <a:cubicBezTo>
                          <a:pt x="-5565" y="2467309"/>
                          <a:pt x="18111" y="2172550"/>
                          <a:pt x="0" y="1763765"/>
                        </a:cubicBezTo>
                        <a:cubicBezTo>
                          <a:pt x="55368" y="1347535"/>
                          <a:pt x="-34276" y="1159444"/>
                          <a:pt x="0" y="645061"/>
                        </a:cubicBezTo>
                        <a:close/>
                      </a:path>
                      <a:path w="11479349" h="5147723" stroke="0" extrusionOk="0">
                        <a:moveTo>
                          <a:pt x="0" y="645061"/>
                        </a:moveTo>
                        <a:cubicBezTo>
                          <a:pt x="-11206" y="267959"/>
                          <a:pt x="284277" y="34586"/>
                          <a:pt x="572795" y="0"/>
                        </a:cubicBezTo>
                        <a:cubicBezTo>
                          <a:pt x="770813" y="26790"/>
                          <a:pt x="1283891" y="72385"/>
                          <a:pt x="1537279" y="0"/>
                        </a:cubicBezTo>
                        <a:cubicBezTo>
                          <a:pt x="1791173" y="-44263"/>
                          <a:pt x="1872394" y="-20210"/>
                          <a:pt x="2191750" y="0"/>
                        </a:cubicBezTo>
                        <a:cubicBezTo>
                          <a:pt x="2515960" y="5456"/>
                          <a:pt x="2531170" y="-14339"/>
                          <a:pt x="2846222" y="0"/>
                        </a:cubicBezTo>
                        <a:cubicBezTo>
                          <a:pt x="3151774" y="-31328"/>
                          <a:pt x="3514884" y="6340"/>
                          <a:pt x="3810706" y="0"/>
                        </a:cubicBezTo>
                        <a:cubicBezTo>
                          <a:pt x="4100826" y="35979"/>
                          <a:pt x="4377369" y="11170"/>
                          <a:pt x="4568515" y="0"/>
                        </a:cubicBezTo>
                        <a:cubicBezTo>
                          <a:pt x="4740363" y="-14094"/>
                          <a:pt x="5064914" y="-95453"/>
                          <a:pt x="5636337" y="0"/>
                        </a:cubicBezTo>
                        <a:cubicBezTo>
                          <a:pt x="6162539" y="45453"/>
                          <a:pt x="6193939" y="-39651"/>
                          <a:pt x="6704158" y="0"/>
                        </a:cubicBezTo>
                        <a:cubicBezTo>
                          <a:pt x="7216106" y="40234"/>
                          <a:pt x="7339180" y="-39426"/>
                          <a:pt x="7668642" y="0"/>
                        </a:cubicBezTo>
                        <a:cubicBezTo>
                          <a:pt x="8005964" y="30577"/>
                          <a:pt x="8135092" y="-31432"/>
                          <a:pt x="8323113" y="0"/>
                        </a:cubicBezTo>
                        <a:cubicBezTo>
                          <a:pt x="8523731" y="65145"/>
                          <a:pt x="8692159" y="-52254"/>
                          <a:pt x="8874247" y="0"/>
                        </a:cubicBezTo>
                        <a:cubicBezTo>
                          <a:pt x="9077744" y="-14247"/>
                          <a:pt x="9552427" y="-58418"/>
                          <a:pt x="9942069" y="0"/>
                        </a:cubicBezTo>
                        <a:cubicBezTo>
                          <a:pt x="10356485" y="52805"/>
                          <a:pt x="10664928" y="-15828"/>
                          <a:pt x="10906553" y="0"/>
                        </a:cubicBezTo>
                        <a:cubicBezTo>
                          <a:pt x="11238851" y="-52817"/>
                          <a:pt x="11469353" y="282799"/>
                          <a:pt x="11479349" y="645061"/>
                        </a:cubicBezTo>
                        <a:cubicBezTo>
                          <a:pt x="11482333" y="960037"/>
                          <a:pt x="11465910" y="1226477"/>
                          <a:pt x="11479349" y="1493733"/>
                        </a:cubicBezTo>
                        <a:cubicBezTo>
                          <a:pt x="11512963" y="1695473"/>
                          <a:pt x="11526210" y="2227038"/>
                          <a:pt x="11479349" y="2535285"/>
                        </a:cubicBezTo>
                        <a:cubicBezTo>
                          <a:pt x="11459451" y="2745233"/>
                          <a:pt x="11451161" y="3066205"/>
                          <a:pt x="11479349" y="3461109"/>
                        </a:cubicBezTo>
                        <a:cubicBezTo>
                          <a:pt x="11496012" y="3886680"/>
                          <a:pt x="11426005" y="4195196"/>
                          <a:pt x="11479349" y="4502661"/>
                        </a:cubicBezTo>
                        <a:cubicBezTo>
                          <a:pt x="11441911" y="4875827"/>
                          <a:pt x="11257912" y="5089449"/>
                          <a:pt x="10906553" y="5147723"/>
                        </a:cubicBezTo>
                        <a:cubicBezTo>
                          <a:pt x="10502031" y="5164187"/>
                          <a:pt x="10418888" y="5125970"/>
                          <a:pt x="10045406" y="5147723"/>
                        </a:cubicBezTo>
                        <a:cubicBezTo>
                          <a:pt x="9660498" y="5158904"/>
                          <a:pt x="9706814" y="5188656"/>
                          <a:pt x="9390935" y="5147723"/>
                        </a:cubicBezTo>
                        <a:cubicBezTo>
                          <a:pt x="9096489" y="5130040"/>
                          <a:pt x="8902119" y="5156876"/>
                          <a:pt x="8736463" y="5147723"/>
                        </a:cubicBezTo>
                        <a:cubicBezTo>
                          <a:pt x="8597266" y="5127524"/>
                          <a:pt x="8041914" y="5107515"/>
                          <a:pt x="7668642" y="5147723"/>
                        </a:cubicBezTo>
                        <a:cubicBezTo>
                          <a:pt x="7352300" y="5113826"/>
                          <a:pt x="7155271" y="5142845"/>
                          <a:pt x="6910833" y="5147723"/>
                        </a:cubicBezTo>
                        <a:cubicBezTo>
                          <a:pt x="6603037" y="5192973"/>
                          <a:pt x="6184859" y="5084053"/>
                          <a:pt x="5843011" y="5147723"/>
                        </a:cubicBezTo>
                        <a:cubicBezTo>
                          <a:pt x="5519104" y="5110145"/>
                          <a:pt x="5040401" y="5143183"/>
                          <a:pt x="4775190" y="5147723"/>
                        </a:cubicBezTo>
                        <a:cubicBezTo>
                          <a:pt x="4653690" y="5141002"/>
                          <a:pt x="4591411" y="5149716"/>
                          <a:pt x="4419020" y="5147723"/>
                        </a:cubicBezTo>
                        <a:cubicBezTo>
                          <a:pt x="4246629" y="5145731"/>
                          <a:pt x="4163961" y="5144509"/>
                          <a:pt x="4017381" y="5147723"/>
                        </a:cubicBezTo>
                        <a:cubicBezTo>
                          <a:pt x="3834399" y="5163822"/>
                          <a:pt x="3641483" y="5168297"/>
                          <a:pt x="3466247" y="5147723"/>
                        </a:cubicBezTo>
                        <a:cubicBezTo>
                          <a:pt x="3270133" y="5166381"/>
                          <a:pt x="3138285" y="5123850"/>
                          <a:pt x="2811777" y="5147723"/>
                        </a:cubicBezTo>
                        <a:cubicBezTo>
                          <a:pt x="2490964" y="5152409"/>
                          <a:pt x="2298593" y="5161737"/>
                          <a:pt x="2157305" y="5147723"/>
                        </a:cubicBezTo>
                        <a:cubicBezTo>
                          <a:pt x="2037664" y="5304997"/>
                          <a:pt x="1381458" y="5193508"/>
                          <a:pt x="572795" y="5147723"/>
                        </a:cubicBezTo>
                        <a:cubicBezTo>
                          <a:pt x="279377" y="5168428"/>
                          <a:pt x="78832" y="4815890"/>
                          <a:pt x="0" y="4502661"/>
                        </a:cubicBezTo>
                        <a:cubicBezTo>
                          <a:pt x="-7760" y="4042438"/>
                          <a:pt x="-23511" y="3817101"/>
                          <a:pt x="0" y="3576837"/>
                        </a:cubicBezTo>
                        <a:cubicBezTo>
                          <a:pt x="-47794" y="3263139"/>
                          <a:pt x="28312" y="3047952"/>
                          <a:pt x="0" y="2728165"/>
                        </a:cubicBezTo>
                        <a:cubicBezTo>
                          <a:pt x="-43830" y="2428165"/>
                          <a:pt x="27259" y="2273160"/>
                          <a:pt x="0" y="1879493"/>
                        </a:cubicBezTo>
                        <a:cubicBezTo>
                          <a:pt x="33045" y="1514980"/>
                          <a:pt x="26110" y="905463"/>
                          <a:pt x="0" y="645061"/>
                        </a:cubicBezTo>
                        <a:close/>
                      </a:path>
                      <a:path w="11479349" h="5147723" fill="none" stroke="0" extrusionOk="0">
                        <a:moveTo>
                          <a:pt x="0" y="645061"/>
                        </a:moveTo>
                        <a:cubicBezTo>
                          <a:pt x="-6687" y="340233"/>
                          <a:pt x="272942" y="-16813"/>
                          <a:pt x="572795" y="0"/>
                        </a:cubicBezTo>
                        <a:cubicBezTo>
                          <a:pt x="770616" y="29791"/>
                          <a:pt x="910267" y="4617"/>
                          <a:pt x="1123929" y="0"/>
                        </a:cubicBezTo>
                        <a:cubicBezTo>
                          <a:pt x="1336941" y="-2917"/>
                          <a:pt x="1947432" y="-4340"/>
                          <a:pt x="2191750" y="0"/>
                        </a:cubicBezTo>
                        <a:cubicBezTo>
                          <a:pt x="2369278" y="15618"/>
                          <a:pt x="2823826" y="-40067"/>
                          <a:pt x="3052897" y="0"/>
                        </a:cubicBezTo>
                        <a:cubicBezTo>
                          <a:pt x="3305820" y="26481"/>
                          <a:pt x="3559019" y="-50148"/>
                          <a:pt x="3914043" y="0"/>
                        </a:cubicBezTo>
                        <a:cubicBezTo>
                          <a:pt x="4278229" y="18989"/>
                          <a:pt x="4508856" y="93033"/>
                          <a:pt x="4878527" y="0"/>
                        </a:cubicBezTo>
                        <a:cubicBezTo>
                          <a:pt x="5223321" y="-84162"/>
                          <a:pt x="5561500" y="35476"/>
                          <a:pt x="5739674" y="0"/>
                        </a:cubicBezTo>
                        <a:cubicBezTo>
                          <a:pt x="5922062" y="-9929"/>
                          <a:pt x="6115430" y="-17615"/>
                          <a:pt x="6497483" y="0"/>
                        </a:cubicBezTo>
                        <a:cubicBezTo>
                          <a:pt x="6826467" y="10227"/>
                          <a:pt x="7040264" y="-43935"/>
                          <a:pt x="7255291" y="0"/>
                        </a:cubicBezTo>
                        <a:cubicBezTo>
                          <a:pt x="7477125" y="19873"/>
                          <a:pt x="7598915" y="7684"/>
                          <a:pt x="7806426" y="0"/>
                        </a:cubicBezTo>
                        <a:cubicBezTo>
                          <a:pt x="8002978" y="6660"/>
                          <a:pt x="8361471" y="-81950"/>
                          <a:pt x="8564234" y="0"/>
                        </a:cubicBezTo>
                        <a:cubicBezTo>
                          <a:pt x="8764098" y="28368"/>
                          <a:pt x="8891925" y="-19490"/>
                          <a:pt x="9218706" y="0"/>
                        </a:cubicBezTo>
                        <a:cubicBezTo>
                          <a:pt x="9550958" y="27529"/>
                          <a:pt x="9571177" y="-3538"/>
                          <a:pt x="9769839" y="0"/>
                        </a:cubicBezTo>
                        <a:cubicBezTo>
                          <a:pt x="9943363" y="24263"/>
                          <a:pt x="10413765" y="13544"/>
                          <a:pt x="10906553" y="0"/>
                        </a:cubicBezTo>
                        <a:cubicBezTo>
                          <a:pt x="11214276" y="73995"/>
                          <a:pt x="11492064" y="230839"/>
                          <a:pt x="11479349" y="645061"/>
                        </a:cubicBezTo>
                        <a:cubicBezTo>
                          <a:pt x="11451969" y="856303"/>
                          <a:pt x="11441853" y="1133691"/>
                          <a:pt x="11479349" y="1570885"/>
                        </a:cubicBezTo>
                        <a:cubicBezTo>
                          <a:pt x="11516681" y="1988318"/>
                          <a:pt x="11483790" y="2078220"/>
                          <a:pt x="11479349" y="2535285"/>
                        </a:cubicBezTo>
                        <a:cubicBezTo>
                          <a:pt x="11504948" y="2996333"/>
                          <a:pt x="11534646" y="3192653"/>
                          <a:pt x="11479349" y="3461109"/>
                        </a:cubicBezTo>
                        <a:cubicBezTo>
                          <a:pt x="11463360" y="3768476"/>
                          <a:pt x="11415096" y="4204915"/>
                          <a:pt x="11479349" y="4502661"/>
                        </a:cubicBezTo>
                        <a:cubicBezTo>
                          <a:pt x="11473807" y="4861586"/>
                          <a:pt x="11196871" y="5223570"/>
                          <a:pt x="10906553" y="5147723"/>
                        </a:cubicBezTo>
                        <a:cubicBezTo>
                          <a:pt x="10524544" y="5161154"/>
                          <a:pt x="10315009" y="5118223"/>
                          <a:pt x="10148743" y="5147723"/>
                        </a:cubicBezTo>
                        <a:cubicBezTo>
                          <a:pt x="9974482" y="5136196"/>
                          <a:pt x="9700016" y="5153008"/>
                          <a:pt x="9494273" y="5147723"/>
                        </a:cubicBezTo>
                        <a:cubicBezTo>
                          <a:pt x="9279892" y="5179204"/>
                          <a:pt x="9161951" y="5176263"/>
                          <a:pt x="8943139" y="5147723"/>
                        </a:cubicBezTo>
                        <a:cubicBezTo>
                          <a:pt x="8726288" y="5141904"/>
                          <a:pt x="8327736" y="5176849"/>
                          <a:pt x="7875317" y="5147723"/>
                        </a:cubicBezTo>
                        <a:cubicBezTo>
                          <a:pt x="7407318" y="5133207"/>
                          <a:pt x="7403761" y="5144632"/>
                          <a:pt x="7220846" y="5147723"/>
                        </a:cubicBezTo>
                        <a:cubicBezTo>
                          <a:pt x="7055936" y="5145308"/>
                          <a:pt x="6803275" y="5147549"/>
                          <a:pt x="6566374" y="5147723"/>
                        </a:cubicBezTo>
                        <a:cubicBezTo>
                          <a:pt x="6352639" y="5151006"/>
                          <a:pt x="5956515" y="5104486"/>
                          <a:pt x="5498553" y="5147723"/>
                        </a:cubicBezTo>
                        <a:cubicBezTo>
                          <a:pt x="5119842" y="5156869"/>
                          <a:pt x="5199398" y="5145626"/>
                          <a:pt x="4947419" y="5147723"/>
                        </a:cubicBezTo>
                        <a:cubicBezTo>
                          <a:pt x="4743701" y="5118025"/>
                          <a:pt x="4365123" y="5192717"/>
                          <a:pt x="3982935" y="5147723"/>
                        </a:cubicBezTo>
                        <a:cubicBezTo>
                          <a:pt x="3584667" y="5170087"/>
                          <a:pt x="3380786" y="5134436"/>
                          <a:pt x="3121789" y="5147723"/>
                        </a:cubicBezTo>
                        <a:cubicBezTo>
                          <a:pt x="2843787" y="5221811"/>
                          <a:pt x="2604161" y="5177167"/>
                          <a:pt x="2157305" y="5147723"/>
                        </a:cubicBezTo>
                        <a:cubicBezTo>
                          <a:pt x="1633441" y="5057077"/>
                          <a:pt x="1418257" y="5165175"/>
                          <a:pt x="572795" y="5147723"/>
                        </a:cubicBezTo>
                        <a:cubicBezTo>
                          <a:pt x="252323" y="5182681"/>
                          <a:pt x="-63153" y="4861886"/>
                          <a:pt x="0" y="4502661"/>
                        </a:cubicBezTo>
                        <a:cubicBezTo>
                          <a:pt x="45553" y="4214502"/>
                          <a:pt x="-21425" y="4026653"/>
                          <a:pt x="0" y="3615414"/>
                        </a:cubicBezTo>
                        <a:cubicBezTo>
                          <a:pt x="-26015" y="3214716"/>
                          <a:pt x="2966" y="2873550"/>
                          <a:pt x="0" y="2689588"/>
                        </a:cubicBezTo>
                        <a:cubicBezTo>
                          <a:pt x="-13764" y="2499800"/>
                          <a:pt x="15362" y="2162223"/>
                          <a:pt x="0" y="1763765"/>
                        </a:cubicBezTo>
                        <a:cubicBezTo>
                          <a:pt x="15482" y="1347169"/>
                          <a:pt x="-1028" y="1186206"/>
                          <a:pt x="0" y="645061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b"/>
          <a:lstStyle/>
          <a:p>
            <a:pPr marL="0" marR="0" lvl="0" indent="0" algn="just" defTabSz="121917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vi-VN" sz="373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  <p:grpSp>
        <p:nvGrpSpPr>
          <p:cNvPr id="2046" name="Google Shape;2046;p56"/>
          <p:cNvGrpSpPr/>
          <p:nvPr/>
        </p:nvGrpSpPr>
        <p:grpSpPr>
          <a:xfrm>
            <a:off x="-425664" y="5539542"/>
            <a:ext cx="3466851" cy="1701949"/>
            <a:chOff x="-319248" y="4078456"/>
            <a:chExt cx="2600138" cy="1276462"/>
          </a:xfrm>
        </p:grpSpPr>
        <p:sp>
          <p:nvSpPr>
            <p:cNvPr id="2047" name="Google Shape;2047;p56"/>
            <p:cNvSpPr/>
            <p:nvPr/>
          </p:nvSpPr>
          <p:spPr>
            <a:xfrm rot="-153522" flipH="1">
              <a:off x="-232326" y="4251254"/>
              <a:ext cx="2426035" cy="930297"/>
            </a:xfrm>
            <a:custGeom>
              <a:avLst/>
              <a:gdLst/>
              <a:ahLst/>
              <a:cxnLst/>
              <a:rect l="l" t="t" r="r" b="b"/>
              <a:pathLst>
                <a:path w="25246" h="11515" extrusionOk="0">
                  <a:moveTo>
                    <a:pt x="18225" y="1"/>
                  </a:moveTo>
                  <a:cubicBezTo>
                    <a:pt x="18089" y="1"/>
                    <a:pt x="17972" y="40"/>
                    <a:pt x="17875" y="78"/>
                  </a:cubicBezTo>
                  <a:cubicBezTo>
                    <a:pt x="17738" y="137"/>
                    <a:pt x="17602" y="176"/>
                    <a:pt x="17505" y="253"/>
                  </a:cubicBezTo>
                  <a:cubicBezTo>
                    <a:pt x="17311" y="370"/>
                    <a:pt x="17155" y="565"/>
                    <a:pt x="17019" y="779"/>
                  </a:cubicBezTo>
                  <a:cubicBezTo>
                    <a:pt x="16902" y="1051"/>
                    <a:pt x="16824" y="1323"/>
                    <a:pt x="16805" y="1557"/>
                  </a:cubicBezTo>
                  <a:cubicBezTo>
                    <a:pt x="16785" y="1809"/>
                    <a:pt x="16785" y="2043"/>
                    <a:pt x="16785" y="2393"/>
                  </a:cubicBezTo>
                  <a:cubicBezTo>
                    <a:pt x="16824" y="3015"/>
                    <a:pt x="16961" y="3677"/>
                    <a:pt x="17077" y="4280"/>
                  </a:cubicBezTo>
                  <a:lnTo>
                    <a:pt x="17213" y="4941"/>
                  </a:lnTo>
                  <a:cubicBezTo>
                    <a:pt x="17291" y="5213"/>
                    <a:pt x="17349" y="5466"/>
                    <a:pt x="17388" y="5738"/>
                  </a:cubicBezTo>
                  <a:cubicBezTo>
                    <a:pt x="17311" y="5719"/>
                    <a:pt x="17272" y="5719"/>
                    <a:pt x="17194" y="5699"/>
                  </a:cubicBezTo>
                  <a:lnTo>
                    <a:pt x="17097" y="5699"/>
                  </a:lnTo>
                  <a:cubicBezTo>
                    <a:pt x="16863" y="5699"/>
                    <a:pt x="16591" y="5797"/>
                    <a:pt x="16377" y="5933"/>
                  </a:cubicBezTo>
                  <a:cubicBezTo>
                    <a:pt x="16241" y="6030"/>
                    <a:pt x="16144" y="6127"/>
                    <a:pt x="16027" y="6263"/>
                  </a:cubicBezTo>
                  <a:cubicBezTo>
                    <a:pt x="15930" y="6380"/>
                    <a:pt x="15852" y="6497"/>
                    <a:pt x="15755" y="6613"/>
                  </a:cubicBezTo>
                  <a:cubicBezTo>
                    <a:pt x="15657" y="6419"/>
                    <a:pt x="15541" y="6263"/>
                    <a:pt x="15405" y="6108"/>
                  </a:cubicBezTo>
                  <a:cubicBezTo>
                    <a:pt x="15230" y="5933"/>
                    <a:pt x="15016" y="5816"/>
                    <a:pt x="14782" y="5738"/>
                  </a:cubicBezTo>
                  <a:cubicBezTo>
                    <a:pt x="14665" y="5719"/>
                    <a:pt x="14568" y="5699"/>
                    <a:pt x="14452" y="5699"/>
                  </a:cubicBezTo>
                  <a:lnTo>
                    <a:pt x="14374" y="5699"/>
                  </a:lnTo>
                  <a:cubicBezTo>
                    <a:pt x="14276" y="5699"/>
                    <a:pt x="14179" y="5719"/>
                    <a:pt x="14082" y="5719"/>
                  </a:cubicBezTo>
                  <a:cubicBezTo>
                    <a:pt x="13888" y="5738"/>
                    <a:pt x="13674" y="5816"/>
                    <a:pt x="13460" y="5972"/>
                  </a:cubicBezTo>
                  <a:cubicBezTo>
                    <a:pt x="13265" y="6088"/>
                    <a:pt x="13071" y="6224"/>
                    <a:pt x="12896" y="6419"/>
                  </a:cubicBezTo>
                  <a:cubicBezTo>
                    <a:pt x="12837" y="6477"/>
                    <a:pt x="12798" y="6555"/>
                    <a:pt x="12740" y="6594"/>
                  </a:cubicBezTo>
                  <a:cubicBezTo>
                    <a:pt x="12701" y="5913"/>
                    <a:pt x="12623" y="5330"/>
                    <a:pt x="12546" y="4766"/>
                  </a:cubicBezTo>
                  <a:cubicBezTo>
                    <a:pt x="12448" y="4066"/>
                    <a:pt x="12332" y="3463"/>
                    <a:pt x="12157" y="2899"/>
                  </a:cubicBezTo>
                  <a:cubicBezTo>
                    <a:pt x="12079" y="2607"/>
                    <a:pt x="11962" y="2315"/>
                    <a:pt x="11865" y="2082"/>
                  </a:cubicBezTo>
                  <a:cubicBezTo>
                    <a:pt x="11748" y="1751"/>
                    <a:pt x="11592" y="1518"/>
                    <a:pt x="11476" y="1323"/>
                  </a:cubicBezTo>
                  <a:cubicBezTo>
                    <a:pt x="11340" y="1070"/>
                    <a:pt x="11165" y="876"/>
                    <a:pt x="10970" y="720"/>
                  </a:cubicBezTo>
                  <a:cubicBezTo>
                    <a:pt x="10873" y="642"/>
                    <a:pt x="10776" y="545"/>
                    <a:pt x="10659" y="467"/>
                  </a:cubicBezTo>
                  <a:cubicBezTo>
                    <a:pt x="10523" y="390"/>
                    <a:pt x="10406" y="331"/>
                    <a:pt x="10289" y="292"/>
                  </a:cubicBezTo>
                  <a:cubicBezTo>
                    <a:pt x="9998" y="176"/>
                    <a:pt x="9686" y="98"/>
                    <a:pt x="9414" y="98"/>
                  </a:cubicBezTo>
                  <a:cubicBezTo>
                    <a:pt x="9239" y="98"/>
                    <a:pt x="9103" y="137"/>
                    <a:pt x="8947" y="176"/>
                  </a:cubicBezTo>
                  <a:cubicBezTo>
                    <a:pt x="8578" y="292"/>
                    <a:pt x="8267" y="565"/>
                    <a:pt x="8072" y="934"/>
                  </a:cubicBezTo>
                  <a:cubicBezTo>
                    <a:pt x="7839" y="1343"/>
                    <a:pt x="7761" y="1829"/>
                    <a:pt x="7703" y="2237"/>
                  </a:cubicBezTo>
                  <a:cubicBezTo>
                    <a:pt x="7664" y="2626"/>
                    <a:pt x="7644" y="3054"/>
                    <a:pt x="7664" y="3560"/>
                  </a:cubicBezTo>
                  <a:cubicBezTo>
                    <a:pt x="7664" y="3832"/>
                    <a:pt x="7683" y="4124"/>
                    <a:pt x="7703" y="4455"/>
                  </a:cubicBezTo>
                  <a:cubicBezTo>
                    <a:pt x="7547" y="4221"/>
                    <a:pt x="7372" y="4027"/>
                    <a:pt x="7197" y="3871"/>
                  </a:cubicBezTo>
                  <a:cubicBezTo>
                    <a:pt x="7080" y="3774"/>
                    <a:pt x="6964" y="3696"/>
                    <a:pt x="6866" y="3657"/>
                  </a:cubicBezTo>
                  <a:cubicBezTo>
                    <a:pt x="6788" y="3638"/>
                    <a:pt x="6711" y="3579"/>
                    <a:pt x="6633" y="3560"/>
                  </a:cubicBezTo>
                  <a:cubicBezTo>
                    <a:pt x="6575" y="3540"/>
                    <a:pt x="6477" y="3540"/>
                    <a:pt x="6400" y="3502"/>
                  </a:cubicBezTo>
                  <a:lnTo>
                    <a:pt x="6283" y="3502"/>
                  </a:lnTo>
                  <a:cubicBezTo>
                    <a:pt x="6186" y="3502"/>
                    <a:pt x="6088" y="3540"/>
                    <a:pt x="5952" y="3560"/>
                  </a:cubicBezTo>
                  <a:cubicBezTo>
                    <a:pt x="5816" y="3579"/>
                    <a:pt x="5641" y="3657"/>
                    <a:pt x="5524" y="3754"/>
                  </a:cubicBezTo>
                  <a:cubicBezTo>
                    <a:pt x="5408" y="3852"/>
                    <a:pt x="5310" y="3949"/>
                    <a:pt x="5174" y="4085"/>
                  </a:cubicBezTo>
                  <a:cubicBezTo>
                    <a:pt x="5116" y="4182"/>
                    <a:pt x="5057" y="4338"/>
                    <a:pt x="5019" y="4513"/>
                  </a:cubicBezTo>
                  <a:cubicBezTo>
                    <a:pt x="4960" y="4649"/>
                    <a:pt x="4960" y="4824"/>
                    <a:pt x="4941" y="4941"/>
                  </a:cubicBezTo>
                  <a:lnTo>
                    <a:pt x="4941" y="5213"/>
                  </a:lnTo>
                  <a:cubicBezTo>
                    <a:pt x="4727" y="4921"/>
                    <a:pt x="4493" y="4668"/>
                    <a:pt x="4280" y="4435"/>
                  </a:cubicBezTo>
                  <a:cubicBezTo>
                    <a:pt x="3813" y="3929"/>
                    <a:pt x="3385" y="3502"/>
                    <a:pt x="2918" y="3190"/>
                  </a:cubicBezTo>
                  <a:cubicBezTo>
                    <a:pt x="2432" y="2860"/>
                    <a:pt x="1946" y="2665"/>
                    <a:pt x="1518" y="2665"/>
                  </a:cubicBezTo>
                  <a:cubicBezTo>
                    <a:pt x="1265" y="2665"/>
                    <a:pt x="1031" y="2704"/>
                    <a:pt x="837" y="2821"/>
                  </a:cubicBezTo>
                  <a:cubicBezTo>
                    <a:pt x="642" y="2918"/>
                    <a:pt x="448" y="3093"/>
                    <a:pt x="292" y="3346"/>
                  </a:cubicBezTo>
                  <a:cubicBezTo>
                    <a:pt x="176" y="3502"/>
                    <a:pt x="78" y="3735"/>
                    <a:pt x="59" y="3949"/>
                  </a:cubicBezTo>
                  <a:cubicBezTo>
                    <a:pt x="1" y="4163"/>
                    <a:pt x="1" y="4416"/>
                    <a:pt x="59" y="4707"/>
                  </a:cubicBezTo>
                  <a:cubicBezTo>
                    <a:pt x="78" y="4921"/>
                    <a:pt x="156" y="5155"/>
                    <a:pt x="254" y="5427"/>
                  </a:cubicBezTo>
                  <a:cubicBezTo>
                    <a:pt x="351" y="5680"/>
                    <a:pt x="467" y="5933"/>
                    <a:pt x="604" y="6205"/>
                  </a:cubicBezTo>
                  <a:cubicBezTo>
                    <a:pt x="876" y="6672"/>
                    <a:pt x="1187" y="7158"/>
                    <a:pt x="1634" y="7683"/>
                  </a:cubicBezTo>
                  <a:cubicBezTo>
                    <a:pt x="1946" y="8072"/>
                    <a:pt x="2257" y="8442"/>
                    <a:pt x="2587" y="8792"/>
                  </a:cubicBezTo>
                  <a:cubicBezTo>
                    <a:pt x="2549" y="8792"/>
                    <a:pt x="2529" y="8753"/>
                    <a:pt x="2510" y="8753"/>
                  </a:cubicBezTo>
                  <a:cubicBezTo>
                    <a:pt x="2412" y="8753"/>
                    <a:pt x="2335" y="8733"/>
                    <a:pt x="2237" y="8733"/>
                  </a:cubicBezTo>
                  <a:cubicBezTo>
                    <a:pt x="1926" y="8733"/>
                    <a:pt x="1634" y="8811"/>
                    <a:pt x="1382" y="8947"/>
                  </a:cubicBezTo>
                  <a:cubicBezTo>
                    <a:pt x="1090" y="9122"/>
                    <a:pt x="876" y="9434"/>
                    <a:pt x="856" y="9764"/>
                  </a:cubicBezTo>
                  <a:cubicBezTo>
                    <a:pt x="798" y="10153"/>
                    <a:pt x="973" y="10581"/>
                    <a:pt x="1323" y="11048"/>
                  </a:cubicBezTo>
                  <a:cubicBezTo>
                    <a:pt x="1343" y="11087"/>
                    <a:pt x="1382" y="11126"/>
                    <a:pt x="1440" y="11126"/>
                  </a:cubicBezTo>
                  <a:cubicBezTo>
                    <a:pt x="1479" y="11165"/>
                    <a:pt x="1557" y="11223"/>
                    <a:pt x="1634" y="11262"/>
                  </a:cubicBezTo>
                  <a:cubicBezTo>
                    <a:pt x="1673" y="11379"/>
                    <a:pt x="1809" y="11456"/>
                    <a:pt x="1926" y="11456"/>
                  </a:cubicBezTo>
                  <a:lnTo>
                    <a:pt x="2004" y="11456"/>
                  </a:lnTo>
                  <a:cubicBezTo>
                    <a:pt x="2412" y="11359"/>
                    <a:pt x="2840" y="11262"/>
                    <a:pt x="3327" y="11184"/>
                  </a:cubicBezTo>
                  <a:cubicBezTo>
                    <a:pt x="4163" y="11067"/>
                    <a:pt x="5057" y="11028"/>
                    <a:pt x="6049" y="11028"/>
                  </a:cubicBezTo>
                  <a:cubicBezTo>
                    <a:pt x="7158" y="11028"/>
                    <a:pt x="8247" y="11087"/>
                    <a:pt x="9064" y="11145"/>
                  </a:cubicBezTo>
                  <a:cubicBezTo>
                    <a:pt x="9589" y="11184"/>
                    <a:pt x="10114" y="11223"/>
                    <a:pt x="10620" y="11262"/>
                  </a:cubicBezTo>
                  <a:cubicBezTo>
                    <a:pt x="11981" y="11379"/>
                    <a:pt x="13401" y="11476"/>
                    <a:pt x="14782" y="11515"/>
                  </a:cubicBezTo>
                  <a:lnTo>
                    <a:pt x="15132" y="11515"/>
                  </a:lnTo>
                  <a:cubicBezTo>
                    <a:pt x="16533" y="11515"/>
                    <a:pt x="17777" y="11417"/>
                    <a:pt x="18925" y="11223"/>
                  </a:cubicBezTo>
                  <a:cubicBezTo>
                    <a:pt x="20384" y="10951"/>
                    <a:pt x="21570" y="10542"/>
                    <a:pt x="22484" y="9900"/>
                  </a:cubicBezTo>
                  <a:cubicBezTo>
                    <a:pt x="23029" y="9531"/>
                    <a:pt x="23515" y="9103"/>
                    <a:pt x="23904" y="8597"/>
                  </a:cubicBezTo>
                  <a:cubicBezTo>
                    <a:pt x="24293" y="8072"/>
                    <a:pt x="24604" y="7469"/>
                    <a:pt x="24857" y="6788"/>
                  </a:cubicBezTo>
                  <a:cubicBezTo>
                    <a:pt x="24974" y="6458"/>
                    <a:pt x="25051" y="6108"/>
                    <a:pt x="25110" y="5699"/>
                  </a:cubicBezTo>
                  <a:cubicBezTo>
                    <a:pt x="25188" y="5291"/>
                    <a:pt x="25207" y="4902"/>
                    <a:pt x="25246" y="4532"/>
                  </a:cubicBezTo>
                  <a:cubicBezTo>
                    <a:pt x="25246" y="4221"/>
                    <a:pt x="25207" y="3871"/>
                    <a:pt x="25168" y="3540"/>
                  </a:cubicBezTo>
                  <a:cubicBezTo>
                    <a:pt x="25110" y="3268"/>
                    <a:pt x="25051" y="2996"/>
                    <a:pt x="24915" y="2724"/>
                  </a:cubicBezTo>
                  <a:cubicBezTo>
                    <a:pt x="24721" y="2296"/>
                    <a:pt x="24410" y="1926"/>
                    <a:pt x="24021" y="1712"/>
                  </a:cubicBezTo>
                  <a:cubicBezTo>
                    <a:pt x="23729" y="1537"/>
                    <a:pt x="23398" y="1440"/>
                    <a:pt x="23048" y="1440"/>
                  </a:cubicBezTo>
                  <a:cubicBezTo>
                    <a:pt x="22970" y="1440"/>
                    <a:pt x="22873" y="1440"/>
                    <a:pt x="22815" y="1459"/>
                  </a:cubicBezTo>
                  <a:cubicBezTo>
                    <a:pt x="22679" y="1498"/>
                    <a:pt x="22581" y="1498"/>
                    <a:pt x="22465" y="1537"/>
                  </a:cubicBezTo>
                  <a:cubicBezTo>
                    <a:pt x="22348" y="1557"/>
                    <a:pt x="22231" y="1615"/>
                    <a:pt x="22095" y="1654"/>
                  </a:cubicBezTo>
                  <a:cubicBezTo>
                    <a:pt x="21901" y="1732"/>
                    <a:pt x="21706" y="1848"/>
                    <a:pt x="21512" y="2004"/>
                  </a:cubicBezTo>
                  <a:cubicBezTo>
                    <a:pt x="21298" y="2179"/>
                    <a:pt x="21103" y="2373"/>
                    <a:pt x="20928" y="2568"/>
                  </a:cubicBezTo>
                  <a:cubicBezTo>
                    <a:pt x="20734" y="2782"/>
                    <a:pt x="20578" y="3054"/>
                    <a:pt x="20422" y="3307"/>
                  </a:cubicBezTo>
                  <a:cubicBezTo>
                    <a:pt x="20345" y="3443"/>
                    <a:pt x="20306" y="3540"/>
                    <a:pt x="20247" y="3657"/>
                  </a:cubicBezTo>
                  <a:cubicBezTo>
                    <a:pt x="20189" y="3015"/>
                    <a:pt x="20053" y="2490"/>
                    <a:pt x="19936" y="2023"/>
                  </a:cubicBezTo>
                  <a:cubicBezTo>
                    <a:pt x="19858" y="1790"/>
                    <a:pt x="19761" y="1518"/>
                    <a:pt x="19664" y="1245"/>
                  </a:cubicBezTo>
                  <a:cubicBezTo>
                    <a:pt x="19567" y="1031"/>
                    <a:pt x="19450" y="837"/>
                    <a:pt x="19333" y="662"/>
                  </a:cubicBezTo>
                  <a:cubicBezTo>
                    <a:pt x="19178" y="467"/>
                    <a:pt x="19022" y="292"/>
                    <a:pt x="18828" y="195"/>
                  </a:cubicBezTo>
                  <a:cubicBezTo>
                    <a:pt x="18672" y="59"/>
                    <a:pt x="18478" y="1"/>
                    <a:pt x="18283" y="1"/>
                  </a:cubicBezTo>
                  <a:close/>
                </a:path>
              </a:pathLst>
            </a:custGeom>
            <a:solidFill>
              <a:schemeClr val="lt1"/>
            </a:solidFill>
            <a:ln w="152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grpSp>
          <p:nvGrpSpPr>
            <p:cNvPr id="2048" name="Google Shape;2048;p56"/>
            <p:cNvGrpSpPr/>
            <p:nvPr/>
          </p:nvGrpSpPr>
          <p:grpSpPr>
            <a:xfrm rot="163082" flipH="1">
              <a:off x="-293259" y="4138223"/>
              <a:ext cx="2548161" cy="1156927"/>
              <a:chOff x="1517892" y="3035497"/>
              <a:chExt cx="661751" cy="358923"/>
            </a:xfrm>
          </p:grpSpPr>
          <p:sp>
            <p:nvSpPr>
              <p:cNvPr id="2049" name="Google Shape;2049;p56"/>
              <p:cNvSpPr/>
              <p:nvPr/>
            </p:nvSpPr>
            <p:spPr>
              <a:xfrm rot="377868">
                <a:off x="1531778" y="3072785"/>
                <a:ext cx="631172" cy="287885"/>
              </a:xfrm>
              <a:custGeom>
                <a:avLst/>
                <a:gdLst/>
                <a:ahLst/>
                <a:cxnLst/>
                <a:rect l="l" t="t" r="r" b="b"/>
                <a:pathLst>
                  <a:path w="25246" h="11515" extrusionOk="0">
                    <a:moveTo>
                      <a:pt x="18225" y="1"/>
                    </a:moveTo>
                    <a:cubicBezTo>
                      <a:pt x="18089" y="1"/>
                      <a:pt x="17972" y="40"/>
                      <a:pt x="17875" y="78"/>
                    </a:cubicBezTo>
                    <a:cubicBezTo>
                      <a:pt x="17738" y="137"/>
                      <a:pt x="17602" y="176"/>
                      <a:pt x="17505" y="253"/>
                    </a:cubicBezTo>
                    <a:cubicBezTo>
                      <a:pt x="17311" y="370"/>
                      <a:pt x="17155" y="565"/>
                      <a:pt x="17019" y="779"/>
                    </a:cubicBezTo>
                    <a:cubicBezTo>
                      <a:pt x="16902" y="1051"/>
                      <a:pt x="16824" y="1323"/>
                      <a:pt x="16805" y="1557"/>
                    </a:cubicBezTo>
                    <a:cubicBezTo>
                      <a:pt x="16785" y="1809"/>
                      <a:pt x="16785" y="2043"/>
                      <a:pt x="16785" y="2393"/>
                    </a:cubicBezTo>
                    <a:cubicBezTo>
                      <a:pt x="16824" y="3015"/>
                      <a:pt x="16961" y="3677"/>
                      <a:pt x="17077" y="4280"/>
                    </a:cubicBezTo>
                    <a:lnTo>
                      <a:pt x="17213" y="4941"/>
                    </a:lnTo>
                    <a:cubicBezTo>
                      <a:pt x="17291" y="5213"/>
                      <a:pt x="17349" y="5466"/>
                      <a:pt x="17388" y="5738"/>
                    </a:cubicBezTo>
                    <a:cubicBezTo>
                      <a:pt x="17311" y="5719"/>
                      <a:pt x="17272" y="5719"/>
                      <a:pt x="17194" y="5699"/>
                    </a:cubicBezTo>
                    <a:lnTo>
                      <a:pt x="17097" y="5699"/>
                    </a:lnTo>
                    <a:cubicBezTo>
                      <a:pt x="16863" y="5699"/>
                      <a:pt x="16591" y="5797"/>
                      <a:pt x="16377" y="5933"/>
                    </a:cubicBezTo>
                    <a:cubicBezTo>
                      <a:pt x="16241" y="6030"/>
                      <a:pt x="16144" y="6127"/>
                      <a:pt x="16027" y="6263"/>
                    </a:cubicBezTo>
                    <a:cubicBezTo>
                      <a:pt x="15930" y="6380"/>
                      <a:pt x="15852" y="6497"/>
                      <a:pt x="15755" y="6613"/>
                    </a:cubicBezTo>
                    <a:cubicBezTo>
                      <a:pt x="15657" y="6419"/>
                      <a:pt x="15541" y="6263"/>
                      <a:pt x="15405" y="6108"/>
                    </a:cubicBezTo>
                    <a:cubicBezTo>
                      <a:pt x="15230" y="5933"/>
                      <a:pt x="15016" y="5816"/>
                      <a:pt x="14782" y="5738"/>
                    </a:cubicBezTo>
                    <a:cubicBezTo>
                      <a:pt x="14665" y="5719"/>
                      <a:pt x="14568" y="5699"/>
                      <a:pt x="14452" y="5699"/>
                    </a:cubicBezTo>
                    <a:lnTo>
                      <a:pt x="14374" y="5699"/>
                    </a:lnTo>
                    <a:cubicBezTo>
                      <a:pt x="14276" y="5699"/>
                      <a:pt x="14179" y="5719"/>
                      <a:pt x="14082" y="5719"/>
                    </a:cubicBezTo>
                    <a:cubicBezTo>
                      <a:pt x="13888" y="5738"/>
                      <a:pt x="13674" y="5816"/>
                      <a:pt x="13460" y="5972"/>
                    </a:cubicBezTo>
                    <a:cubicBezTo>
                      <a:pt x="13265" y="6088"/>
                      <a:pt x="13071" y="6224"/>
                      <a:pt x="12896" y="6419"/>
                    </a:cubicBezTo>
                    <a:cubicBezTo>
                      <a:pt x="12837" y="6477"/>
                      <a:pt x="12798" y="6555"/>
                      <a:pt x="12740" y="6594"/>
                    </a:cubicBezTo>
                    <a:cubicBezTo>
                      <a:pt x="12701" y="5913"/>
                      <a:pt x="12623" y="5330"/>
                      <a:pt x="12546" y="4766"/>
                    </a:cubicBezTo>
                    <a:cubicBezTo>
                      <a:pt x="12448" y="4066"/>
                      <a:pt x="12332" y="3463"/>
                      <a:pt x="12157" y="2899"/>
                    </a:cubicBezTo>
                    <a:cubicBezTo>
                      <a:pt x="12079" y="2607"/>
                      <a:pt x="11962" y="2315"/>
                      <a:pt x="11865" y="2082"/>
                    </a:cubicBezTo>
                    <a:cubicBezTo>
                      <a:pt x="11748" y="1751"/>
                      <a:pt x="11592" y="1518"/>
                      <a:pt x="11476" y="1323"/>
                    </a:cubicBezTo>
                    <a:cubicBezTo>
                      <a:pt x="11340" y="1070"/>
                      <a:pt x="11165" y="876"/>
                      <a:pt x="10970" y="720"/>
                    </a:cubicBezTo>
                    <a:cubicBezTo>
                      <a:pt x="10873" y="642"/>
                      <a:pt x="10776" y="545"/>
                      <a:pt x="10659" y="467"/>
                    </a:cubicBezTo>
                    <a:cubicBezTo>
                      <a:pt x="10523" y="390"/>
                      <a:pt x="10406" y="331"/>
                      <a:pt x="10289" y="292"/>
                    </a:cubicBezTo>
                    <a:cubicBezTo>
                      <a:pt x="9998" y="176"/>
                      <a:pt x="9686" y="98"/>
                      <a:pt x="9414" y="98"/>
                    </a:cubicBezTo>
                    <a:cubicBezTo>
                      <a:pt x="9239" y="98"/>
                      <a:pt x="9103" y="137"/>
                      <a:pt x="8947" y="176"/>
                    </a:cubicBezTo>
                    <a:cubicBezTo>
                      <a:pt x="8578" y="292"/>
                      <a:pt x="8267" y="565"/>
                      <a:pt x="8072" y="934"/>
                    </a:cubicBezTo>
                    <a:cubicBezTo>
                      <a:pt x="7839" y="1343"/>
                      <a:pt x="7761" y="1829"/>
                      <a:pt x="7703" y="2237"/>
                    </a:cubicBezTo>
                    <a:cubicBezTo>
                      <a:pt x="7664" y="2626"/>
                      <a:pt x="7644" y="3054"/>
                      <a:pt x="7664" y="3560"/>
                    </a:cubicBezTo>
                    <a:cubicBezTo>
                      <a:pt x="7664" y="3832"/>
                      <a:pt x="7683" y="4124"/>
                      <a:pt x="7703" y="4455"/>
                    </a:cubicBezTo>
                    <a:cubicBezTo>
                      <a:pt x="7547" y="4221"/>
                      <a:pt x="7372" y="4027"/>
                      <a:pt x="7197" y="3871"/>
                    </a:cubicBezTo>
                    <a:cubicBezTo>
                      <a:pt x="7080" y="3774"/>
                      <a:pt x="6964" y="3696"/>
                      <a:pt x="6866" y="3657"/>
                    </a:cubicBezTo>
                    <a:cubicBezTo>
                      <a:pt x="6788" y="3638"/>
                      <a:pt x="6711" y="3579"/>
                      <a:pt x="6633" y="3560"/>
                    </a:cubicBezTo>
                    <a:cubicBezTo>
                      <a:pt x="6575" y="3540"/>
                      <a:pt x="6477" y="3540"/>
                      <a:pt x="6400" y="3502"/>
                    </a:cubicBezTo>
                    <a:lnTo>
                      <a:pt x="6283" y="3502"/>
                    </a:lnTo>
                    <a:cubicBezTo>
                      <a:pt x="6186" y="3502"/>
                      <a:pt x="6088" y="3540"/>
                      <a:pt x="5952" y="3560"/>
                    </a:cubicBezTo>
                    <a:cubicBezTo>
                      <a:pt x="5816" y="3579"/>
                      <a:pt x="5641" y="3657"/>
                      <a:pt x="5524" y="3754"/>
                    </a:cubicBezTo>
                    <a:cubicBezTo>
                      <a:pt x="5408" y="3852"/>
                      <a:pt x="5310" y="3949"/>
                      <a:pt x="5174" y="4085"/>
                    </a:cubicBezTo>
                    <a:cubicBezTo>
                      <a:pt x="5116" y="4182"/>
                      <a:pt x="5057" y="4338"/>
                      <a:pt x="5019" y="4513"/>
                    </a:cubicBezTo>
                    <a:cubicBezTo>
                      <a:pt x="4960" y="4649"/>
                      <a:pt x="4960" y="4824"/>
                      <a:pt x="4941" y="4941"/>
                    </a:cubicBezTo>
                    <a:lnTo>
                      <a:pt x="4941" y="5213"/>
                    </a:lnTo>
                    <a:cubicBezTo>
                      <a:pt x="4727" y="4921"/>
                      <a:pt x="4493" y="4668"/>
                      <a:pt x="4280" y="4435"/>
                    </a:cubicBezTo>
                    <a:cubicBezTo>
                      <a:pt x="3813" y="3929"/>
                      <a:pt x="3385" y="3502"/>
                      <a:pt x="2918" y="3190"/>
                    </a:cubicBezTo>
                    <a:cubicBezTo>
                      <a:pt x="2432" y="2860"/>
                      <a:pt x="1946" y="2665"/>
                      <a:pt x="1518" y="2665"/>
                    </a:cubicBezTo>
                    <a:cubicBezTo>
                      <a:pt x="1265" y="2665"/>
                      <a:pt x="1031" y="2704"/>
                      <a:pt x="837" y="2821"/>
                    </a:cubicBezTo>
                    <a:cubicBezTo>
                      <a:pt x="642" y="2918"/>
                      <a:pt x="448" y="3093"/>
                      <a:pt x="292" y="3346"/>
                    </a:cubicBezTo>
                    <a:cubicBezTo>
                      <a:pt x="176" y="3502"/>
                      <a:pt x="78" y="3735"/>
                      <a:pt x="59" y="3949"/>
                    </a:cubicBezTo>
                    <a:cubicBezTo>
                      <a:pt x="1" y="4163"/>
                      <a:pt x="1" y="4416"/>
                      <a:pt x="59" y="4707"/>
                    </a:cubicBezTo>
                    <a:cubicBezTo>
                      <a:pt x="78" y="4921"/>
                      <a:pt x="156" y="5155"/>
                      <a:pt x="254" y="5427"/>
                    </a:cubicBezTo>
                    <a:cubicBezTo>
                      <a:pt x="351" y="5680"/>
                      <a:pt x="467" y="5933"/>
                      <a:pt x="604" y="6205"/>
                    </a:cubicBezTo>
                    <a:cubicBezTo>
                      <a:pt x="876" y="6672"/>
                      <a:pt x="1187" y="7158"/>
                      <a:pt x="1634" y="7683"/>
                    </a:cubicBezTo>
                    <a:cubicBezTo>
                      <a:pt x="1946" y="8072"/>
                      <a:pt x="2257" y="8442"/>
                      <a:pt x="2587" y="8792"/>
                    </a:cubicBezTo>
                    <a:cubicBezTo>
                      <a:pt x="2549" y="8792"/>
                      <a:pt x="2529" y="8753"/>
                      <a:pt x="2510" y="8753"/>
                    </a:cubicBezTo>
                    <a:cubicBezTo>
                      <a:pt x="2412" y="8753"/>
                      <a:pt x="2335" y="8733"/>
                      <a:pt x="2237" y="8733"/>
                    </a:cubicBezTo>
                    <a:cubicBezTo>
                      <a:pt x="1926" y="8733"/>
                      <a:pt x="1634" y="8811"/>
                      <a:pt x="1382" y="8947"/>
                    </a:cubicBezTo>
                    <a:cubicBezTo>
                      <a:pt x="1090" y="9122"/>
                      <a:pt x="876" y="9434"/>
                      <a:pt x="856" y="9764"/>
                    </a:cubicBezTo>
                    <a:cubicBezTo>
                      <a:pt x="798" y="10153"/>
                      <a:pt x="973" y="10581"/>
                      <a:pt x="1323" y="11048"/>
                    </a:cubicBezTo>
                    <a:cubicBezTo>
                      <a:pt x="1343" y="11087"/>
                      <a:pt x="1382" y="11126"/>
                      <a:pt x="1440" y="11126"/>
                    </a:cubicBezTo>
                    <a:cubicBezTo>
                      <a:pt x="1479" y="11165"/>
                      <a:pt x="1557" y="11223"/>
                      <a:pt x="1634" y="11262"/>
                    </a:cubicBezTo>
                    <a:cubicBezTo>
                      <a:pt x="1673" y="11379"/>
                      <a:pt x="1809" y="11456"/>
                      <a:pt x="1926" y="11456"/>
                    </a:cubicBezTo>
                    <a:lnTo>
                      <a:pt x="2004" y="11456"/>
                    </a:lnTo>
                    <a:cubicBezTo>
                      <a:pt x="2412" y="11359"/>
                      <a:pt x="2840" y="11262"/>
                      <a:pt x="3327" y="11184"/>
                    </a:cubicBezTo>
                    <a:cubicBezTo>
                      <a:pt x="4163" y="11067"/>
                      <a:pt x="5057" y="11028"/>
                      <a:pt x="6049" y="11028"/>
                    </a:cubicBezTo>
                    <a:cubicBezTo>
                      <a:pt x="7158" y="11028"/>
                      <a:pt x="8247" y="11087"/>
                      <a:pt x="9064" y="11145"/>
                    </a:cubicBezTo>
                    <a:cubicBezTo>
                      <a:pt x="9589" y="11184"/>
                      <a:pt x="10114" y="11223"/>
                      <a:pt x="10620" y="11262"/>
                    </a:cubicBezTo>
                    <a:cubicBezTo>
                      <a:pt x="11981" y="11379"/>
                      <a:pt x="13401" y="11476"/>
                      <a:pt x="14782" y="11515"/>
                    </a:cubicBezTo>
                    <a:lnTo>
                      <a:pt x="15132" y="11515"/>
                    </a:lnTo>
                    <a:cubicBezTo>
                      <a:pt x="16533" y="11515"/>
                      <a:pt x="17777" y="11417"/>
                      <a:pt x="18925" y="11223"/>
                    </a:cubicBezTo>
                    <a:cubicBezTo>
                      <a:pt x="20384" y="10951"/>
                      <a:pt x="21570" y="10542"/>
                      <a:pt x="22484" y="9900"/>
                    </a:cubicBezTo>
                    <a:cubicBezTo>
                      <a:pt x="23029" y="9531"/>
                      <a:pt x="23515" y="9103"/>
                      <a:pt x="23904" y="8597"/>
                    </a:cubicBezTo>
                    <a:cubicBezTo>
                      <a:pt x="24293" y="8072"/>
                      <a:pt x="24604" y="7469"/>
                      <a:pt x="24857" y="6788"/>
                    </a:cubicBezTo>
                    <a:cubicBezTo>
                      <a:pt x="24974" y="6458"/>
                      <a:pt x="25051" y="6108"/>
                      <a:pt x="25110" y="5699"/>
                    </a:cubicBezTo>
                    <a:cubicBezTo>
                      <a:pt x="25188" y="5291"/>
                      <a:pt x="25207" y="4902"/>
                      <a:pt x="25246" y="4532"/>
                    </a:cubicBezTo>
                    <a:cubicBezTo>
                      <a:pt x="25246" y="4221"/>
                      <a:pt x="25207" y="3871"/>
                      <a:pt x="25168" y="3540"/>
                    </a:cubicBezTo>
                    <a:cubicBezTo>
                      <a:pt x="25110" y="3268"/>
                      <a:pt x="25051" y="2996"/>
                      <a:pt x="24915" y="2724"/>
                    </a:cubicBezTo>
                    <a:cubicBezTo>
                      <a:pt x="24721" y="2296"/>
                      <a:pt x="24410" y="1926"/>
                      <a:pt x="24021" y="1712"/>
                    </a:cubicBezTo>
                    <a:cubicBezTo>
                      <a:pt x="23729" y="1537"/>
                      <a:pt x="23398" y="1440"/>
                      <a:pt x="23048" y="1440"/>
                    </a:cubicBezTo>
                    <a:cubicBezTo>
                      <a:pt x="22970" y="1440"/>
                      <a:pt x="22873" y="1440"/>
                      <a:pt x="22815" y="1459"/>
                    </a:cubicBezTo>
                    <a:cubicBezTo>
                      <a:pt x="22679" y="1498"/>
                      <a:pt x="22581" y="1498"/>
                      <a:pt x="22465" y="1537"/>
                    </a:cubicBezTo>
                    <a:cubicBezTo>
                      <a:pt x="22348" y="1557"/>
                      <a:pt x="22231" y="1615"/>
                      <a:pt x="22095" y="1654"/>
                    </a:cubicBezTo>
                    <a:cubicBezTo>
                      <a:pt x="21901" y="1732"/>
                      <a:pt x="21706" y="1848"/>
                      <a:pt x="21512" y="2004"/>
                    </a:cubicBezTo>
                    <a:cubicBezTo>
                      <a:pt x="21298" y="2179"/>
                      <a:pt x="21103" y="2373"/>
                      <a:pt x="20928" y="2568"/>
                    </a:cubicBezTo>
                    <a:cubicBezTo>
                      <a:pt x="20734" y="2782"/>
                      <a:pt x="20578" y="3054"/>
                      <a:pt x="20422" y="3307"/>
                    </a:cubicBezTo>
                    <a:cubicBezTo>
                      <a:pt x="20345" y="3443"/>
                      <a:pt x="20306" y="3540"/>
                      <a:pt x="20247" y="3657"/>
                    </a:cubicBezTo>
                    <a:cubicBezTo>
                      <a:pt x="20189" y="3015"/>
                      <a:pt x="20053" y="2490"/>
                      <a:pt x="19936" y="2023"/>
                    </a:cubicBezTo>
                    <a:cubicBezTo>
                      <a:pt x="19858" y="1790"/>
                      <a:pt x="19761" y="1518"/>
                      <a:pt x="19664" y="1245"/>
                    </a:cubicBezTo>
                    <a:cubicBezTo>
                      <a:pt x="19567" y="1031"/>
                      <a:pt x="19450" y="837"/>
                      <a:pt x="19333" y="662"/>
                    </a:cubicBezTo>
                    <a:cubicBezTo>
                      <a:pt x="19178" y="467"/>
                      <a:pt x="19022" y="292"/>
                      <a:pt x="18828" y="195"/>
                    </a:cubicBezTo>
                    <a:cubicBezTo>
                      <a:pt x="18672" y="59"/>
                      <a:pt x="18478" y="1"/>
                      <a:pt x="18283" y="1"/>
                    </a:cubicBezTo>
                    <a:close/>
                  </a:path>
                </a:pathLst>
              </a:custGeom>
              <a:solidFill>
                <a:srgbClr val="74BEAC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56"/>
              <p:cNvSpPr/>
              <p:nvPr/>
            </p:nvSpPr>
            <p:spPr>
              <a:xfrm rot="377868">
                <a:off x="1531898" y="3069526"/>
                <a:ext cx="635072" cy="266009"/>
              </a:xfrm>
              <a:custGeom>
                <a:avLst/>
                <a:gdLst/>
                <a:ahLst/>
                <a:cxnLst/>
                <a:rect l="l" t="t" r="r" b="b"/>
                <a:pathLst>
                  <a:path w="25402" h="10640" extrusionOk="0">
                    <a:moveTo>
                      <a:pt x="18322" y="1"/>
                    </a:moveTo>
                    <a:cubicBezTo>
                      <a:pt x="18244" y="1"/>
                      <a:pt x="18185" y="20"/>
                      <a:pt x="18108" y="39"/>
                    </a:cubicBezTo>
                    <a:lnTo>
                      <a:pt x="17894" y="117"/>
                    </a:lnTo>
                    <a:cubicBezTo>
                      <a:pt x="17719" y="195"/>
                      <a:pt x="17563" y="312"/>
                      <a:pt x="17505" y="409"/>
                    </a:cubicBezTo>
                    <a:cubicBezTo>
                      <a:pt x="17407" y="506"/>
                      <a:pt x="17271" y="623"/>
                      <a:pt x="17174" y="798"/>
                    </a:cubicBezTo>
                    <a:cubicBezTo>
                      <a:pt x="17077" y="954"/>
                      <a:pt x="17019" y="1109"/>
                      <a:pt x="16921" y="1362"/>
                    </a:cubicBezTo>
                    <a:cubicBezTo>
                      <a:pt x="16766" y="1770"/>
                      <a:pt x="16727" y="2237"/>
                      <a:pt x="16746" y="2743"/>
                    </a:cubicBezTo>
                    <a:cubicBezTo>
                      <a:pt x="16766" y="3229"/>
                      <a:pt x="16863" y="3715"/>
                      <a:pt x="16980" y="4163"/>
                    </a:cubicBezTo>
                    <a:cubicBezTo>
                      <a:pt x="17038" y="4318"/>
                      <a:pt x="17077" y="4493"/>
                      <a:pt x="17116" y="4668"/>
                    </a:cubicBezTo>
                    <a:cubicBezTo>
                      <a:pt x="17174" y="4980"/>
                      <a:pt x="17271" y="5330"/>
                      <a:pt x="17349" y="5660"/>
                    </a:cubicBezTo>
                    <a:cubicBezTo>
                      <a:pt x="17310" y="5641"/>
                      <a:pt x="17232" y="5641"/>
                      <a:pt x="17174" y="5641"/>
                    </a:cubicBezTo>
                    <a:cubicBezTo>
                      <a:pt x="16941" y="5641"/>
                      <a:pt x="16688" y="5719"/>
                      <a:pt x="16474" y="5855"/>
                    </a:cubicBezTo>
                    <a:cubicBezTo>
                      <a:pt x="16299" y="5952"/>
                      <a:pt x="16182" y="6108"/>
                      <a:pt x="16065" y="6244"/>
                    </a:cubicBezTo>
                    <a:cubicBezTo>
                      <a:pt x="16007" y="6322"/>
                      <a:pt x="15968" y="6360"/>
                      <a:pt x="15910" y="6438"/>
                    </a:cubicBezTo>
                    <a:cubicBezTo>
                      <a:pt x="15890" y="6341"/>
                      <a:pt x="15852" y="6244"/>
                      <a:pt x="15774" y="6166"/>
                    </a:cubicBezTo>
                    <a:cubicBezTo>
                      <a:pt x="15677" y="6030"/>
                      <a:pt x="15521" y="5874"/>
                      <a:pt x="15385" y="5777"/>
                    </a:cubicBezTo>
                    <a:cubicBezTo>
                      <a:pt x="15268" y="5719"/>
                      <a:pt x="15093" y="5641"/>
                      <a:pt x="14918" y="5621"/>
                    </a:cubicBezTo>
                    <a:cubicBezTo>
                      <a:pt x="14840" y="5621"/>
                      <a:pt x="14743" y="5582"/>
                      <a:pt x="14685" y="5582"/>
                    </a:cubicBezTo>
                    <a:cubicBezTo>
                      <a:pt x="14587" y="5582"/>
                      <a:pt x="14490" y="5621"/>
                      <a:pt x="14393" y="5621"/>
                    </a:cubicBezTo>
                    <a:cubicBezTo>
                      <a:pt x="14237" y="5641"/>
                      <a:pt x="14101" y="5680"/>
                      <a:pt x="13907" y="5758"/>
                    </a:cubicBezTo>
                    <a:cubicBezTo>
                      <a:pt x="13732" y="5835"/>
                      <a:pt x="13576" y="5913"/>
                      <a:pt x="13420" y="6030"/>
                    </a:cubicBezTo>
                    <a:cubicBezTo>
                      <a:pt x="13245" y="6127"/>
                      <a:pt x="13090" y="6244"/>
                      <a:pt x="12934" y="6360"/>
                    </a:cubicBezTo>
                    <a:lnTo>
                      <a:pt x="12934" y="6302"/>
                    </a:lnTo>
                    <a:cubicBezTo>
                      <a:pt x="12759" y="4746"/>
                      <a:pt x="12584" y="3151"/>
                      <a:pt x="11884" y="1731"/>
                    </a:cubicBezTo>
                    <a:cubicBezTo>
                      <a:pt x="11417" y="798"/>
                      <a:pt x="10834" y="234"/>
                      <a:pt x="10153" y="78"/>
                    </a:cubicBezTo>
                    <a:cubicBezTo>
                      <a:pt x="10036" y="39"/>
                      <a:pt x="9919" y="20"/>
                      <a:pt x="9764" y="20"/>
                    </a:cubicBezTo>
                    <a:lnTo>
                      <a:pt x="9589" y="20"/>
                    </a:lnTo>
                    <a:cubicBezTo>
                      <a:pt x="9394" y="39"/>
                      <a:pt x="9200" y="98"/>
                      <a:pt x="8986" y="195"/>
                    </a:cubicBezTo>
                    <a:cubicBezTo>
                      <a:pt x="8850" y="273"/>
                      <a:pt x="8675" y="389"/>
                      <a:pt x="8480" y="526"/>
                    </a:cubicBezTo>
                    <a:cubicBezTo>
                      <a:pt x="8364" y="662"/>
                      <a:pt x="8227" y="778"/>
                      <a:pt x="8111" y="954"/>
                    </a:cubicBezTo>
                    <a:cubicBezTo>
                      <a:pt x="8033" y="1051"/>
                      <a:pt x="7975" y="1167"/>
                      <a:pt x="7897" y="1343"/>
                    </a:cubicBezTo>
                    <a:cubicBezTo>
                      <a:pt x="7819" y="1479"/>
                      <a:pt x="7780" y="1634"/>
                      <a:pt x="7741" y="1790"/>
                    </a:cubicBezTo>
                    <a:cubicBezTo>
                      <a:pt x="7683" y="2062"/>
                      <a:pt x="7644" y="2373"/>
                      <a:pt x="7624" y="2762"/>
                    </a:cubicBezTo>
                    <a:cubicBezTo>
                      <a:pt x="7605" y="3151"/>
                      <a:pt x="7624" y="3579"/>
                      <a:pt x="7644" y="3968"/>
                    </a:cubicBezTo>
                    <a:cubicBezTo>
                      <a:pt x="7527" y="3832"/>
                      <a:pt x="7352" y="3715"/>
                      <a:pt x="7197" y="3618"/>
                    </a:cubicBezTo>
                    <a:cubicBezTo>
                      <a:pt x="7002" y="3521"/>
                      <a:pt x="6749" y="3443"/>
                      <a:pt x="6516" y="3443"/>
                    </a:cubicBezTo>
                    <a:cubicBezTo>
                      <a:pt x="6360" y="3443"/>
                      <a:pt x="6224" y="3482"/>
                      <a:pt x="6069" y="3521"/>
                    </a:cubicBezTo>
                    <a:cubicBezTo>
                      <a:pt x="5660" y="3638"/>
                      <a:pt x="5368" y="3929"/>
                      <a:pt x="5213" y="4182"/>
                    </a:cubicBezTo>
                    <a:cubicBezTo>
                      <a:pt x="5115" y="4318"/>
                      <a:pt x="5018" y="4493"/>
                      <a:pt x="4979" y="4707"/>
                    </a:cubicBezTo>
                    <a:cubicBezTo>
                      <a:pt x="4960" y="4804"/>
                      <a:pt x="4921" y="4902"/>
                      <a:pt x="4902" y="5038"/>
                    </a:cubicBezTo>
                    <a:cubicBezTo>
                      <a:pt x="4571" y="4571"/>
                      <a:pt x="4124" y="4007"/>
                      <a:pt x="3637" y="3540"/>
                    </a:cubicBezTo>
                    <a:cubicBezTo>
                      <a:pt x="3326" y="3229"/>
                      <a:pt x="3034" y="3015"/>
                      <a:pt x="2723" y="2840"/>
                    </a:cubicBezTo>
                    <a:cubicBezTo>
                      <a:pt x="2568" y="2762"/>
                      <a:pt x="2393" y="2704"/>
                      <a:pt x="2237" y="2646"/>
                    </a:cubicBezTo>
                    <a:cubicBezTo>
                      <a:pt x="2062" y="2607"/>
                      <a:pt x="1887" y="2568"/>
                      <a:pt x="1673" y="2568"/>
                    </a:cubicBezTo>
                    <a:lnTo>
                      <a:pt x="1615" y="2568"/>
                    </a:lnTo>
                    <a:cubicBezTo>
                      <a:pt x="1498" y="2568"/>
                      <a:pt x="1323" y="2607"/>
                      <a:pt x="1187" y="2626"/>
                    </a:cubicBezTo>
                    <a:cubicBezTo>
                      <a:pt x="1031" y="2646"/>
                      <a:pt x="895" y="2723"/>
                      <a:pt x="778" y="2782"/>
                    </a:cubicBezTo>
                    <a:cubicBezTo>
                      <a:pt x="681" y="2860"/>
                      <a:pt x="545" y="2937"/>
                      <a:pt x="448" y="3054"/>
                    </a:cubicBezTo>
                    <a:cubicBezTo>
                      <a:pt x="350" y="3151"/>
                      <a:pt x="292" y="3268"/>
                      <a:pt x="214" y="3424"/>
                    </a:cubicBezTo>
                    <a:cubicBezTo>
                      <a:pt x="98" y="3657"/>
                      <a:pt x="20" y="3949"/>
                      <a:pt x="20" y="4279"/>
                    </a:cubicBezTo>
                    <a:cubicBezTo>
                      <a:pt x="0" y="4571"/>
                      <a:pt x="39" y="4882"/>
                      <a:pt x="117" y="5193"/>
                    </a:cubicBezTo>
                    <a:cubicBezTo>
                      <a:pt x="136" y="5349"/>
                      <a:pt x="195" y="5466"/>
                      <a:pt x="253" y="5660"/>
                    </a:cubicBezTo>
                    <a:cubicBezTo>
                      <a:pt x="331" y="5835"/>
                      <a:pt x="409" y="6030"/>
                      <a:pt x="525" y="6224"/>
                    </a:cubicBezTo>
                    <a:cubicBezTo>
                      <a:pt x="700" y="6535"/>
                      <a:pt x="895" y="6827"/>
                      <a:pt x="1206" y="7216"/>
                    </a:cubicBezTo>
                    <a:cubicBezTo>
                      <a:pt x="1401" y="7488"/>
                      <a:pt x="1654" y="7722"/>
                      <a:pt x="1848" y="7994"/>
                    </a:cubicBezTo>
                    <a:lnTo>
                      <a:pt x="1887" y="8072"/>
                    </a:lnTo>
                    <a:lnTo>
                      <a:pt x="1984" y="8169"/>
                    </a:lnTo>
                    <a:cubicBezTo>
                      <a:pt x="2140" y="8305"/>
                      <a:pt x="2256" y="8480"/>
                      <a:pt x="2373" y="8636"/>
                    </a:cubicBezTo>
                    <a:cubicBezTo>
                      <a:pt x="2451" y="8694"/>
                      <a:pt x="2490" y="8792"/>
                      <a:pt x="2568" y="8869"/>
                    </a:cubicBezTo>
                    <a:lnTo>
                      <a:pt x="2529" y="8850"/>
                    </a:lnTo>
                    <a:cubicBezTo>
                      <a:pt x="2431" y="8830"/>
                      <a:pt x="2295" y="8830"/>
                      <a:pt x="2198" y="8830"/>
                    </a:cubicBezTo>
                    <a:lnTo>
                      <a:pt x="2081" y="8830"/>
                    </a:lnTo>
                    <a:cubicBezTo>
                      <a:pt x="1809" y="8850"/>
                      <a:pt x="1556" y="8947"/>
                      <a:pt x="1323" y="9083"/>
                    </a:cubicBezTo>
                    <a:cubicBezTo>
                      <a:pt x="1226" y="9161"/>
                      <a:pt x="1167" y="9239"/>
                      <a:pt x="1089" y="9336"/>
                    </a:cubicBezTo>
                    <a:cubicBezTo>
                      <a:pt x="1012" y="9433"/>
                      <a:pt x="973" y="9550"/>
                      <a:pt x="914" y="9706"/>
                    </a:cubicBezTo>
                    <a:cubicBezTo>
                      <a:pt x="895" y="9822"/>
                      <a:pt x="876" y="9939"/>
                      <a:pt x="876" y="10095"/>
                    </a:cubicBezTo>
                    <a:cubicBezTo>
                      <a:pt x="876" y="10231"/>
                      <a:pt x="914" y="10406"/>
                      <a:pt x="992" y="10581"/>
                    </a:cubicBezTo>
                    <a:cubicBezTo>
                      <a:pt x="1012" y="10620"/>
                      <a:pt x="1031" y="10639"/>
                      <a:pt x="1070" y="10639"/>
                    </a:cubicBezTo>
                    <a:cubicBezTo>
                      <a:pt x="1109" y="10639"/>
                      <a:pt x="1128" y="10620"/>
                      <a:pt x="1128" y="10600"/>
                    </a:cubicBezTo>
                    <a:lnTo>
                      <a:pt x="1128" y="10542"/>
                    </a:lnTo>
                    <a:cubicBezTo>
                      <a:pt x="1089" y="10425"/>
                      <a:pt x="1031" y="10309"/>
                      <a:pt x="1031" y="10192"/>
                    </a:cubicBezTo>
                    <a:lnTo>
                      <a:pt x="1031" y="9900"/>
                    </a:lnTo>
                    <a:cubicBezTo>
                      <a:pt x="1070" y="9822"/>
                      <a:pt x="1070" y="9725"/>
                      <a:pt x="1109" y="9647"/>
                    </a:cubicBezTo>
                    <a:cubicBezTo>
                      <a:pt x="1128" y="9570"/>
                      <a:pt x="1187" y="9531"/>
                      <a:pt x="1206" y="9453"/>
                    </a:cubicBezTo>
                    <a:cubicBezTo>
                      <a:pt x="1284" y="9375"/>
                      <a:pt x="1323" y="9317"/>
                      <a:pt x="1401" y="9239"/>
                    </a:cubicBezTo>
                    <a:cubicBezTo>
                      <a:pt x="1478" y="9181"/>
                      <a:pt x="1556" y="9142"/>
                      <a:pt x="1654" y="9083"/>
                    </a:cubicBezTo>
                    <a:cubicBezTo>
                      <a:pt x="1751" y="9044"/>
                      <a:pt x="1867" y="9025"/>
                      <a:pt x="1984" y="8986"/>
                    </a:cubicBezTo>
                    <a:lnTo>
                      <a:pt x="2334" y="8986"/>
                    </a:lnTo>
                    <a:cubicBezTo>
                      <a:pt x="2431" y="9025"/>
                      <a:pt x="2548" y="9044"/>
                      <a:pt x="2665" y="9083"/>
                    </a:cubicBezTo>
                    <a:cubicBezTo>
                      <a:pt x="2723" y="9122"/>
                      <a:pt x="2762" y="9142"/>
                      <a:pt x="2782" y="9161"/>
                    </a:cubicBezTo>
                    <a:cubicBezTo>
                      <a:pt x="2820" y="9161"/>
                      <a:pt x="2840" y="9181"/>
                      <a:pt x="2840" y="9181"/>
                    </a:cubicBezTo>
                    <a:cubicBezTo>
                      <a:pt x="2859" y="9181"/>
                      <a:pt x="2879" y="9181"/>
                      <a:pt x="2918" y="9161"/>
                    </a:cubicBezTo>
                    <a:cubicBezTo>
                      <a:pt x="2937" y="9142"/>
                      <a:pt x="2957" y="9064"/>
                      <a:pt x="2937" y="9044"/>
                    </a:cubicBezTo>
                    <a:cubicBezTo>
                      <a:pt x="2840" y="8869"/>
                      <a:pt x="2723" y="8733"/>
                      <a:pt x="2587" y="8578"/>
                    </a:cubicBezTo>
                    <a:cubicBezTo>
                      <a:pt x="2470" y="8442"/>
                      <a:pt x="2373" y="8286"/>
                      <a:pt x="2256" y="8150"/>
                    </a:cubicBezTo>
                    <a:lnTo>
                      <a:pt x="2081" y="7916"/>
                    </a:lnTo>
                    <a:cubicBezTo>
                      <a:pt x="1887" y="7683"/>
                      <a:pt x="1692" y="7469"/>
                      <a:pt x="1517" y="7216"/>
                    </a:cubicBezTo>
                    <a:cubicBezTo>
                      <a:pt x="1362" y="6983"/>
                      <a:pt x="1187" y="6749"/>
                      <a:pt x="1031" y="6535"/>
                    </a:cubicBezTo>
                    <a:cubicBezTo>
                      <a:pt x="895" y="6302"/>
                      <a:pt x="739" y="6030"/>
                      <a:pt x="623" y="5758"/>
                    </a:cubicBezTo>
                    <a:cubicBezTo>
                      <a:pt x="545" y="5582"/>
                      <a:pt x="506" y="5427"/>
                      <a:pt x="448" y="5271"/>
                    </a:cubicBezTo>
                    <a:cubicBezTo>
                      <a:pt x="409" y="5135"/>
                      <a:pt x="389" y="4980"/>
                      <a:pt x="350" y="4804"/>
                    </a:cubicBezTo>
                    <a:cubicBezTo>
                      <a:pt x="331" y="4591"/>
                      <a:pt x="331" y="4357"/>
                      <a:pt x="350" y="4124"/>
                    </a:cubicBezTo>
                    <a:cubicBezTo>
                      <a:pt x="389" y="3968"/>
                      <a:pt x="428" y="3813"/>
                      <a:pt x="487" y="3676"/>
                    </a:cubicBezTo>
                    <a:cubicBezTo>
                      <a:pt x="525" y="3579"/>
                      <a:pt x="584" y="3482"/>
                      <a:pt x="642" y="3404"/>
                    </a:cubicBezTo>
                    <a:cubicBezTo>
                      <a:pt x="720" y="3326"/>
                      <a:pt x="778" y="3249"/>
                      <a:pt x="837" y="3210"/>
                    </a:cubicBezTo>
                    <a:cubicBezTo>
                      <a:pt x="914" y="3151"/>
                      <a:pt x="992" y="3112"/>
                      <a:pt x="1070" y="3093"/>
                    </a:cubicBezTo>
                    <a:cubicBezTo>
                      <a:pt x="1167" y="3035"/>
                      <a:pt x="1265" y="3015"/>
                      <a:pt x="1381" y="3015"/>
                    </a:cubicBezTo>
                    <a:cubicBezTo>
                      <a:pt x="1459" y="3015"/>
                      <a:pt x="1517" y="2996"/>
                      <a:pt x="1595" y="2996"/>
                    </a:cubicBezTo>
                    <a:cubicBezTo>
                      <a:pt x="1692" y="2996"/>
                      <a:pt x="1790" y="2996"/>
                      <a:pt x="1887" y="3015"/>
                    </a:cubicBezTo>
                    <a:cubicBezTo>
                      <a:pt x="2043" y="3035"/>
                      <a:pt x="2179" y="3093"/>
                      <a:pt x="2334" y="3132"/>
                    </a:cubicBezTo>
                    <a:cubicBezTo>
                      <a:pt x="2568" y="3249"/>
                      <a:pt x="2782" y="3365"/>
                      <a:pt x="3054" y="3579"/>
                    </a:cubicBezTo>
                    <a:cubicBezTo>
                      <a:pt x="3462" y="3890"/>
                      <a:pt x="3851" y="4299"/>
                      <a:pt x="4240" y="4785"/>
                    </a:cubicBezTo>
                    <a:cubicBezTo>
                      <a:pt x="4415" y="4999"/>
                      <a:pt x="4590" y="5232"/>
                      <a:pt x="4727" y="5446"/>
                    </a:cubicBezTo>
                    <a:cubicBezTo>
                      <a:pt x="4765" y="5485"/>
                      <a:pt x="4785" y="5524"/>
                      <a:pt x="4824" y="5524"/>
                    </a:cubicBezTo>
                    <a:lnTo>
                      <a:pt x="4882" y="5524"/>
                    </a:lnTo>
                    <a:cubicBezTo>
                      <a:pt x="4902" y="5524"/>
                      <a:pt x="4921" y="5524"/>
                      <a:pt x="4979" y="5485"/>
                    </a:cubicBezTo>
                    <a:cubicBezTo>
                      <a:pt x="5018" y="5466"/>
                      <a:pt x="5057" y="5446"/>
                      <a:pt x="5057" y="5388"/>
                    </a:cubicBezTo>
                    <a:lnTo>
                      <a:pt x="5057" y="5291"/>
                    </a:lnTo>
                    <a:cubicBezTo>
                      <a:pt x="5057" y="5252"/>
                      <a:pt x="5057" y="5174"/>
                      <a:pt x="5077" y="5135"/>
                    </a:cubicBezTo>
                    <a:cubicBezTo>
                      <a:pt x="5096" y="4980"/>
                      <a:pt x="5115" y="4843"/>
                      <a:pt x="5193" y="4688"/>
                    </a:cubicBezTo>
                    <a:cubicBezTo>
                      <a:pt x="5252" y="4571"/>
                      <a:pt x="5310" y="4474"/>
                      <a:pt x="5388" y="4377"/>
                    </a:cubicBezTo>
                    <a:cubicBezTo>
                      <a:pt x="5466" y="4299"/>
                      <a:pt x="5543" y="4202"/>
                      <a:pt x="5602" y="4143"/>
                    </a:cubicBezTo>
                    <a:cubicBezTo>
                      <a:pt x="5699" y="4085"/>
                      <a:pt x="5777" y="4027"/>
                      <a:pt x="5874" y="3988"/>
                    </a:cubicBezTo>
                    <a:cubicBezTo>
                      <a:pt x="5971" y="3929"/>
                      <a:pt x="6088" y="3910"/>
                      <a:pt x="6185" y="3910"/>
                    </a:cubicBezTo>
                    <a:lnTo>
                      <a:pt x="6458" y="3910"/>
                    </a:lnTo>
                    <a:cubicBezTo>
                      <a:pt x="6555" y="3929"/>
                      <a:pt x="6652" y="3949"/>
                      <a:pt x="6730" y="3988"/>
                    </a:cubicBezTo>
                    <a:cubicBezTo>
                      <a:pt x="6827" y="4027"/>
                      <a:pt x="6905" y="4085"/>
                      <a:pt x="7002" y="4143"/>
                    </a:cubicBezTo>
                    <a:cubicBezTo>
                      <a:pt x="7099" y="4240"/>
                      <a:pt x="7197" y="4318"/>
                      <a:pt x="7255" y="4435"/>
                    </a:cubicBezTo>
                    <a:cubicBezTo>
                      <a:pt x="7352" y="4571"/>
                      <a:pt x="7430" y="4707"/>
                      <a:pt x="7508" y="4804"/>
                    </a:cubicBezTo>
                    <a:cubicBezTo>
                      <a:pt x="7527" y="4882"/>
                      <a:pt x="7605" y="4921"/>
                      <a:pt x="7702" y="4921"/>
                    </a:cubicBezTo>
                    <a:lnTo>
                      <a:pt x="7741" y="4921"/>
                    </a:lnTo>
                    <a:cubicBezTo>
                      <a:pt x="7800" y="4902"/>
                      <a:pt x="7838" y="4882"/>
                      <a:pt x="7897" y="4804"/>
                    </a:cubicBezTo>
                    <a:cubicBezTo>
                      <a:pt x="7916" y="4766"/>
                      <a:pt x="7916" y="4707"/>
                      <a:pt x="7916" y="4668"/>
                    </a:cubicBezTo>
                    <a:cubicBezTo>
                      <a:pt x="7897" y="4610"/>
                      <a:pt x="7877" y="4571"/>
                      <a:pt x="7838" y="4493"/>
                    </a:cubicBezTo>
                    <a:lnTo>
                      <a:pt x="7819" y="4124"/>
                    </a:lnTo>
                    <a:cubicBezTo>
                      <a:pt x="7800" y="3560"/>
                      <a:pt x="7780" y="2996"/>
                      <a:pt x="7838" y="2393"/>
                    </a:cubicBezTo>
                    <a:cubicBezTo>
                      <a:pt x="7897" y="2120"/>
                      <a:pt x="7936" y="1848"/>
                      <a:pt x="8033" y="1595"/>
                    </a:cubicBezTo>
                    <a:cubicBezTo>
                      <a:pt x="8111" y="1420"/>
                      <a:pt x="8208" y="1284"/>
                      <a:pt x="8305" y="1129"/>
                    </a:cubicBezTo>
                    <a:cubicBezTo>
                      <a:pt x="8402" y="1012"/>
                      <a:pt x="8519" y="895"/>
                      <a:pt x="8655" y="798"/>
                    </a:cubicBezTo>
                    <a:cubicBezTo>
                      <a:pt x="8772" y="701"/>
                      <a:pt x="8908" y="623"/>
                      <a:pt x="9044" y="545"/>
                    </a:cubicBezTo>
                    <a:cubicBezTo>
                      <a:pt x="9161" y="506"/>
                      <a:pt x="9278" y="448"/>
                      <a:pt x="9394" y="448"/>
                    </a:cubicBezTo>
                    <a:lnTo>
                      <a:pt x="9764" y="448"/>
                    </a:lnTo>
                    <a:cubicBezTo>
                      <a:pt x="9881" y="487"/>
                      <a:pt x="9978" y="506"/>
                      <a:pt x="10114" y="545"/>
                    </a:cubicBezTo>
                    <a:cubicBezTo>
                      <a:pt x="10231" y="603"/>
                      <a:pt x="10347" y="701"/>
                      <a:pt x="10464" y="778"/>
                    </a:cubicBezTo>
                    <a:cubicBezTo>
                      <a:pt x="10639" y="895"/>
                      <a:pt x="10795" y="1070"/>
                      <a:pt x="10931" y="1226"/>
                    </a:cubicBezTo>
                    <a:lnTo>
                      <a:pt x="10950" y="1265"/>
                    </a:lnTo>
                    <a:cubicBezTo>
                      <a:pt x="11203" y="1576"/>
                      <a:pt x="11398" y="1945"/>
                      <a:pt x="11573" y="2354"/>
                    </a:cubicBezTo>
                    <a:cubicBezTo>
                      <a:pt x="11884" y="3112"/>
                      <a:pt x="12098" y="3988"/>
                      <a:pt x="12273" y="5096"/>
                    </a:cubicBezTo>
                    <a:cubicBezTo>
                      <a:pt x="12351" y="5563"/>
                      <a:pt x="12390" y="6088"/>
                      <a:pt x="12448" y="6711"/>
                    </a:cubicBezTo>
                    <a:cubicBezTo>
                      <a:pt x="12390" y="6769"/>
                      <a:pt x="12409" y="6866"/>
                      <a:pt x="12467" y="6944"/>
                    </a:cubicBezTo>
                    <a:cubicBezTo>
                      <a:pt x="12506" y="6963"/>
                      <a:pt x="12565" y="7002"/>
                      <a:pt x="12604" y="7002"/>
                    </a:cubicBezTo>
                    <a:cubicBezTo>
                      <a:pt x="12662" y="7002"/>
                      <a:pt x="12701" y="6963"/>
                      <a:pt x="12759" y="6944"/>
                    </a:cubicBezTo>
                    <a:cubicBezTo>
                      <a:pt x="12876" y="6827"/>
                      <a:pt x="12992" y="6711"/>
                      <a:pt x="13148" y="6574"/>
                    </a:cubicBezTo>
                    <a:cubicBezTo>
                      <a:pt x="13362" y="6419"/>
                      <a:pt x="13576" y="6283"/>
                      <a:pt x="13829" y="6185"/>
                    </a:cubicBezTo>
                    <a:cubicBezTo>
                      <a:pt x="14023" y="6127"/>
                      <a:pt x="14198" y="6069"/>
                      <a:pt x="14334" y="6049"/>
                    </a:cubicBezTo>
                    <a:lnTo>
                      <a:pt x="14626" y="6049"/>
                    </a:lnTo>
                    <a:cubicBezTo>
                      <a:pt x="14704" y="6069"/>
                      <a:pt x="14782" y="6069"/>
                      <a:pt x="14840" y="6088"/>
                    </a:cubicBezTo>
                    <a:cubicBezTo>
                      <a:pt x="14918" y="6127"/>
                      <a:pt x="14976" y="6166"/>
                      <a:pt x="15015" y="6185"/>
                    </a:cubicBezTo>
                    <a:lnTo>
                      <a:pt x="15171" y="6341"/>
                    </a:lnTo>
                    <a:cubicBezTo>
                      <a:pt x="15229" y="6438"/>
                      <a:pt x="15288" y="6535"/>
                      <a:pt x="15365" y="6652"/>
                    </a:cubicBezTo>
                    <a:cubicBezTo>
                      <a:pt x="15385" y="6711"/>
                      <a:pt x="15404" y="6749"/>
                      <a:pt x="15404" y="6808"/>
                    </a:cubicBezTo>
                    <a:cubicBezTo>
                      <a:pt x="15424" y="6886"/>
                      <a:pt x="15463" y="6905"/>
                      <a:pt x="15501" y="6924"/>
                    </a:cubicBezTo>
                    <a:cubicBezTo>
                      <a:pt x="15521" y="6944"/>
                      <a:pt x="15579" y="6944"/>
                      <a:pt x="15618" y="6944"/>
                    </a:cubicBezTo>
                    <a:lnTo>
                      <a:pt x="15677" y="6944"/>
                    </a:lnTo>
                    <a:cubicBezTo>
                      <a:pt x="15754" y="6924"/>
                      <a:pt x="15793" y="6866"/>
                      <a:pt x="15813" y="6769"/>
                    </a:cubicBezTo>
                    <a:lnTo>
                      <a:pt x="15871" y="6711"/>
                    </a:lnTo>
                    <a:cubicBezTo>
                      <a:pt x="15968" y="6555"/>
                      <a:pt x="16104" y="6438"/>
                      <a:pt x="16241" y="6341"/>
                    </a:cubicBezTo>
                    <a:cubicBezTo>
                      <a:pt x="16338" y="6263"/>
                      <a:pt x="16435" y="6224"/>
                      <a:pt x="16552" y="6166"/>
                    </a:cubicBezTo>
                    <a:cubicBezTo>
                      <a:pt x="16649" y="6127"/>
                      <a:pt x="16746" y="6088"/>
                      <a:pt x="16843" y="6088"/>
                    </a:cubicBezTo>
                    <a:lnTo>
                      <a:pt x="17330" y="6088"/>
                    </a:lnTo>
                    <a:cubicBezTo>
                      <a:pt x="17427" y="6088"/>
                      <a:pt x="17524" y="6030"/>
                      <a:pt x="17544" y="5952"/>
                    </a:cubicBezTo>
                    <a:cubicBezTo>
                      <a:pt x="17563" y="5855"/>
                      <a:pt x="17544" y="5758"/>
                      <a:pt x="17466" y="5738"/>
                    </a:cubicBezTo>
                    <a:cubicBezTo>
                      <a:pt x="17427" y="5349"/>
                      <a:pt x="17330" y="4980"/>
                      <a:pt x="17232" y="4610"/>
                    </a:cubicBezTo>
                    <a:lnTo>
                      <a:pt x="17213" y="4532"/>
                    </a:lnTo>
                    <a:cubicBezTo>
                      <a:pt x="17116" y="4124"/>
                      <a:pt x="17019" y="3657"/>
                      <a:pt x="16941" y="3229"/>
                    </a:cubicBezTo>
                    <a:cubicBezTo>
                      <a:pt x="16882" y="2840"/>
                      <a:pt x="16882" y="2471"/>
                      <a:pt x="16921" y="2140"/>
                    </a:cubicBezTo>
                    <a:cubicBezTo>
                      <a:pt x="16941" y="1868"/>
                      <a:pt x="17019" y="1615"/>
                      <a:pt x="17116" y="1381"/>
                    </a:cubicBezTo>
                    <a:lnTo>
                      <a:pt x="17116" y="1323"/>
                    </a:lnTo>
                    <a:cubicBezTo>
                      <a:pt x="17174" y="1167"/>
                      <a:pt x="17271" y="992"/>
                      <a:pt x="17369" y="876"/>
                    </a:cubicBezTo>
                    <a:cubicBezTo>
                      <a:pt x="17446" y="778"/>
                      <a:pt x="17544" y="681"/>
                      <a:pt x="17621" y="603"/>
                    </a:cubicBezTo>
                    <a:lnTo>
                      <a:pt x="17835" y="448"/>
                    </a:lnTo>
                    <a:cubicBezTo>
                      <a:pt x="17913" y="428"/>
                      <a:pt x="17991" y="409"/>
                      <a:pt x="18049" y="409"/>
                    </a:cubicBezTo>
                    <a:lnTo>
                      <a:pt x="18244" y="409"/>
                    </a:lnTo>
                    <a:cubicBezTo>
                      <a:pt x="18322" y="409"/>
                      <a:pt x="18399" y="428"/>
                      <a:pt x="18438" y="448"/>
                    </a:cubicBezTo>
                    <a:cubicBezTo>
                      <a:pt x="18516" y="506"/>
                      <a:pt x="18594" y="526"/>
                      <a:pt x="18691" y="603"/>
                    </a:cubicBezTo>
                    <a:cubicBezTo>
                      <a:pt x="18808" y="701"/>
                      <a:pt x="18905" y="798"/>
                      <a:pt x="19002" y="934"/>
                    </a:cubicBezTo>
                    <a:cubicBezTo>
                      <a:pt x="19177" y="1167"/>
                      <a:pt x="19314" y="1401"/>
                      <a:pt x="19450" y="1693"/>
                    </a:cubicBezTo>
                    <a:cubicBezTo>
                      <a:pt x="19644" y="2159"/>
                      <a:pt x="19761" y="2685"/>
                      <a:pt x="19858" y="3365"/>
                    </a:cubicBezTo>
                    <a:lnTo>
                      <a:pt x="19858" y="3326"/>
                    </a:lnTo>
                    <a:cubicBezTo>
                      <a:pt x="19858" y="3482"/>
                      <a:pt x="19878" y="3638"/>
                      <a:pt x="19897" y="3793"/>
                    </a:cubicBezTo>
                    <a:lnTo>
                      <a:pt x="19936" y="3910"/>
                    </a:lnTo>
                    <a:cubicBezTo>
                      <a:pt x="19936" y="3968"/>
                      <a:pt x="19955" y="4007"/>
                      <a:pt x="19975" y="4065"/>
                    </a:cubicBezTo>
                    <a:cubicBezTo>
                      <a:pt x="20033" y="4085"/>
                      <a:pt x="20072" y="4104"/>
                      <a:pt x="20130" y="4104"/>
                    </a:cubicBezTo>
                    <a:cubicBezTo>
                      <a:pt x="20169" y="4104"/>
                      <a:pt x="20228" y="4085"/>
                      <a:pt x="20247" y="4065"/>
                    </a:cubicBezTo>
                    <a:cubicBezTo>
                      <a:pt x="20286" y="4027"/>
                      <a:pt x="20325" y="4007"/>
                      <a:pt x="20344" y="3968"/>
                    </a:cubicBezTo>
                    <a:cubicBezTo>
                      <a:pt x="20422" y="3851"/>
                      <a:pt x="20461" y="3754"/>
                      <a:pt x="20519" y="3696"/>
                    </a:cubicBezTo>
                    <a:lnTo>
                      <a:pt x="20539" y="3638"/>
                    </a:lnTo>
                    <a:lnTo>
                      <a:pt x="20617" y="3521"/>
                    </a:lnTo>
                    <a:cubicBezTo>
                      <a:pt x="20714" y="3385"/>
                      <a:pt x="20772" y="3229"/>
                      <a:pt x="20869" y="3132"/>
                    </a:cubicBezTo>
                    <a:cubicBezTo>
                      <a:pt x="21161" y="2743"/>
                      <a:pt x="21453" y="2451"/>
                      <a:pt x="21784" y="2218"/>
                    </a:cubicBezTo>
                    <a:cubicBezTo>
                      <a:pt x="21978" y="2062"/>
                      <a:pt x="22173" y="1945"/>
                      <a:pt x="22367" y="1868"/>
                    </a:cubicBezTo>
                    <a:cubicBezTo>
                      <a:pt x="22503" y="1829"/>
                      <a:pt x="22659" y="1770"/>
                      <a:pt x="22795" y="1751"/>
                    </a:cubicBezTo>
                    <a:lnTo>
                      <a:pt x="23184" y="1751"/>
                    </a:lnTo>
                    <a:cubicBezTo>
                      <a:pt x="23301" y="1770"/>
                      <a:pt x="23398" y="1790"/>
                      <a:pt x="23534" y="1848"/>
                    </a:cubicBezTo>
                    <a:cubicBezTo>
                      <a:pt x="23670" y="1887"/>
                      <a:pt x="23787" y="1984"/>
                      <a:pt x="23942" y="2082"/>
                    </a:cubicBezTo>
                    <a:cubicBezTo>
                      <a:pt x="24079" y="2218"/>
                      <a:pt x="24234" y="2334"/>
                      <a:pt x="24351" y="2509"/>
                    </a:cubicBezTo>
                    <a:cubicBezTo>
                      <a:pt x="24507" y="2704"/>
                      <a:pt x="24623" y="2879"/>
                      <a:pt x="24720" y="3132"/>
                    </a:cubicBezTo>
                    <a:cubicBezTo>
                      <a:pt x="24837" y="3404"/>
                      <a:pt x="24915" y="3657"/>
                      <a:pt x="24934" y="3968"/>
                    </a:cubicBezTo>
                    <a:lnTo>
                      <a:pt x="24934" y="4007"/>
                    </a:lnTo>
                    <a:lnTo>
                      <a:pt x="24934" y="4104"/>
                    </a:lnTo>
                    <a:cubicBezTo>
                      <a:pt x="24934" y="4182"/>
                      <a:pt x="24993" y="4240"/>
                      <a:pt x="25090" y="4240"/>
                    </a:cubicBezTo>
                    <a:cubicBezTo>
                      <a:pt x="25129" y="4240"/>
                      <a:pt x="25148" y="4221"/>
                      <a:pt x="25187" y="4202"/>
                    </a:cubicBezTo>
                    <a:cubicBezTo>
                      <a:pt x="25207" y="4182"/>
                      <a:pt x="25207" y="4163"/>
                      <a:pt x="25207" y="4104"/>
                    </a:cubicBezTo>
                    <a:cubicBezTo>
                      <a:pt x="25401" y="3443"/>
                      <a:pt x="25207" y="2898"/>
                      <a:pt x="24895" y="2373"/>
                    </a:cubicBezTo>
                    <a:cubicBezTo>
                      <a:pt x="24720" y="2120"/>
                      <a:pt x="24526" y="1887"/>
                      <a:pt x="24312" y="1731"/>
                    </a:cubicBezTo>
                    <a:cubicBezTo>
                      <a:pt x="24059" y="1537"/>
                      <a:pt x="23767" y="1401"/>
                      <a:pt x="23476" y="1343"/>
                    </a:cubicBezTo>
                    <a:cubicBezTo>
                      <a:pt x="23378" y="1304"/>
                      <a:pt x="23262" y="1304"/>
                      <a:pt x="23145" y="1304"/>
                    </a:cubicBezTo>
                    <a:cubicBezTo>
                      <a:pt x="22912" y="1304"/>
                      <a:pt x="22678" y="1362"/>
                      <a:pt x="22464" y="1440"/>
                    </a:cubicBezTo>
                    <a:cubicBezTo>
                      <a:pt x="22134" y="1537"/>
                      <a:pt x="21842" y="1731"/>
                      <a:pt x="21511" y="1984"/>
                    </a:cubicBezTo>
                    <a:cubicBezTo>
                      <a:pt x="21258" y="2179"/>
                      <a:pt x="21025" y="2451"/>
                      <a:pt x="20811" y="2743"/>
                    </a:cubicBezTo>
                    <a:cubicBezTo>
                      <a:pt x="20675" y="2918"/>
                      <a:pt x="20558" y="3054"/>
                      <a:pt x="20461" y="3229"/>
                    </a:cubicBezTo>
                    <a:cubicBezTo>
                      <a:pt x="20461" y="3035"/>
                      <a:pt x="20422" y="2821"/>
                      <a:pt x="20364" y="2607"/>
                    </a:cubicBezTo>
                    <a:cubicBezTo>
                      <a:pt x="20267" y="2159"/>
                      <a:pt x="20150" y="1731"/>
                      <a:pt x="19955" y="1304"/>
                    </a:cubicBezTo>
                    <a:cubicBezTo>
                      <a:pt x="19741" y="856"/>
                      <a:pt x="19489" y="526"/>
                      <a:pt x="19216" y="312"/>
                    </a:cubicBezTo>
                    <a:cubicBezTo>
                      <a:pt x="18983" y="117"/>
                      <a:pt x="18691" y="1"/>
                      <a:pt x="18399" y="1"/>
                    </a:cubicBezTo>
                    <a:close/>
                  </a:path>
                </a:pathLst>
              </a:custGeom>
              <a:solidFill>
                <a:srgbClr val="5CA69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1138178" y="2137295"/>
            <a:ext cx="106974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marL="457200" lvl="0" indent="-457200">
              <a:lnSpc>
                <a:spcPct val="150000"/>
              </a:lnSpc>
              <a:buFontTx/>
              <a:buChar char="-"/>
            </a:pP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0" indent="-457200">
              <a:lnSpc>
                <a:spcPct val="150000"/>
              </a:lnSpc>
              <a:buFontTx/>
              <a:buChar char="-"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0" indent="-457200">
              <a:lnSpc>
                <a:spcPct val="150000"/>
              </a:lnSpc>
              <a:buFontTx/>
              <a:buChar char="-"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119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94000"/>
          </a:schemeClr>
        </a:solidFill>
        <a:effectLst/>
      </p:bgPr>
    </p:bg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1A64945-C9AF-DBDC-A6D5-E10F062FACC5}"/>
              </a:ext>
            </a:extLst>
          </p:cNvPr>
          <p:cNvSpPr/>
          <p:nvPr/>
        </p:nvSpPr>
        <p:spPr>
          <a:xfrm>
            <a:off x="310144" y="249383"/>
            <a:ext cx="11625182" cy="6156870"/>
          </a:xfrm>
          <a:custGeom>
            <a:avLst/>
            <a:gdLst>
              <a:gd name="connsiteX0" fmla="*/ 0 w 11625182"/>
              <a:gd name="connsiteY0" fmla="*/ 771517 h 6156870"/>
              <a:gd name="connsiteX1" fmla="*/ 580071 w 11625182"/>
              <a:gd name="connsiteY1" fmla="*/ 0 h 6156870"/>
              <a:gd name="connsiteX2" fmla="*/ 1138207 w 11625182"/>
              <a:gd name="connsiteY2" fmla="*/ 0 h 6156870"/>
              <a:gd name="connsiteX3" fmla="*/ 2219593 w 11625182"/>
              <a:gd name="connsiteY3" fmla="*/ 0 h 6156870"/>
              <a:gd name="connsiteX4" fmla="*/ 3091680 w 11625182"/>
              <a:gd name="connsiteY4" fmla="*/ 0 h 6156870"/>
              <a:gd name="connsiteX5" fmla="*/ 3963766 w 11625182"/>
              <a:gd name="connsiteY5" fmla="*/ 0 h 6156870"/>
              <a:gd name="connsiteX6" fmla="*/ 4940503 w 11625182"/>
              <a:gd name="connsiteY6" fmla="*/ 0 h 6156870"/>
              <a:gd name="connsiteX7" fmla="*/ 5812590 w 11625182"/>
              <a:gd name="connsiteY7" fmla="*/ 0 h 6156870"/>
              <a:gd name="connsiteX8" fmla="*/ 6580026 w 11625182"/>
              <a:gd name="connsiteY8" fmla="*/ 0 h 6156870"/>
              <a:gd name="connsiteX9" fmla="*/ 7347461 w 11625182"/>
              <a:gd name="connsiteY9" fmla="*/ 0 h 6156870"/>
              <a:gd name="connsiteX10" fmla="*/ 7905598 w 11625182"/>
              <a:gd name="connsiteY10" fmla="*/ 0 h 6156870"/>
              <a:gd name="connsiteX11" fmla="*/ 8273967 w 11625182"/>
              <a:gd name="connsiteY11" fmla="*/ 0 h 6156870"/>
              <a:gd name="connsiteX12" fmla="*/ 8673033 w 11625182"/>
              <a:gd name="connsiteY12" fmla="*/ 0 h 6156870"/>
              <a:gd name="connsiteX13" fmla="*/ 9335819 w 11625182"/>
              <a:gd name="connsiteY13" fmla="*/ 0 h 6156870"/>
              <a:gd name="connsiteX14" fmla="*/ 9893954 w 11625182"/>
              <a:gd name="connsiteY14" fmla="*/ 0 h 6156870"/>
              <a:gd name="connsiteX15" fmla="*/ 11045109 w 11625182"/>
              <a:gd name="connsiteY15" fmla="*/ 0 h 6156870"/>
              <a:gd name="connsiteX16" fmla="*/ 11625182 w 11625182"/>
              <a:gd name="connsiteY16" fmla="*/ 771517 h 6156870"/>
              <a:gd name="connsiteX17" fmla="*/ 11625182 w 11625182"/>
              <a:gd name="connsiteY17" fmla="*/ 1878837 h 6156870"/>
              <a:gd name="connsiteX18" fmla="*/ 11625182 w 11625182"/>
              <a:gd name="connsiteY18" fmla="*/ 3032296 h 6156870"/>
              <a:gd name="connsiteX19" fmla="*/ 11625182 w 11625182"/>
              <a:gd name="connsiteY19" fmla="*/ 4139616 h 6156870"/>
              <a:gd name="connsiteX20" fmla="*/ 11625182 w 11625182"/>
              <a:gd name="connsiteY20" fmla="*/ 5385351 h 6156870"/>
              <a:gd name="connsiteX21" fmla="*/ 11045109 w 11625182"/>
              <a:gd name="connsiteY21" fmla="*/ 6156870 h 6156870"/>
              <a:gd name="connsiteX22" fmla="*/ 10277672 w 11625182"/>
              <a:gd name="connsiteY22" fmla="*/ 6156870 h 6156870"/>
              <a:gd name="connsiteX23" fmla="*/ 9614887 w 11625182"/>
              <a:gd name="connsiteY23" fmla="*/ 6156870 h 6156870"/>
              <a:gd name="connsiteX24" fmla="*/ 9056752 w 11625182"/>
              <a:gd name="connsiteY24" fmla="*/ 6156870 h 6156870"/>
              <a:gd name="connsiteX25" fmla="*/ 7975364 w 11625182"/>
              <a:gd name="connsiteY25" fmla="*/ 6156870 h 6156870"/>
              <a:gd name="connsiteX26" fmla="*/ 7312579 w 11625182"/>
              <a:gd name="connsiteY26" fmla="*/ 6156870 h 6156870"/>
              <a:gd name="connsiteX27" fmla="*/ 6649792 w 11625182"/>
              <a:gd name="connsiteY27" fmla="*/ 6156870 h 6156870"/>
              <a:gd name="connsiteX28" fmla="*/ 5568406 w 11625182"/>
              <a:gd name="connsiteY28" fmla="*/ 6156870 h 6156870"/>
              <a:gd name="connsiteX29" fmla="*/ 5010270 w 11625182"/>
              <a:gd name="connsiteY29" fmla="*/ 6156870 h 6156870"/>
              <a:gd name="connsiteX30" fmla="*/ 4033533 w 11625182"/>
              <a:gd name="connsiteY30" fmla="*/ 6156870 h 6156870"/>
              <a:gd name="connsiteX31" fmla="*/ 3161448 w 11625182"/>
              <a:gd name="connsiteY31" fmla="*/ 6156870 h 6156870"/>
              <a:gd name="connsiteX32" fmla="*/ 2184711 w 11625182"/>
              <a:gd name="connsiteY32" fmla="*/ 6156870 h 6156870"/>
              <a:gd name="connsiteX33" fmla="*/ 580071 w 11625182"/>
              <a:gd name="connsiteY33" fmla="*/ 6156870 h 6156870"/>
              <a:gd name="connsiteX34" fmla="*/ 0 w 11625182"/>
              <a:gd name="connsiteY34" fmla="*/ 5385351 h 6156870"/>
              <a:gd name="connsiteX35" fmla="*/ 0 w 11625182"/>
              <a:gd name="connsiteY35" fmla="*/ 4324170 h 6156870"/>
              <a:gd name="connsiteX36" fmla="*/ 0 w 11625182"/>
              <a:gd name="connsiteY36" fmla="*/ 3216848 h 6156870"/>
              <a:gd name="connsiteX37" fmla="*/ 0 w 11625182"/>
              <a:gd name="connsiteY37" fmla="*/ 2109529 h 6156870"/>
              <a:gd name="connsiteX38" fmla="*/ 0 w 11625182"/>
              <a:gd name="connsiteY38" fmla="*/ 771517 h 6156870"/>
              <a:gd name="connsiteX0" fmla="*/ 0 w 11625182"/>
              <a:gd name="connsiteY0" fmla="*/ 771517 h 6156870"/>
              <a:gd name="connsiteX1" fmla="*/ 580071 w 11625182"/>
              <a:gd name="connsiteY1" fmla="*/ 0 h 6156870"/>
              <a:gd name="connsiteX2" fmla="*/ 1556808 w 11625182"/>
              <a:gd name="connsiteY2" fmla="*/ 0 h 6156870"/>
              <a:gd name="connsiteX3" fmla="*/ 2219593 w 11625182"/>
              <a:gd name="connsiteY3" fmla="*/ 0 h 6156870"/>
              <a:gd name="connsiteX4" fmla="*/ 2882380 w 11625182"/>
              <a:gd name="connsiteY4" fmla="*/ 0 h 6156870"/>
              <a:gd name="connsiteX5" fmla="*/ 3859116 w 11625182"/>
              <a:gd name="connsiteY5" fmla="*/ 0 h 6156870"/>
              <a:gd name="connsiteX6" fmla="*/ 4626553 w 11625182"/>
              <a:gd name="connsiteY6" fmla="*/ 0 h 6156870"/>
              <a:gd name="connsiteX7" fmla="*/ 5707940 w 11625182"/>
              <a:gd name="connsiteY7" fmla="*/ 0 h 6156870"/>
              <a:gd name="connsiteX8" fmla="*/ 6789327 w 11625182"/>
              <a:gd name="connsiteY8" fmla="*/ 0 h 6156870"/>
              <a:gd name="connsiteX9" fmla="*/ 7766063 w 11625182"/>
              <a:gd name="connsiteY9" fmla="*/ 0 h 6156870"/>
              <a:gd name="connsiteX10" fmla="*/ 8428849 w 11625182"/>
              <a:gd name="connsiteY10" fmla="*/ 0 h 6156870"/>
              <a:gd name="connsiteX11" fmla="*/ 8986984 w 11625182"/>
              <a:gd name="connsiteY11" fmla="*/ 0 h 6156870"/>
              <a:gd name="connsiteX12" fmla="*/ 10068372 w 11625182"/>
              <a:gd name="connsiteY12" fmla="*/ 0 h 6156870"/>
              <a:gd name="connsiteX13" fmla="*/ 11045109 w 11625182"/>
              <a:gd name="connsiteY13" fmla="*/ 0 h 6156870"/>
              <a:gd name="connsiteX14" fmla="*/ 11625182 w 11625182"/>
              <a:gd name="connsiteY14" fmla="*/ 771517 h 6156870"/>
              <a:gd name="connsiteX15" fmla="*/ 11625182 w 11625182"/>
              <a:gd name="connsiteY15" fmla="*/ 1786560 h 6156870"/>
              <a:gd name="connsiteX16" fmla="*/ 11625182 w 11625182"/>
              <a:gd name="connsiteY16" fmla="*/ 3032296 h 6156870"/>
              <a:gd name="connsiteX17" fmla="*/ 11625182 w 11625182"/>
              <a:gd name="connsiteY17" fmla="*/ 4139616 h 6156870"/>
              <a:gd name="connsiteX18" fmla="*/ 11625182 w 11625182"/>
              <a:gd name="connsiteY18" fmla="*/ 5385351 h 6156870"/>
              <a:gd name="connsiteX19" fmla="*/ 11045109 w 11625182"/>
              <a:gd name="connsiteY19" fmla="*/ 6156870 h 6156870"/>
              <a:gd name="connsiteX20" fmla="*/ 10173022 w 11625182"/>
              <a:gd name="connsiteY20" fmla="*/ 6156870 h 6156870"/>
              <a:gd name="connsiteX21" fmla="*/ 9510236 w 11625182"/>
              <a:gd name="connsiteY21" fmla="*/ 6156870 h 6156870"/>
              <a:gd name="connsiteX22" fmla="*/ 8847450 w 11625182"/>
              <a:gd name="connsiteY22" fmla="*/ 6156870 h 6156870"/>
              <a:gd name="connsiteX23" fmla="*/ 7766063 w 11625182"/>
              <a:gd name="connsiteY23" fmla="*/ 6156870 h 6156870"/>
              <a:gd name="connsiteX24" fmla="*/ 6998627 w 11625182"/>
              <a:gd name="connsiteY24" fmla="*/ 6156870 h 6156870"/>
              <a:gd name="connsiteX25" fmla="*/ 5917240 w 11625182"/>
              <a:gd name="connsiteY25" fmla="*/ 6156870 h 6156870"/>
              <a:gd name="connsiteX26" fmla="*/ 4835853 w 11625182"/>
              <a:gd name="connsiteY26" fmla="*/ 6156870 h 6156870"/>
              <a:gd name="connsiteX27" fmla="*/ 4475158 w 11625182"/>
              <a:gd name="connsiteY27" fmla="*/ 6156870 h 6156870"/>
              <a:gd name="connsiteX28" fmla="*/ 4068417 w 11625182"/>
              <a:gd name="connsiteY28" fmla="*/ 6156870 h 6156870"/>
              <a:gd name="connsiteX29" fmla="*/ 3510282 w 11625182"/>
              <a:gd name="connsiteY29" fmla="*/ 6156870 h 6156870"/>
              <a:gd name="connsiteX30" fmla="*/ 2847497 w 11625182"/>
              <a:gd name="connsiteY30" fmla="*/ 6156870 h 6156870"/>
              <a:gd name="connsiteX31" fmla="*/ 2184711 w 11625182"/>
              <a:gd name="connsiteY31" fmla="*/ 6156870 h 6156870"/>
              <a:gd name="connsiteX32" fmla="*/ 580071 w 11625182"/>
              <a:gd name="connsiteY32" fmla="*/ 6156870 h 6156870"/>
              <a:gd name="connsiteX33" fmla="*/ 0 w 11625182"/>
              <a:gd name="connsiteY33" fmla="*/ 5385351 h 6156870"/>
              <a:gd name="connsiteX34" fmla="*/ 0 w 11625182"/>
              <a:gd name="connsiteY34" fmla="*/ 4278031 h 6156870"/>
              <a:gd name="connsiteX35" fmla="*/ 0 w 11625182"/>
              <a:gd name="connsiteY35" fmla="*/ 3262987 h 6156870"/>
              <a:gd name="connsiteX36" fmla="*/ 0 w 11625182"/>
              <a:gd name="connsiteY36" fmla="*/ 2247944 h 6156870"/>
              <a:gd name="connsiteX37" fmla="*/ 0 w 11625182"/>
              <a:gd name="connsiteY37" fmla="*/ 771517 h 6156870"/>
              <a:gd name="connsiteX0" fmla="*/ 0 w 11625182"/>
              <a:gd name="connsiteY0" fmla="*/ 771517 h 6156870"/>
              <a:gd name="connsiteX1" fmla="*/ 580071 w 11625182"/>
              <a:gd name="connsiteY1" fmla="*/ 0 h 6156870"/>
              <a:gd name="connsiteX2" fmla="*/ 1138207 w 11625182"/>
              <a:gd name="connsiteY2" fmla="*/ 0 h 6156870"/>
              <a:gd name="connsiteX3" fmla="*/ 2219593 w 11625182"/>
              <a:gd name="connsiteY3" fmla="*/ 0 h 6156870"/>
              <a:gd name="connsiteX4" fmla="*/ 3091680 w 11625182"/>
              <a:gd name="connsiteY4" fmla="*/ 0 h 6156870"/>
              <a:gd name="connsiteX5" fmla="*/ 3963766 w 11625182"/>
              <a:gd name="connsiteY5" fmla="*/ 0 h 6156870"/>
              <a:gd name="connsiteX6" fmla="*/ 4940503 w 11625182"/>
              <a:gd name="connsiteY6" fmla="*/ 0 h 6156870"/>
              <a:gd name="connsiteX7" fmla="*/ 5812590 w 11625182"/>
              <a:gd name="connsiteY7" fmla="*/ 0 h 6156870"/>
              <a:gd name="connsiteX8" fmla="*/ 6580026 w 11625182"/>
              <a:gd name="connsiteY8" fmla="*/ 0 h 6156870"/>
              <a:gd name="connsiteX9" fmla="*/ 7347461 w 11625182"/>
              <a:gd name="connsiteY9" fmla="*/ 0 h 6156870"/>
              <a:gd name="connsiteX10" fmla="*/ 7905598 w 11625182"/>
              <a:gd name="connsiteY10" fmla="*/ 0 h 6156870"/>
              <a:gd name="connsiteX11" fmla="*/ 8673033 w 11625182"/>
              <a:gd name="connsiteY11" fmla="*/ 0 h 6156870"/>
              <a:gd name="connsiteX12" fmla="*/ 9335819 w 11625182"/>
              <a:gd name="connsiteY12" fmla="*/ 0 h 6156870"/>
              <a:gd name="connsiteX13" fmla="*/ 9893954 w 11625182"/>
              <a:gd name="connsiteY13" fmla="*/ 0 h 6156870"/>
              <a:gd name="connsiteX14" fmla="*/ 11045109 w 11625182"/>
              <a:gd name="connsiteY14" fmla="*/ 0 h 6156870"/>
              <a:gd name="connsiteX15" fmla="*/ 11625182 w 11625182"/>
              <a:gd name="connsiteY15" fmla="*/ 771517 h 6156870"/>
              <a:gd name="connsiteX16" fmla="*/ 11625182 w 11625182"/>
              <a:gd name="connsiteY16" fmla="*/ 1878837 h 6156870"/>
              <a:gd name="connsiteX17" fmla="*/ 11625182 w 11625182"/>
              <a:gd name="connsiteY17" fmla="*/ 3032296 h 6156870"/>
              <a:gd name="connsiteX18" fmla="*/ 11625182 w 11625182"/>
              <a:gd name="connsiteY18" fmla="*/ 4139616 h 6156870"/>
              <a:gd name="connsiteX19" fmla="*/ 11625182 w 11625182"/>
              <a:gd name="connsiteY19" fmla="*/ 5385351 h 6156870"/>
              <a:gd name="connsiteX20" fmla="*/ 11045109 w 11625182"/>
              <a:gd name="connsiteY20" fmla="*/ 6156870 h 6156870"/>
              <a:gd name="connsiteX21" fmla="*/ 10277672 w 11625182"/>
              <a:gd name="connsiteY21" fmla="*/ 6156870 h 6156870"/>
              <a:gd name="connsiteX22" fmla="*/ 9614887 w 11625182"/>
              <a:gd name="connsiteY22" fmla="*/ 6156870 h 6156870"/>
              <a:gd name="connsiteX23" fmla="*/ 9056752 w 11625182"/>
              <a:gd name="connsiteY23" fmla="*/ 6156870 h 6156870"/>
              <a:gd name="connsiteX24" fmla="*/ 7975364 w 11625182"/>
              <a:gd name="connsiteY24" fmla="*/ 6156870 h 6156870"/>
              <a:gd name="connsiteX25" fmla="*/ 7312579 w 11625182"/>
              <a:gd name="connsiteY25" fmla="*/ 6156870 h 6156870"/>
              <a:gd name="connsiteX26" fmla="*/ 6649792 w 11625182"/>
              <a:gd name="connsiteY26" fmla="*/ 6156870 h 6156870"/>
              <a:gd name="connsiteX27" fmla="*/ 5568406 w 11625182"/>
              <a:gd name="connsiteY27" fmla="*/ 6156870 h 6156870"/>
              <a:gd name="connsiteX28" fmla="*/ 5010270 w 11625182"/>
              <a:gd name="connsiteY28" fmla="*/ 6156870 h 6156870"/>
              <a:gd name="connsiteX29" fmla="*/ 4033533 w 11625182"/>
              <a:gd name="connsiteY29" fmla="*/ 6156870 h 6156870"/>
              <a:gd name="connsiteX30" fmla="*/ 3161448 w 11625182"/>
              <a:gd name="connsiteY30" fmla="*/ 6156870 h 6156870"/>
              <a:gd name="connsiteX31" fmla="*/ 2184711 w 11625182"/>
              <a:gd name="connsiteY31" fmla="*/ 6156870 h 6156870"/>
              <a:gd name="connsiteX32" fmla="*/ 580071 w 11625182"/>
              <a:gd name="connsiteY32" fmla="*/ 6156870 h 6156870"/>
              <a:gd name="connsiteX33" fmla="*/ 0 w 11625182"/>
              <a:gd name="connsiteY33" fmla="*/ 5385351 h 6156870"/>
              <a:gd name="connsiteX34" fmla="*/ 0 w 11625182"/>
              <a:gd name="connsiteY34" fmla="*/ 4324170 h 6156870"/>
              <a:gd name="connsiteX35" fmla="*/ 0 w 11625182"/>
              <a:gd name="connsiteY35" fmla="*/ 3216848 h 6156870"/>
              <a:gd name="connsiteX36" fmla="*/ 0 w 11625182"/>
              <a:gd name="connsiteY36" fmla="*/ 2109529 h 6156870"/>
              <a:gd name="connsiteX37" fmla="*/ 0 w 11625182"/>
              <a:gd name="connsiteY37" fmla="*/ 771517 h 6156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1625182" h="6156870" fill="none" extrusionOk="0">
                <a:moveTo>
                  <a:pt x="0" y="771517"/>
                </a:moveTo>
                <a:cubicBezTo>
                  <a:pt x="-50676" y="325503"/>
                  <a:pt x="239179" y="-81485"/>
                  <a:pt x="580071" y="0"/>
                </a:cubicBezTo>
                <a:cubicBezTo>
                  <a:pt x="760332" y="18080"/>
                  <a:pt x="922129" y="-17155"/>
                  <a:pt x="1138207" y="0"/>
                </a:cubicBezTo>
                <a:cubicBezTo>
                  <a:pt x="1285320" y="67186"/>
                  <a:pt x="2011352" y="-29505"/>
                  <a:pt x="2219593" y="0"/>
                </a:cubicBezTo>
                <a:cubicBezTo>
                  <a:pt x="2449129" y="52529"/>
                  <a:pt x="2835922" y="-44991"/>
                  <a:pt x="3091680" y="0"/>
                </a:cubicBezTo>
                <a:cubicBezTo>
                  <a:pt x="3344295" y="44155"/>
                  <a:pt x="3641021" y="-81277"/>
                  <a:pt x="3963766" y="0"/>
                </a:cubicBezTo>
                <a:cubicBezTo>
                  <a:pt x="4260980" y="-21739"/>
                  <a:pt x="4661826" y="79716"/>
                  <a:pt x="4940503" y="0"/>
                </a:cubicBezTo>
                <a:cubicBezTo>
                  <a:pt x="5256495" y="-89832"/>
                  <a:pt x="5620310" y="33093"/>
                  <a:pt x="5812590" y="0"/>
                </a:cubicBezTo>
                <a:cubicBezTo>
                  <a:pt x="6048110" y="6476"/>
                  <a:pt x="6209181" y="-3643"/>
                  <a:pt x="6580026" y="0"/>
                </a:cubicBezTo>
                <a:cubicBezTo>
                  <a:pt x="6974764" y="34781"/>
                  <a:pt x="7092337" y="2798"/>
                  <a:pt x="7347461" y="0"/>
                </a:cubicBezTo>
                <a:cubicBezTo>
                  <a:pt x="7598879" y="25326"/>
                  <a:pt x="7675250" y="32997"/>
                  <a:pt x="7905598" y="0"/>
                </a:cubicBezTo>
                <a:cubicBezTo>
                  <a:pt x="8018256" y="14682"/>
                  <a:pt x="8181551" y="9221"/>
                  <a:pt x="8273967" y="0"/>
                </a:cubicBezTo>
                <a:cubicBezTo>
                  <a:pt x="8366383" y="-9221"/>
                  <a:pt x="8550673" y="-13081"/>
                  <a:pt x="8673033" y="0"/>
                </a:cubicBezTo>
                <a:cubicBezTo>
                  <a:pt x="8890243" y="9588"/>
                  <a:pt x="9008887" y="-61829"/>
                  <a:pt x="9335819" y="0"/>
                </a:cubicBezTo>
                <a:cubicBezTo>
                  <a:pt x="9668506" y="30389"/>
                  <a:pt x="9695294" y="-9067"/>
                  <a:pt x="9893954" y="0"/>
                </a:cubicBezTo>
                <a:cubicBezTo>
                  <a:pt x="10033733" y="-50938"/>
                  <a:pt x="10447822" y="-766"/>
                  <a:pt x="11045109" y="0"/>
                </a:cubicBezTo>
                <a:cubicBezTo>
                  <a:pt x="11276066" y="102939"/>
                  <a:pt x="11625201" y="324643"/>
                  <a:pt x="11625182" y="771517"/>
                </a:cubicBezTo>
                <a:cubicBezTo>
                  <a:pt x="11642562" y="1033358"/>
                  <a:pt x="11595264" y="1431248"/>
                  <a:pt x="11625182" y="1878837"/>
                </a:cubicBezTo>
                <a:cubicBezTo>
                  <a:pt x="11680010" y="2402135"/>
                  <a:pt x="11600262" y="2490601"/>
                  <a:pt x="11625182" y="3032296"/>
                </a:cubicBezTo>
                <a:cubicBezTo>
                  <a:pt x="11642559" y="3585605"/>
                  <a:pt x="11668343" y="3778372"/>
                  <a:pt x="11625182" y="4139616"/>
                </a:cubicBezTo>
                <a:cubicBezTo>
                  <a:pt x="11581111" y="4504624"/>
                  <a:pt x="11632058" y="5054773"/>
                  <a:pt x="11625182" y="5385351"/>
                </a:cubicBezTo>
                <a:cubicBezTo>
                  <a:pt x="11580336" y="5752468"/>
                  <a:pt x="11320171" y="6165893"/>
                  <a:pt x="11045109" y="6156870"/>
                </a:cubicBezTo>
                <a:cubicBezTo>
                  <a:pt x="10685284" y="6193261"/>
                  <a:pt x="10447455" y="6078027"/>
                  <a:pt x="10277672" y="6156870"/>
                </a:cubicBezTo>
                <a:cubicBezTo>
                  <a:pt x="10121806" y="6120555"/>
                  <a:pt x="9781388" y="6149405"/>
                  <a:pt x="9614887" y="6156870"/>
                </a:cubicBezTo>
                <a:cubicBezTo>
                  <a:pt x="9467836" y="6201465"/>
                  <a:pt x="9257039" y="6183876"/>
                  <a:pt x="9056752" y="6156870"/>
                </a:cubicBezTo>
                <a:cubicBezTo>
                  <a:pt x="8762512" y="6101761"/>
                  <a:pt x="8414822" y="6207879"/>
                  <a:pt x="7975364" y="6156870"/>
                </a:cubicBezTo>
                <a:cubicBezTo>
                  <a:pt x="7503388" y="6134647"/>
                  <a:pt x="7496040" y="6152247"/>
                  <a:pt x="7312579" y="6156870"/>
                </a:cubicBezTo>
                <a:cubicBezTo>
                  <a:pt x="7050920" y="6150120"/>
                  <a:pt x="6889897" y="6180483"/>
                  <a:pt x="6649792" y="6156870"/>
                </a:cubicBezTo>
                <a:cubicBezTo>
                  <a:pt x="6443950" y="6107709"/>
                  <a:pt x="5986313" y="6073751"/>
                  <a:pt x="5568406" y="6156870"/>
                </a:cubicBezTo>
                <a:cubicBezTo>
                  <a:pt x="5180187" y="6163003"/>
                  <a:pt x="5274253" y="6161765"/>
                  <a:pt x="5010270" y="6156870"/>
                </a:cubicBezTo>
                <a:cubicBezTo>
                  <a:pt x="4820584" y="6127045"/>
                  <a:pt x="4533403" y="6149933"/>
                  <a:pt x="4033533" y="6156870"/>
                </a:cubicBezTo>
                <a:cubicBezTo>
                  <a:pt x="3647188" y="6205187"/>
                  <a:pt x="3316405" y="6130135"/>
                  <a:pt x="3161448" y="6156870"/>
                </a:cubicBezTo>
                <a:cubicBezTo>
                  <a:pt x="2946108" y="6170515"/>
                  <a:pt x="2611881" y="6332584"/>
                  <a:pt x="2184711" y="6156870"/>
                </a:cubicBezTo>
                <a:cubicBezTo>
                  <a:pt x="1782809" y="6135140"/>
                  <a:pt x="1384510" y="6240912"/>
                  <a:pt x="580071" y="6156870"/>
                </a:cubicBezTo>
                <a:cubicBezTo>
                  <a:pt x="303483" y="6144287"/>
                  <a:pt x="-86732" y="5900286"/>
                  <a:pt x="0" y="5385351"/>
                </a:cubicBezTo>
                <a:cubicBezTo>
                  <a:pt x="20360" y="5002641"/>
                  <a:pt x="63862" y="4791543"/>
                  <a:pt x="0" y="4324170"/>
                </a:cubicBezTo>
                <a:cubicBezTo>
                  <a:pt x="54260" y="3855857"/>
                  <a:pt x="-1659" y="3468111"/>
                  <a:pt x="0" y="3216848"/>
                </a:cubicBezTo>
                <a:cubicBezTo>
                  <a:pt x="-22675" y="2896122"/>
                  <a:pt x="24727" y="2520308"/>
                  <a:pt x="0" y="2109529"/>
                </a:cubicBezTo>
                <a:cubicBezTo>
                  <a:pt x="59164" y="1671495"/>
                  <a:pt x="-54308" y="1413006"/>
                  <a:pt x="0" y="771517"/>
                </a:cubicBezTo>
                <a:close/>
              </a:path>
              <a:path w="11625182" h="6156870" stroke="0" extrusionOk="0">
                <a:moveTo>
                  <a:pt x="0" y="771517"/>
                </a:moveTo>
                <a:cubicBezTo>
                  <a:pt x="1063" y="320196"/>
                  <a:pt x="306736" y="-18834"/>
                  <a:pt x="580071" y="0"/>
                </a:cubicBezTo>
                <a:cubicBezTo>
                  <a:pt x="800918" y="-17874"/>
                  <a:pt x="1315696" y="51761"/>
                  <a:pt x="1556808" y="0"/>
                </a:cubicBezTo>
                <a:cubicBezTo>
                  <a:pt x="1810862" y="-66861"/>
                  <a:pt x="1886362" y="-22019"/>
                  <a:pt x="2219593" y="0"/>
                </a:cubicBezTo>
                <a:cubicBezTo>
                  <a:pt x="2551258" y="10604"/>
                  <a:pt x="2560568" y="-19421"/>
                  <a:pt x="2882380" y="0"/>
                </a:cubicBezTo>
                <a:cubicBezTo>
                  <a:pt x="3129636" y="-31221"/>
                  <a:pt x="3525260" y="-28923"/>
                  <a:pt x="3859116" y="0"/>
                </a:cubicBezTo>
                <a:cubicBezTo>
                  <a:pt x="4172504" y="51738"/>
                  <a:pt x="4468534" y="29228"/>
                  <a:pt x="4626553" y="0"/>
                </a:cubicBezTo>
                <a:cubicBezTo>
                  <a:pt x="4742951" y="-43576"/>
                  <a:pt x="5147608" y="-161349"/>
                  <a:pt x="5707940" y="0"/>
                </a:cubicBezTo>
                <a:cubicBezTo>
                  <a:pt x="6259325" y="46955"/>
                  <a:pt x="6266653" y="-26459"/>
                  <a:pt x="6789327" y="0"/>
                </a:cubicBezTo>
                <a:cubicBezTo>
                  <a:pt x="7311970" y="57167"/>
                  <a:pt x="7424217" y="-54207"/>
                  <a:pt x="7766063" y="0"/>
                </a:cubicBezTo>
                <a:cubicBezTo>
                  <a:pt x="8118605" y="27382"/>
                  <a:pt x="8240366" y="-41496"/>
                  <a:pt x="8428849" y="0"/>
                </a:cubicBezTo>
                <a:cubicBezTo>
                  <a:pt x="8632529" y="91491"/>
                  <a:pt x="8816293" y="-98739"/>
                  <a:pt x="8986984" y="0"/>
                </a:cubicBezTo>
                <a:cubicBezTo>
                  <a:pt x="9223531" y="-52245"/>
                  <a:pt x="9693686" y="-14537"/>
                  <a:pt x="10068372" y="0"/>
                </a:cubicBezTo>
                <a:cubicBezTo>
                  <a:pt x="10510772" y="47081"/>
                  <a:pt x="10816260" y="-40273"/>
                  <a:pt x="11045109" y="0"/>
                </a:cubicBezTo>
                <a:cubicBezTo>
                  <a:pt x="11380365" y="-90844"/>
                  <a:pt x="11618430" y="318222"/>
                  <a:pt x="11625182" y="771517"/>
                </a:cubicBezTo>
                <a:cubicBezTo>
                  <a:pt x="11630521" y="1141253"/>
                  <a:pt x="11629813" y="1415206"/>
                  <a:pt x="11625182" y="1786560"/>
                </a:cubicBezTo>
                <a:cubicBezTo>
                  <a:pt x="11640622" y="2078284"/>
                  <a:pt x="11667877" y="2654974"/>
                  <a:pt x="11625182" y="3032296"/>
                </a:cubicBezTo>
                <a:cubicBezTo>
                  <a:pt x="11609021" y="3264613"/>
                  <a:pt x="11670650" y="3624415"/>
                  <a:pt x="11625182" y="4139616"/>
                </a:cubicBezTo>
                <a:cubicBezTo>
                  <a:pt x="11632796" y="4614726"/>
                  <a:pt x="11540704" y="5010170"/>
                  <a:pt x="11625182" y="5385351"/>
                </a:cubicBezTo>
                <a:cubicBezTo>
                  <a:pt x="11605110" y="5759379"/>
                  <a:pt x="11421978" y="6133754"/>
                  <a:pt x="11045109" y="6156870"/>
                </a:cubicBezTo>
                <a:cubicBezTo>
                  <a:pt x="10652401" y="6192741"/>
                  <a:pt x="10566574" y="6127303"/>
                  <a:pt x="10173022" y="6156870"/>
                </a:cubicBezTo>
                <a:cubicBezTo>
                  <a:pt x="9788923" y="6166546"/>
                  <a:pt x="9833528" y="6202003"/>
                  <a:pt x="9510236" y="6156870"/>
                </a:cubicBezTo>
                <a:cubicBezTo>
                  <a:pt x="9226366" y="6100716"/>
                  <a:pt x="8983615" y="6147905"/>
                  <a:pt x="8847450" y="6156870"/>
                </a:cubicBezTo>
                <a:cubicBezTo>
                  <a:pt x="8696128" y="6149235"/>
                  <a:pt x="8136559" y="6073042"/>
                  <a:pt x="7766063" y="6156870"/>
                </a:cubicBezTo>
                <a:cubicBezTo>
                  <a:pt x="7463067" y="6106884"/>
                  <a:pt x="7275779" y="6143127"/>
                  <a:pt x="6998627" y="6156870"/>
                </a:cubicBezTo>
                <a:cubicBezTo>
                  <a:pt x="6675184" y="6218686"/>
                  <a:pt x="6242859" y="6077714"/>
                  <a:pt x="5917240" y="6156870"/>
                </a:cubicBezTo>
                <a:cubicBezTo>
                  <a:pt x="5591868" y="6131179"/>
                  <a:pt x="5054727" y="6190759"/>
                  <a:pt x="4835853" y="6156870"/>
                </a:cubicBezTo>
                <a:cubicBezTo>
                  <a:pt x="4723158" y="6159906"/>
                  <a:pt x="4642143" y="6164424"/>
                  <a:pt x="4475158" y="6156870"/>
                </a:cubicBezTo>
                <a:cubicBezTo>
                  <a:pt x="4297798" y="6161072"/>
                  <a:pt x="4220203" y="6151982"/>
                  <a:pt x="4068417" y="6156870"/>
                </a:cubicBezTo>
                <a:cubicBezTo>
                  <a:pt x="3871815" y="6166503"/>
                  <a:pt x="3690923" y="6185271"/>
                  <a:pt x="3510282" y="6156870"/>
                </a:cubicBezTo>
                <a:cubicBezTo>
                  <a:pt x="3312144" y="6184433"/>
                  <a:pt x="3193458" y="6139198"/>
                  <a:pt x="2847497" y="6156870"/>
                </a:cubicBezTo>
                <a:cubicBezTo>
                  <a:pt x="2513395" y="6140969"/>
                  <a:pt x="2351102" y="6193566"/>
                  <a:pt x="2184711" y="6156870"/>
                </a:cubicBezTo>
                <a:cubicBezTo>
                  <a:pt x="2113046" y="6289974"/>
                  <a:pt x="1270422" y="6116112"/>
                  <a:pt x="580071" y="6156870"/>
                </a:cubicBezTo>
                <a:cubicBezTo>
                  <a:pt x="234380" y="6112219"/>
                  <a:pt x="119998" y="5840971"/>
                  <a:pt x="0" y="5385351"/>
                </a:cubicBezTo>
                <a:cubicBezTo>
                  <a:pt x="-29867" y="4843248"/>
                  <a:pt x="-5562" y="4591694"/>
                  <a:pt x="0" y="4278031"/>
                </a:cubicBezTo>
                <a:cubicBezTo>
                  <a:pt x="-35299" y="3903867"/>
                  <a:pt x="26548" y="3631006"/>
                  <a:pt x="0" y="3262987"/>
                </a:cubicBezTo>
                <a:cubicBezTo>
                  <a:pt x="-7976" y="2937857"/>
                  <a:pt x="5234" y="2709790"/>
                  <a:pt x="0" y="2247944"/>
                </a:cubicBezTo>
                <a:cubicBezTo>
                  <a:pt x="72079" y="1756969"/>
                  <a:pt x="-37090" y="1125906"/>
                  <a:pt x="0" y="771517"/>
                </a:cubicBezTo>
                <a:close/>
              </a:path>
              <a:path w="11625182" h="6156870" fill="none" stroke="0" extrusionOk="0">
                <a:moveTo>
                  <a:pt x="0" y="771517"/>
                </a:moveTo>
                <a:cubicBezTo>
                  <a:pt x="10383" y="421021"/>
                  <a:pt x="241960" y="4501"/>
                  <a:pt x="580071" y="0"/>
                </a:cubicBezTo>
                <a:cubicBezTo>
                  <a:pt x="783088" y="31921"/>
                  <a:pt x="944095" y="12483"/>
                  <a:pt x="1138207" y="0"/>
                </a:cubicBezTo>
                <a:cubicBezTo>
                  <a:pt x="1373457" y="-19616"/>
                  <a:pt x="2003449" y="-29136"/>
                  <a:pt x="2219593" y="0"/>
                </a:cubicBezTo>
                <a:cubicBezTo>
                  <a:pt x="2382198" y="54222"/>
                  <a:pt x="2827261" y="-62387"/>
                  <a:pt x="3091680" y="0"/>
                </a:cubicBezTo>
                <a:cubicBezTo>
                  <a:pt x="3328724" y="7011"/>
                  <a:pt x="3637698" y="-96727"/>
                  <a:pt x="3963766" y="0"/>
                </a:cubicBezTo>
                <a:cubicBezTo>
                  <a:pt x="4362621" y="33970"/>
                  <a:pt x="4575073" y="89775"/>
                  <a:pt x="4940503" y="0"/>
                </a:cubicBezTo>
                <a:cubicBezTo>
                  <a:pt x="5273677" y="-84049"/>
                  <a:pt x="5654672" y="30626"/>
                  <a:pt x="5812590" y="0"/>
                </a:cubicBezTo>
                <a:cubicBezTo>
                  <a:pt x="6024602" y="-45925"/>
                  <a:pt x="6190568" y="-32512"/>
                  <a:pt x="6580026" y="0"/>
                </a:cubicBezTo>
                <a:cubicBezTo>
                  <a:pt x="6924464" y="19757"/>
                  <a:pt x="7125549" y="-85698"/>
                  <a:pt x="7347461" y="0"/>
                </a:cubicBezTo>
                <a:cubicBezTo>
                  <a:pt x="7562604" y="23451"/>
                  <a:pt x="7713289" y="-13834"/>
                  <a:pt x="7905598" y="0"/>
                </a:cubicBezTo>
                <a:cubicBezTo>
                  <a:pt x="8115345" y="51167"/>
                  <a:pt x="8506052" y="-56244"/>
                  <a:pt x="8673033" y="0"/>
                </a:cubicBezTo>
                <a:cubicBezTo>
                  <a:pt x="8880107" y="18686"/>
                  <a:pt x="8999116" y="-14836"/>
                  <a:pt x="9335819" y="0"/>
                </a:cubicBezTo>
                <a:cubicBezTo>
                  <a:pt x="9679938" y="38576"/>
                  <a:pt x="9701004" y="-9013"/>
                  <a:pt x="9893954" y="0"/>
                </a:cubicBezTo>
                <a:cubicBezTo>
                  <a:pt x="10076711" y="-32037"/>
                  <a:pt x="10518223" y="-19811"/>
                  <a:pt x="11045109" y="0"/>
                </a:cubicBezTo>
                <a:cubicBezTo>
                  <a:pt x="11366062" y="41147"/>
                  <a:pt x="11657403" y="249907"/>
                  <a:pt x="11625182" y="771517"/>
                </a:cubicBezTo>
                <a:cubicBezTo>
                  <a:pt x="11576253" y="1014300"/>
                  <a:pt x="11649431" y="1320635"/>
                  <a:pt x="11625182" y="1878837"/>
                </a:cubicBezTo>
                <a:cubicBezTo>
                  <a:pt x="11656527" y="2384666"/>
                  <a:pt x="11605578" y="2482475"/>
                  <a:pt x="11625182" y="3032296"/>
                </a:cubicBezTo>
                <a:cubicBezTo>
                  <a:pt x="11612972" y="3596396"/>
                  <a:pt x="11726531" y="3821562"/>
                  <a:pt x="11625182" y="4139616"/>
                </a:cubicBezTo>
                <a:cubicBezTo>
                  <a:pt x="11598277" y="4501396"/>
                  <a:pt x="11530962" y="5059974"/>
                  <a:pt x="11625182" y="5385351"/>
                </a:cubicBezTo>
                <a:cubicBezTo>
                  <a:pt x="11565872" y="5792232"/>
                  <a:pt x="11265506" y="6252113"/>
                  <a:pt x="11045109" y="6156870"/>
                </a:cubicBezTo>
                <a:cubicBezTo>
                  <a:pt x="10667012" y="6148317"/>
                  <a:pt x="10415949" y="6143398"/>
                  <a:pt x="10277672" y="6156870"/>
                </a:cubicBezTo>
                <a:cubicBezTo>
                  <a:pt x="10131613" y="6157884"/>
                  <a:pt x="9839310" y="6182219"/>
                  <a:pt x="9614887" y="6156870"/>
                </a:cubicBezTo>
                <a:cubicBezTo>
                  <a:pt x="9420940" y="6182820"/>
                  <a:pt x="9290600" y="6215255"/>
                  <a:pt x="9056752" y="6156870"/>
                </a:cubicBezTo>
                <a:cubicBezTo>
                  <a:pt x="8872119" y="6152071"/>
                  <a:pt x="8409487" y="6107059"/>
                  <a:pt x="7975364" y="6156870"/>
                </a:cubicBezTo>
                <a:cubicBezTo>
                  <a:pt x="7498771" y="6139596"/>
                  <a:pt x="7496415" y="6152184"/>
                  <a:pt x="7312579" y="6156870"/>
                </a:cubicBezTo>
                <a:cubicBezTo>
                  <a:pt x="7170801" y="6204401"/>
                  <a:pt x="6876671" y="6195506"/>
                  <a:pt x="6649792" y="6156870"/>
                </a:cubicBezTo>
                <a:cubicBezTo>
                  <a:pt x="6460309" y="6165081"/>
                  <a:pt x="6037761" y="6119409"/>
                  <a:pt x="5568406" y="6156870"/>
                </a:cubicBezTo>
                <a:cubicBezTo>
                  <a:pt x="5193066" y="6171910"/>
                  <a:pt x="5284134" y="6150444"/>
                  <a:pt x="5010270" y="6156870"/>
                </a:cubicBezTo>
                <a:cubicBezTo>
                  <a:pt x="4745179" y="6130153"/>
                  <a:pt x="4512201" y="6234204"/>
                  <a:pt x="4033533" y="6156870"/>
                </a:cubicBezTo>
                <a:cubicBezTo>
                  <a:pt x="3584281" y="6191676"/>
                  <a:pt x="3445197" y="6184959"/>
                  <a:pt x="3161448" y="6156870"/>
                </a:cubicBezTo>
                <a:cubicBezTo>
                  <a:pt x="2886433" y="6212094"/>
                  <a:pt x="2583464" y="6201500"/>
                  <a:pt x="2184711" y="6156870"/>
                </a:cubicBezTo>
                <a:cubicBezTo>
                  <a:pt x="1643545" y="6047214"/>
                  <a:pt x="1443940" y="6127817"/>
                  <a:pt x="580071" y="6156870"/>
                </a:cubicBezTo>
                <a:cubicBezTo>
                  <a:pt x="277192" y="6200424"/>
                  <a:pt x="-47833" y="5868147"/>
                  <a:pt x="0" y="5385351"/>
                </a:cubicBezTo>
                <a:cubicBezTo>
                  <a:pt x="49450" y="5070067"/>
                  <a:pt x="-32263" y="4849792"/>
                  <a:pt x="0" y="4324170"/>
                </a:cubicBezTo>
                <a:cubicBezTo>
                  <a:pt x="-37750" y="3854633"/>
                  <a:pt x="-810" y="3447051"/>
                  <a:pt x="0" y="3216848"/>
                </a:cubicBezTo>
                <a:cubicBezTo>
                  <a:pt x="27220" y="2915264"/>
                  <a:pt x="-24982" y="2571668"/>
                  <a:pt x="0" y="2109529"/>
                </a:cubicBezTo>
                <a:cubicBezTo>
                  <a:pt x="55338" y="1614040"/>
                  <a:pt x="-35216" y="1397713"/>
                  <a:pt x="0" y="771517"/>
                </a:cubicBezTo>
                <a:close/>
              </a:path>
              <a:path w="11625182" h="6156870" fill="none" stroke="0" extrusionOk="0">
                <a:moveTo>
                  <a:pt x="0" y="771517"/>
                </a:moveTo>
                <a:cubicBezTo>
                  <a:pt x="-13551" y="426752"/>
                  <a:pt x="305317" y="-53729"/>
                  <a:pt x="580071" y="0"/>
                </a:cubicBezTo>
                <a:cubicBezTo>
                  <a:pt x="760317" y="6178"/>
                  <a:pt x="912321" y="-8080"/>
                  <a:pt x="1138207" y="0"/>
                </a:cubicBezTo>
                <a:cubicBezTo>
                  <a:pt x="1337443" y="6125"/>
                  <a:pt x="2002533" y="-46223"/>
                  <a:pt x="2219593" y="0"/>
                </a:cubicBezTo>
                <a:cubicBezTo>
                  <a:pt x="2379684" y="40912"/>
                  <a:pt x="2845186" y="-12624"/>
                  <a:pt x="3091680" y="0"/>
                </a:cubicBezTo>
                <a:cubicBezTo>
                  <a:pt x="3405132" y="74463"/>
                  <a:pt x="3622897" y="-96957"/>
                  <a:pt x="3963766" y="0"/>
                </a:cubicBezTo>
                <a:cubicBezTo>
                  <a:pt x="4297552" y="-50841"/>
                  <a:pt x="4612105" y="87613"/>
                  <a:pt x="4940503" y="0"/>
                </a:cubicBezTo>
                <a:cubicBezTo>
                  <a:pt x="5254567" y="-102252"/>
                  <a:pt x="5632135" y="54855"/>
                  <a:pt x="5812590" y="0"/>
                </a:cubicBezTo>
                <a:cubicBezTo>
                  <a:pt x="5993609" y="-30394"/>
                  <a:pt x="6221232" y="-28408"/>
                  <a:pt x="6580026" y="0"/>
                </a:cubicBezTo>
                <a:cubicBezTo>
                  <a:pt x="6943915" y="52560"/>
                  <a:pt x="7100821" y="-19231"/>
                  <a:pt x="7347461" y="0"/>
                </a:cubicBezTo>
                <a:cubicBezTo>
                  <a:pt x="7577794" y="5259"/>
                  <a:pt x="7679431" y="27981"/>
                  <a:pt x="7905598" y="0"/>
                </a:cubicBezTo>
                <a:cubicBezTo>
                  <a:pt x="8022801" y="-2706"/>
                  <a:pt x="8118247" y="2236"/>
                  <a:pt x="8273967" y="0"/>
                </a:cubicBezTo>
                <a:cubicBezTo>
                  <a:pt x="8429687" y="-2236"/>
                  <a:pt x="8554245" y="4040"/>
                  <a:pt x="8673033" y="0"/>
                </a:cubicBezTo>
                <a:cubicBezTo>
                  <a:pt x="8918983" y="31127"/>
                  <a:pt x="9002300" y="-38216"/>
                  <a:pt x="9335819" y="0"/>
                </a:cubicBezTo>
                <a:cubicBezTo>
                  <a:pt x="9659580" y="33456"/>
                  <a:pt x="9691860" y="-17238"/>
                  <a:pt x="9893954" y="0"/>
                </a:cubicBezTo>
                <a:cubicBezTo>
                  <a:pt x="10148060" y="37952"/>
                  <a:pt x="10550630" y="-24008"/>
                  <a:pt x="11045109" y="0"/>
                </a:cubicBezTo>
                <a:cubicBezTo>
                  <a:pt x="11233561" y="85286"/>
                  <a:pt x="11690689" y="335282"/>
                  <a:pt x="11625182" y="771517"/>
                </a:cubicBezTo>
                <a:cubicBezTo>
                  <a:pt x="11540486" y="1044007"/>
                  <a:pt x="11600065" y="1375784"/>
                  <a:pt x="11625182" y="1878837"/>
                </a:cubicBezTo>
                <a:cubicBezTo>
                  <a:pt x="11679037" y="2392518"/>
                  <a:pt x="11625203" y="2483511"/>
                  <a:pt x="11625182" y="3032296"/>
                </a:cubicBezTo>
                <a:cubicBezTo>
                  <a:pt x="11667306" y="3616231"/>
                  <a:pt x="11627358" y="3812111"/>
                  <a:pt x="11625182" y="4139616"/>
                </a:cubicBezTo>
                <a:cubicBezTo>
                  <a:pt x="11596861" y="4537548"/>
                  <a:pt x="11647816" y="5107123"/>
                  <a:pt x="11625182" y="5385351"/>
                </a:cubicBezTo>
                <a:cubicBezTo>
                  <a:pt x="11557249" y="5808036"/>
                  <a:pt x="11359531" y="6095641"/>
                  <a:pt x="11045109" y="6156870"/>
                </a:cubicBezTo>
                <a:cubicBezTo>
                  <a:pt x="10657988" y="6146244"/>
                  <a:pt x="10456359" y="6122367"/>
                  <a:pt x="10277672" y="6156870"/>
                </a:cubicBezTo>
                <a:cubicBezTo>
                  <a:pt x="10100268" y="6147390"/>
                  <a:pt x="9801943" y="6142206"/>
                  <a:pt x="9614887" y="6156870"/>
                </a:cubicBezTo>
                <a:cubicBezTo>
                  <a:pt x="9439130" y="6210850"/>
                  <a:pt x="9274007" y="6194431"/>
                  <a:pt x="9056752" y="6156870"/>
                </a:cubicBezTo>
                <a:cubicBezTo>
                  <a:pt x="8816666" y="6087516"/>
                  <a:pt x="8371277" y="6124994"/>
                  <a:pt x="7975364" y="6156870"/>
                </a:cubicBezTo>
                <a:cubicBezTo>
                  <a:pt x="7503023" y="6136288"/>
                  <a:pt x="7496428" y="6154980"/>
                  <a:pt x="7312579" y="6156870"/>
                </a:cubicBezTo>
                <a:cubicBezTo>
                  <a:pt x="7110578" y="6152715"/>
                  <a:pt x="6888821" y="6154248"/>
                  <a:pt x="6649792" y="6156870"/>
                </a:cubicBezTo>
                <a:cubicBezTo>
                  <a:pt x="6423526" y="6147236"/>
                  <a:pt x="5963887" y="6164829"/>
                  <a:pt x="5568406" y="6156870"/>
                </a:cubicBezTo>
                <a:cubicBezTo>
                  <a:pt x="5182866" y="6152439"/>
                  <a:pt x="5262319" y="6179261"/>
                  <a:pt x="5010270" y="6156870"/>
                </a:cubicBezTo>
                <a:cubicBezTo>
                  <a:pt x="4829585" y="6117941"/>
                  <a:pt x="4549350" y="6128788"/>
                  <a:pt x="4033533" y="6156870"/>
                </a:cubicBezTo>
                <a:cubicBezTo>
                  <a:pt x="3593336" y="6238605"/>
                  <a:pt x="3336160" y="6083237"/>
                  <a:pt x="3161448" y="6156870"/>
                </a:cubicBezTo>
                <a:cubicBezTo>
                  <a:pt x="2916062" y="6201806"/>
                  <a:pt x="2698543" y="6284453"/>
                  <a:pt x="2184711" y="6156870"/>
                </a:cubicBezTo>
                <a:cubicBezTo>
                  <a:pt x="1768278" y="5993952"/>
                  <a:pt x="1309161" y="6296690"/>
                  <a:pt x="580071" y="6156870"/>
                </a:cubicBezTo>
                <a:cubicBezTo>
                  <a:pt x="308955" y="6210983"/>
                  <a:pt x="-158818" y="5866283"/>
                  <a:pt x="0" y="5385351"/>
                </a:cubicBezTo>
                <a:cubicBezTo>
                  <a:pt x="10339" y="5055680"/>
                  <a:pt x="14200" y="4765058"/>
                  <a:pt x="0" y="4324170"/>
                </a:cubicBezTo>
                <a:cubicBezTo>
                  <a:pt x="-27023" y="3864828"/>
                  <a:pt x="55153" y="3465466"/>
                  <a:pt x="0" y="3216848"/>
                </a:cubicBezTo>
                <a:cubicBezTo>
                  <a:pt x="-66571" y="2960783"/>
                  <a:pt x="58282" y="2595892"/>
                  <a:pt x="0" y="2109529"/>
                </a:cubicBezTo>
                <a:cubicBezTo>
                  <a:pt x="42477" y="1653318"/>
                  <a:pt x="-17022" y="1373190"/>
                  <a:pt x="0" y="771517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2129858240">
                  <a:custGeom>
                    <a:avLst/>
                    <a:gdLst>
                      <a:gd name="connsiteX0" fmla="*/ 0 w 11479349"/>
                      <a:gd name="connsiteY0" fmla="*/ 645061 h 5147723"/>
                      <a:gd name="connsiteX1" fmla="*/ 572795 w 11479349"/>
                      <a:gd name="connsiteY1" fmla="*/ 0 h 5147723"/>
                      <a:gd name="connsiteX2" fmla="*/ 1123929 w 11479349"/>
                      <a:gd name="connsiteY2" fmla="*/ 0 h 5147723"/>
                      <a:gd name="connsiteX3" fmla="*/ 2191750 w 11479349"/>
                      <a:gd name="connsiteY3" fmla="*/ 0 h 5147723"/>
                      <a:gd name="connsiteX4" fmla="*/ 3052897 w 11479349"/>
                      <a:gd name="connsiteY4" fmla="*/ 0 h 5147723"/>
                      <a:gd name="connsiteX5" fmla="*/ 3914043 w 11479349"/>
                      <a:gd name="connsiteY5" fmla="*/ 0 h 5147723"/>
                      <a:gd name="connsiteX6" fmla="*/ 4878527 w 11479349"/>
                      <a:gd name="connsiteY6" fmla="*/ 0 h 5147723"/>
                      <a:gd name="connsiteX7" fmla="*/ 5739674 w 11479349"/>
                      <a:gd name="connsiteY7" fmla="*/ 0 h 5147723"/>
                      <a:gd name="connsiteX8" fmla="*/ 6497483 w 11479349"/>
                      <a:gd name="connsiteY8" fmla="*/ 0 h 5147723"/>
                      <a:gd name="connsiteX9" fmla="*/ 7255291 w 11479349"/>
                      <a:gd name="connsiteY9" fmla="*/ 0 h 5147723"/>
                      <a:gd name="connsiteX10" fmla="*/ 7806426 w 11479349"/>
                      <a:gd name="connsiteY10" fmla="*/ 0 h 5147723"/>
                      <a:gd name="connsiteX11" fmla="*/ 8564234 w 11479349"/>
                      <a:gd name="connsiteY11" fmla="*/ 0 h 5147723"/>
                      <a:gd name="connsiteX12" fmla="*/ 9218706 w 11479349"/>
                      <a:gd name="connsiteY12" fmla="*/ 0 h 5147723"/>
                      <a:gd name="connsiteX13" fmla="*/ 9769839 w 11479349"/>
                      <a:gd name="connsiteY13" fmla="*/ 0 h 5147723"/>
                      <a:gd name="connsiteX14" fmla="*/ 10906553 w 11479349"/>
                      <a:gd name="connsiteY14" fmla="*/ 0 h 5147723"/>
                      <a:gd name="connsiteX15" fmla="*/ 11479349 w 11479349"/>
                      <a:gd name="connsiteY15" fmla="*/ 645061 h 5147723"/>
                      <a:gd name="connsiteX16" fmla="*/ 11479349 w 11479349"/>
                      <a:gd name="connsiteY16" fmla="*/ 1570885 h 5147723"/>
                      <a:gd name="connsiteX17" fmla="*/ 11479349 w 11479349"/>
                      <a:gd name="connsiteY17" fmla="*/ 2535285 h 5147723"/>
                      <a:gd name="connsiteX18" fmla="*/ 11479349 w 11479349"/>
                      <a:gd name="connsiteY18" fmla="*/ 3461109 h 5147723"/>
                      <a:gd name="connsiteX19" fmla="*/ 11479349 w 11479349"/>
                      <a:gd name="connsiteY19" fmla="*/ 4502661 h 5147723"/>
                      <a:gd name="connsiteX20" fmla="*/ 10906553 w 11479349"/>
                      <a:gd name="connsiteY20" fmla="*/ 5147723 h 5147723"/>
                      <a:gd name="connsiteX21" fmla="*/ 10148743 w 11479349"/>
                      <a:gd name="connsiteY21" fmla="*/ 5147723 h 5147723"/>
                      <a:gd name="connsiteX22" fmla="*/ 9494273 w 11479349"/>
                      <a:gd name="connsiteY22" fmla="*/ 5147723 h 5147723"/>
                      <a:gd name="connsiteX23" fmla="*/ 8943139 w 11479349"/>
                      <a:gd name="connsiteY23" fmla="*/ 5147723 h 5147723"/>
                      <a:gd name="connsiteX24" fmla="*/ 7875317 w 11479349"/>
                      <a:gd name="connsiteY24" fmla="*/ 5147723 h 5147723"/>
                      <a:gd name="connsiteX25" fmla="*/ 7220846 w 11479349"/>
                      <a:gd name="connsiteY25" fmla="*/ 5147723 h 5147723"/>
                      <a:gd name="connsiteX26" fmla="*/ 6566374 w 11479349"/>
                      <a:gd name="connsiteY26" fmla="*/ 5147723 h 5147723"/>
                      <a:gd name="connsiteX27" fmla="*/ 5498553 w 11479349"/>
                      <a:gd name="connsiteY27" fmla="*/ 5147723 h 5147723"/>
                      <a:gd name="connsiteX28" fmla="*/ 4947419 w 11479349"/>
                      <a:gd name="connsiteY28" fmla="*/ 5147723 h 5147723"/>
                      <a:gd name="connsiteX29" fmla="*/ 3982935 w 11479349"/>
                      <a:gd name="connsiteY29" fmla="*/ 5147723 h 5147723"/>
                      <a:gd name="connsiteX30" fmla="*/ 3121789 w 11479349"/>
                      <a:gd name="connsiteY30" fmla="*/ 5147723 h 5147723"/>
                      <a:gd name="connsiteX31" fmla="*/ 2157305 w 11479349"/>
                      <a:gd name="connsiteY31" fmla="*/ 5147723 h 5147723"/>
                      <a:gd name="connsiteX32" fmla="*/ 572795 w 11479349"/>
                      <a:gd name="connsiteY32" fmla="*/ 5147723 h 5147723"/>
                      <a:gd name="connsiteX33" fmla="*/ 0 w 11479349"/>
                      <a:gd name="connsiteY33" fmla="*/ 4502661 h 5147723"/>
                      <a:gd name="connsiteX34" fmla="*/ 0 w 11479349"/>
                      <a:gd name="connsiteY34" fmla="*/ 3615414 h 5147723"/>
                      <a:gd name="connsiteX35" fmla="*/ 0 w 11479349"/>
                      <a:gd name="connsiteY35" fmla="*/ 2689588 h 5147723"/>
                      <a:gd name="connsiteX36" fmla="*/ 0 w 11479349"/>
                      <a:gd name="connsiteY36" fmla="*/ 1763765 h 5147723"/>
                      <a:gd name="connsiteX37" fmla="*/ 0 w 11479349"/>
                      <a:gd name="connsiteY37" fmla="*/ 645061 h 5147723"/>
                      <a:gd name="connsiteX0" fmla="*/ 0 w 11479349"/>
                      <a:gd name="connsiteY0" fmla="*/ 645061 h 5147723"/>
                      <a:gd name="connsiteX1" fmla="*/ 572795 w 11479349"/>
                      <a:gd name="connsiteY1" fmla="*/ 0 h 5147723"/>
                      <a:gd name="connsiteX2" fmla="*/ 1537279 w 11479349"/>
                      <a:gd name="connsiteY2" fmla="*/ 0 h 5147723"/>
                      <a:gd name="connsiteX3" fmla="*/ 2191750 w 11479349"/>
                      <a:gd name="connsiteY3" fmla="*/ 0 h 5147723"/>
                      <a:gd name="connsiteX4" fmla="*/ 2846222 w 11479349"/>
                      <a:gd name="connsiteY4" fmla="*/ 0 h 5147723"/>
                      <a:gd name="connsiteX5" fmla="*/ 3810706 w 11479349"/>
                      <a:gd name="connsiteY5" fmla="*/ 0 h 5147723"/>
                      <a:gd name="connsiteX6" fmla="*/ 4568515 w 11479349"/>
                      <a:gd name="connsiteY6" fmla="*/ 0 h 5147723"/>
                      <a:gd name="connsiteX7" fmla="*/ 5636337 w 11479349"/>
                      <a:gd name="connsiteY7" fmla="*/ 0 h 5147723"/>
                      <a:gd name="connsiteX8" fmla="*/ 6704158 w 11479349"/>
                      <a:gd name="connsiteY8" fmla="*/ 0 h 5147723"/>
                      <a:gd name="connsiteX9" fmla="*/ 7668642 w 11479349"/>
                      <a:gd name="connsiteY9" fmla="*/ 0 h 5147723"/>
                      <a:gd name="connsiteX10" fmla="*/ 8323113 w 11479349"/>
                      <a:gd name="connsiteY10" fmla="*/ 0 h 5147723"/>
                      <a:gd name="connsiteX11" fmla="*/ 8874247 w 11479349"/>
                      <a:gd name="connsiteY11" fmla="*/ 0 h 5147723"/>
                      <a:gd name="connsiteX12" fmla="*/ 9942069 w 11479349"/>
                      <a:gd name="connsiteY12" fmla="*/ 0 h 5147723"/>
                      <a:gd name="connsiteX13" fmla="*/ 10906553 w 11479349"/>
                      <a:gd name="connsiteY13" fmla="*/ 0 h 5147723"/>
                      <a:gd name="connsiteX14" fmla="*/ 11479349 w 11479349"/>
                      <a:gd name="connsiteY14" fmla="*/ 645061 h 5147723"/>
                      <a:gd name="connsiteX15" fmla="*/ 11479349 w 11479349"/>
                      <a:gd name="connsiteY15" fmla="*/ 1493733 h 5147723"/>
                      <a:gd name="connsiteX16" fmla="*/ 11479349 w 11479349"/>
                      <a:gd name="connsiteY16" fmla="*/ 2535285 h 5147723"/>
                      <a:gd name="connsiteX17" fmla="*/ 11479349 w 11479349"/>
                      <a:gd name="connsiteY17" fmla="*/ 3461109 h 5147723"/>
                      <a:gd name="connsiteX18" fmla="*/ 11479349 w 11479349"/>
                      <a:gd name="connsiteY18" fmla="*/ 4502661 h 5147723"/>
                      <a:gd name="connsiteX19" fmla="*/ 10906553 w 11479349"/>
                      <a:gd name="connsiteY19" fmla="*/ 5147723 h 5147723"/>
                      <a:gd name="connsiteX20" fmla="*/ 10045406 w 11479349"/>
                      <a:gd name="connsiteY20" fmla="*/ 5147723 h 5147723"/>
                      <a:gd name="connsiteX21" fmla="*/ 9390935 w 11479349"/>
                      <a:gd name="connsiteY21" fmla="*/ 5147723 h 5147723"/>
                      <a:gd name="connsiteX22" fmla="*/ 8736463 w 11479349"/>
                      <a:gd name="connsiteY22" fmla="*/ 5147723 h 5147723"/>
                      <a:gd name="connsiteX23" fmla="*/ 7668642 w 11479349"/>
                      <a:gd name="connsiteY23" fmla="*/ 5147723 h 5147723"/>
                      <a:gd name="connsiteX24" fmla="*/ 6910833 w 11479349"/>
                      <a:gd name="connsiteY24" fmla="*/ 5147723 h 5147723"/>
                      <a:gd name="connsiteX25" fmla="*/ 5843011 w 11479349"/>
                      <a:gd name="connsiteY25" fmla="*/ 5147723 h 5147723"/>
                      <a:gd name="connsiteX26" fmla="*/ 4775190 w 11479349"/>
                      <a:gd name="connsiteY26" fmla="*/ 5147723 h 5147723"/>
                      <a:gd name="connsiteX27" fmla="*/ 4419020 w 11479349"/>
                      <a:gd name="connsiteY27" fmla="*/ 5147723 h 5147723"/>
                      <a:gd name="connsiteX28" fmla="*/ 4017381 w 11479349"/>
                      <a:gd name="connsiteY28" fmla="*/ 5147723 h 5147723"/>
                      <a:gd name="connsiteX29" fmla="*/ 3466247 w 11479349"/>
                      <a:gd name="connsiteY29" fmla="*/ 5147723 h 5147723"/>
                      <a:gd name="connsiteX30" fmla="*/ 2811777 w 11479349"/>
                      <a:gd name="connsiteY30" fmla="*/ 5147723 h 5147723"/>
                      <a:gd name="connsiteX31" fmla="*/ 2157305 w 11479349"/>
                      <a:gd name="connsiteY31" fmla="*/ 5147723 h 5147723"/>
                      <a:gd name="connsiteX32" fmla="*/ 572795 w 11479349"/>
                      <a:gd name="connsiteY32" fmla="*/ 5147723 h 5147723"/>
                      <a:gd name="connsiteX33" fmla="*/ 0 w 11479349"/>
                      <a:gd name="connsiteY33" fmla="*/ 4502661 h 5147723"/>
                      <a:gd name="connsiteX34" fmla="*/ 0 w 11479349"/>
                      <a:gd name="connsiteY34" fmla="*/ 3576837 h 5147723"/>
                      <a:gd name="connsiteX35" fmla="*/ 0 w 11479349"/>
                      <a:gd name="connsiteY35" fmla="*/ 2728165 h 5147723"/>
                      <a:gd name="connsiteX36" fmla="*/ 0 w 11479349"/>
                      <a:gd name="connsiteY36" fmla="*/ 1879493 h 5147723"/>
                      <a:gd name="connsiteX37" fmla="*/ 0 w 11479349"/>
                      <a:gd name="connsiteY37" fmla="*/ 645061 h 51477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1479349" h="5147723" fill="none" extrusionOk="0">
                        <a:moveTo>
                          <a:pt x="0" y="645061"/>
                        </a:moveTo>
                        <a:cubicBezTo>
                          <a:pt x="-15040" y="313836"/>
                          <a:pt x="292923" y="-57879"/>
                          <a:pt x="572795" y="0"/>
                        </a:cubicBezTo>
                        <a:cubicBezTo>
                          <a:pt x="777986" y="4689"/>
                          <a:pt x="905920" y="-9638"/>
                          <a:pt x="1123929" y="0"/>
                        </a:cubicBezTo>
                        <a:cubicBezTo>
                          <a:pt x="1292230" y="19260"/>
                          <a:pt x="1993633" y="-44087"/>
                          <a:pt x="2191750" y="0"/>
                        </a:cubicBezTo>
                        <a:cubicBezTo>
                          <a:pt x="2406863" y="30551"/>
                          <a:pt x="2805172" y="-7202"/>
                          <a:pt x="3052897" y="0"/>
                        </a:cubicBezTo>
                        <a:cubicBezTo>
                          <a:pt x="3323290" y="70850"/>
                          <a:pt x="3538842" y="-53607"/>
                          <a:pt x="3914043" y="0"/>
                        </a:cubicBezTo>
                        <a:cubicBezTo>
                          <a:pt x="4259427" y="-17068"/>
                          <a:pt x="4591110" y="35964"/>
                          <a:pt x="4878527" y="0"/>
                        </a:cubicBezTo>
                        <a:cubicBezTo>
                          <a:pt x="5175113" y="-50704"/>
                          <a:pt x="5542823" y="30274"/>
                          <a:pt x="5739674" y="0"/>
                        </a:cubicBezTo>
                        <a:cubicBezTo>
                          <a:pt x="5951607" y="-26088"/>
                          <a:pt x="6152800" y="-20096"/>
                          <a:pt x="6497483" y="0"/>
                        </a:cubicBezTo>
                        <a:cubicBezTo>
                          <a:pt x="6882448" y="44136"/>
                          <a:pt x="7005779" y="-12344"/>
                          <a:pt x="7255291" y="0"/>
                        </a:cubicBezTo>
                        <a:cubicBezTo>
                          <a:pt x="7480496" y="16795"/>
                          <a:pt x="7580231" y="22888"/>
                          <a:pt x="7806426" y="0"/>
                        </a:cubicBezTo>
                        <a:cubicBezTo>
                          <a:pt x="8047683" y="-360"/>
                          <a:pt x="8349734" y="-2631"/>
                          <a:pt x="8564234" y="0"/>
                        </a:cubicBezTo>
                        <a:cubicBezTo>
                          <a:pt x="8779514" y="32850"/>
                          <a:pt x="8888372" y="-46264"/>
                          <a:pt x="9218706" y="0"/>
                        </a:cubicBezTo>
                        <a:cubicBezTo>
                          <a:pt x="9547681" y="23209"/>
                          <a:pt x="9567689" y="-9863"/>
                          <a:pt x="9769839" y="0"/>
                        </a:cubicBezTo>
                        <a:cubicBezTo>
                          <a:pt x="9967843" y="-26993"/>
                          <a:pt x="10433102" y="3710"/>
                          <a:pt x="10906553" y="0"/>
                        </a:cubicBezTo>
                        <a:cubicBezTo>
                          <a:pt x="11156643" y="37314"/>
                          <a:pt x="11541650" y="306485"/>
                          <a:pt x="11479349" y="645061"/>
                        </a:cubicBezTo>
                        <a:cubicBezTo>
                          <a:pt x="11421627" y="835088"/>
                          <a:pt x="11428461" y="1156292"/>
                          <a:pt x="11479349" y="1570885"/>
                        </a:cubicBezTo>
                        <a:cubicBezTo>
                          <a:pt x="11515536" y="1993046"/>
                          <a:pt x="11455099" y="2072712"/>
                          <a:pt x="11479349" y="2535285"/>
                        </a:cubicBezTo>
                        <a:cubicBezTo>
                          <a:pt x="11505960" y="2995964"/>
                          <a:pt x="11515671" y="3198161"/>
                          <a:pt x="11479349" y="3461109"/>
                        </a:cubicBezTo>
                        <a:cubicBezTo>
                          <a:pt x="11471870" y="3758549"/>
                          <a:pt x="11471212" y="4233471"/>
                          <a:pt x="11479349" y="4502661"/>
                        </a:cubicBezTo>
                        <a:cubicBezTo>
                          <a:pt x="11424634" y="4846483"/>
                          <a:pt x="11176976" y="5123390"/>
                          <a:pt x="10906553" y="5147723"/>
                        </a:cubicBezTo>
                        <a:cubicBezTo>
                          <a:pt x="10527369" y="5146620"/>
                          <a:pt x="10322180" y="5115146"/>
                          <a:pt x="10148743" y="5147723"/>
                        </a:cubicBezTo>
                        <a:cubicBezTo>
                          <a:pt x="9997934" y="5128096"/>
                          <a:pt x="9684509" y="5135852"/>
                          <a:pt x="9494273" y="5147723"/>
                        </a:cubicBezTo>
                        <a:cubicBezTo>
                          <a:pt x="9318606" y="5187847"/>
                          <a:pt x="9167660" y="5172426"/>
                          <a:pt x="8943139" y="5147723"/>
                        </a:cubicBezTo>
                        <a:cubicBezTo>
                          <a:pt x="8707865" y="5077321"/>
                          <a:pt x="8319358" y="5170839"/>
                          <a:pt x="7875317" y="5147723"/>
                        </a:cubicBezTo>
                        <a:cubicBezTo>
                          <a:pt x="7408440" y="5130605"/>
                          <a:pt x="7401661" y="5145433"/>
                          <a:pt x="7220846" y="5147723"/>
                        </a:cubicBezTo>
                        <a:cubicBezTo>
                          <a:pt x="6993039" y="5172544"/>
                          <a:pt x="6781440" y="5152588"/>
                          <a:pt x="6566374" y="5147723"/>
                        </a:cubicBezTo>
                        <a:cubicBezTo>
                          <a:pt x="6351738" y="5143557"/>
                          <a:pt x="5880995" y="5101804"/>
                          <a:pt x="5498553" y="5147723"/>
                        </a:cubicBezTo>
                        <a:cubicBezTo>
                          <a:pt x="5113065" y="5147056"/>
                          <a:pt x="5210826" y="5151154"/>
                          <a:pt x="4947419" y="5147723"/>
                        </a:cubicBezTo>
                        <a:cubicBezTo>
                          <a:pt x="4713447" y="5086776"/>
                          <a:pt x="4451847" y="5099370"/>
                          <a:pt x="3982935" y="5147723"/>
                        </a:cubicBezTo>
                        <a:cubicBezTo>
                          <a:pt x="3575029" y="5205814"/>
                          <a:pt x="3286919" y="5116414"/>
                          <a:pt x="3121789" y="5147723"/>
                        </a:cubicBezTo>
                        <a:cubicBezTo>
                          <a:pt x="2915482" y="5200845"/>
                          <a:pt x="2630759" y="5259489"/>
                          <a:pt x="2157305" y="5147723"/>
                        </a:cubicBezTo>
                        <a:cubicBezTo>
                          <a:pt x="1782989" y="5044298"/>
                          <a:pt x="1324164" y="5203717"/>
                          <a:pt x="572795" y="5147723"/>
                        </a:cubicBezTo>
                        <a:cubicBezTo>
                          <a:pt x="255719" y="5143397"/>
                          <a:pt x="-97714" y="4881050"/>
                          <a:pt x="0" y="4502661"/>
                        </a:cubicBezTo>
                        <a:cubicBezTo>
                          <a:pt x="15255" y="4231544"/>
                          <a:pt x="29913" y="4012454"/>
                          <a:pt x="0" y="3615414"/>
                        </a:cubicBezTo>
                        <a:cubicBezTo>
                          <a:pt x="-12692" y="3222040"/>
                          <a:pt x="14100" y="2915584"/>
                          <a:pt x="0" y="2689588"/>
                        </a:cubicBezTo>
                        <a:cubicBezTo>
                          <a:pt x="-5565" y="2467309"/>
                          <a:pt x="18111" y="2172550"/>
                          <a:pt x="0" y="1763765"/>
                        </a:cubicBezTo>
                        <a:cubicBezTo>
                          <a:pt x="55368" y="1347535"/>
                          <a:pt x="-34276" y="1159444"/>
                          <a:pt x="0" y="645061"/>
                        </a:cubicBezTo>
                        <a:close/>
                      </a:path>
                      <a:path w="11479349" h="5147723" stroke="0" extrusionOk="0">
                        <a:moveTo>
                          <a:pt x="0" y="645061"/>
                        </a:moveTo>
                        <a:cubicBezTo>
                          <a:pt x="-11206" y="267959"/>
                          <a:pt x="284277" y="34586"/>
                          <a:pt x="572795" y="0"/>
                        </a:cubicBezTo>
                        <a:cubicBezTo>
                          <a:pt x="770813" y="26790"/>
                          <a:pt x="1283891" y="72385"/>
                          <a:pt x="1537279" y="0"/>
                        </a:cubicBezTo>
                        <a:cubicBezTo>
                          <a:pt x="1791173" y="-44263"/>
                          <a:pt x="1872394" y="-20210"/>
                          <a:pt x="2191750" y="0"/>
                        </a:cubicBezTo>
                        <a:cubicBezTo>
                          <a:pt x="2515960" y="5456"/>
                          <a:pt x="2531170" y="-14339"/>
                          <a:pt x="2846222" y="0"/>
                        </a:cubicBezTo>
                        <a:cubicBezTo>
                          <a:pt x="3151774" y="-31328"/>
                          <a:pt x="3514884" y="6340"/>
                          <a:pt x="3810706" y="0"/>
                        </a:cubicBezTo>
                        <a:cubicBezTo>
                          <a:pt x="4100826" y="35979"/>
                          <a:pt x="4377369" y="11170"/>
                          <a:pt x="4568515" y="0"/>
                        </a:cubicBezTo>
                        <a:cubicBezTo>
                          <a:pt x="4740363" y="-14094"/>
                          <a:pt x="5064914" y="-95453"/>
                          <a:pt x="5636337" y="0"/>
                        </a:cubicBezTo>
                        <a:cubicBezTo>
                          <a:pt x="6162539" y="45453"/>
                          <a:pt x="6193939" y="-39651"/>
                          <a:pt x="6704158" y="0"/>
                        </a:cubicBezTo>
                        <a:cubicBezTo>
                          <a:pt x="7216106" y="40234"/>
                          <a:pt x="7339180" y="-39426"/>
                          <a:pt x="7668642" y="0"/>
                        </a:cubicBezTo>
                        <a:cubicBezTo>
                          <a:pt x="8005964" y="30577"/>
                          <a:pt x="8135092" y="-31432"/>
                          <a:pt x="8323113" y="0"/>
                        </a:cubicBezTo>
                        <a:cubicBezTo>
                          <a:pt x="8523731" y="65145"/>
                          <a:pt x="8692159" y="-52254"/>
                          <a:pt x="8874247" y="0"/>
                        </a:cubicBezTo>
                        <a:cubicBezTo>
                          <a:pt x="9077744" y="-14247"/>
                          <a:pt x="9552427" y="-58418"/>
                          <a:pt x="9942069" y="0"/>
                        </a:cubicBezTo>
                        <a:cubicBezTo>
                          <a:pt x="10356485" y="52805"/>
                          <a:pt x="10664928" y="-15828"/>
                          <a:pt x="10906553" y="0"/>
                        </a:cubicBezTo>
                        <a:cubicBezTo>
                          <a:pt x="11238851" y="-52817"/>
                          <a:pt x="11469353" y="282799"/>
                          <a:pt x="11479349" y="645061"/>
                        </a:cubicBezTo>
                        <a:cubicBezTo>
                          <a:pt x="11482333" y="960037"/>
                          <a:pt x="11465910" y="1226477"/>
                          <a:pt x="11479349" y="1493733"/>
                        </a:cubicBezTo>
                        <a:cubicBezTo>
                          <a:pt x="11512963" y="1695473"/>
                          <a:pt x="11526210" y="2227038"/>
                          <a:pt x="11479349" y="2535285"/>
                        </a:cubicBezTo>
                        <a:cubicBezTo>
                          <a:pt x="11459451" y="2745233"/>
                          <a:pt x="11451161" y="3066205"/>
                          <a:pt x="11479349" y="3461109"/>
                        </a:cubicBezTo>
                        <a:cubicBezTo>
                          <a:pt x="11496012" y="3886680"/>
                          <a:pt x="11426005" y="4195196"/>
                          <a:pt x="11479349" y="4502661"/>
                        </a:cubicBezTo>
                        <a:cubicBezTo>
                          <a:pt x="11441911" y="4875827"/>
                          <a:pt x="11257912" y="5089449"/>
                          <a:pt x="10906553" y="5147723"/>
                        </a:cubicBezTo>
                        <a:cubicBezTo>
                          <a:pt x="10502031" y="5164187"/>
                          <a:pt x="10418888" y="5125970"/>
                          <a:pt x="10045406" y="5147723"/>
                        </a:cubicBezTo>
                        <a:cubicBezTo>
                          <a:pt x="9660498" y="5158904"/>
                          <a:pt x="9706814" y="5188656"/>
                          <a:pt x="9390935" y="5147723"/>
                        </a:cubicBezTo>
                        <a:cubicBezTo>
                          <a:pt x="9096489" y="5130040"/>
                          <a:pt x="8902119" y="5156876"/>
                          <a:pt x="8736463" y="5147723"/>
                        </a:cubicBezTo>
                        <a:cubicBezTo>
                          <a:pt x="8597266" y="5127524"/>
                          <a:pt x="8041914" y="5107515"/>
                          <a:pt x="7668642" y="5147723"/>
                        </a:cubicBezTo>
                        <a:cubicBezTo>
                          <a:pt x="7352300" y="5113826"/>
                          <a:pt x="7155271" y="5142845"/>
                          <a:pt x="6910833" y="5147723"/>
                        </a:cubicBezTo>
                        <a:cubicBezTo>
                          <a:pt x="6603037" y="5192973"/>
                          <a:pt x="6184859" y="5084053"/>
                          <a:pt x="5843011" y="5147723"/>
                        </a:cubicBezTo>
                        <a:cubicBezTo>
                          <a:pt x="5519104" y="5110145"/>
                          <a:pt x="5040401" y="5143183"/>
                          <a:pt x="4775190" y="5147723"/>
                        </a:cubicBezTo>
                        <a:cubicBezTo>
                          <a:pt x="4653690" y="5141002"/>
                          <a:pt x="4591411" y="5149716"/>
                          <a:pt x="4419020" y="5147723"/>
                        </a:cubicBezTo>
                        <a:cubicBezTo>
                          <a:pt x="4246629" y="5145731"/>
                          <a:pt x="4163961" y="5144509"/>
                          <a:pt x="4017381" y="5147723"/>
                        </a:cubicBezTo>
                        <a:cubicBezTo>
                          <a:pt x="3834399" y="5163822"/>
                          <a:pt x="3641483" y="5168297"/>
                          <a:pt x="3466247" y="5147723"/>
                        </a:cubicBezTo>
                        <a:cubicBezTo>
                          <a:pt x="3270133" y="5166381"/>
                          <a:pt x="3138285" y="5123850"/>
                          <a:pt x="2811777" y="5147723"/>
                        </a:cubicBezTo>
                        <a:cubicBezTo>
                          <a:pt x="2490964" y="5152409"/>
                          <a:pt x="2298593" y="5161737"/>
                          <a:pt x="2157305" y="5147723"/>
                        </a:cubicBezTo>
                        <a:cubicBezTo>
                          <a:pt x="2037664" y="5304997"/>
                          <a:pt x="1381458" y="5193508"/>
                          <a:pt x="572795" y="5147723"/>
                        </a:cubicBezTo>
                        <a:cubicBezTo>
                          <a:pt x="279377" y="5168428"/>
                          <a:pt x="78832" y="4815890"/>
                          <a:pt x="0" y="4502661"/>
                        </a:cubicBezTo>
                        <a:cubicBezTo>
                          <a:pt x="-7760" y="4042438"/>
                          <a:pt x="-23511" y="3817101"/>
                          <a:pt x="0" y="3576837"/>
                        </a:cubicBezTo>
                        <a:cubicBezTo>
                          <a:pt x="-47794" y="3263139"/>
                          <a:pt x="28312" y="3047952"/>
                          <a:pt x="0" y="2728165"/>
                        </a:cubicBezTo>
                        <a:cubicBezTo>
                          <a:pt x="-43830" y="2428165"/>
                          <a:pt x="27259" y="2273160"/>
                          <a:pt x="0" y="1879493"/>
                        </a:cubicBezTo>
                        <a:cubicBezTo>
                          <a:pt x="33045" y="1514980"/>
                          <a:pt x="26110" y="905463"/>
                          <a:pt x="0" y="645061"/>
                        </a:cubicBezTo>
                        <a:close/>
                      </a:path>
                      <a:path w="11479349" h="5147723" fill="none" stroke="0" extrusionOk="0">
                        <a:moveTo>
                          <a:pt x="0" y="645061"/>
                        </a:moveTo>
                        <a:cubicBezTo>
                          <a:pt x="-6687" y="340233"/>
                          <a:pt x="272942" y="-16813"/>
                          <a:pt x="572795" y="0"/>
                        </a:cubicBezTo>
                        <a:cubicBezTo>
                          <a:pt x="770616" y="29791"/>
                          <a:pt x="910267" y="4617"/>
                          <a:pt x="1123929" y="0"/>
                        </a:cubicBezTo>
                        <a:cubicBezTo>
                          <a:pt x="1336941" y="-2917"/>
                          <a:pt x="1947432" y="-4340"/>
                          <a:pt x="2191750" y="0"/>
                        </a:cubicBezTo>
                        <a:cubicBezTo>
                          <a:pt x="2369278" y="15618"/>
                          <a:pt x="2823826" y="-40067"/>
                          <a:pt x="3052897" y="0"/>
                        </a:cubicBezTo>
                        <a:cubicBezTo>
                          <a:pt x="3305820" y="26481"/>
                          <a:pt x="3559019" y="-50148"/>
                          <a:pt x="3914043" y="0"/>
                        </a:cubicBezTo>
                        <a:cubicBezTo>
                          <a:pt x="4278229" y="18989"/>
                          <a:pt x="4508856" y="93033"/>
                          <a:pt x="4878527" y="0"/>
                        </a:cubicBezTo>
                        <a:cubicBezTo>
                          <a:pt x="5223321" y="-84162"/>
                          <a:pt x="5561500" y="35476"/>
                          <a:pt x="5739674" y="0"/>
                        </a:cubicBezTo>
                        <a:cubicBezTo>
                          <a:pt x="5922062" y="-9929"/>
                          <a:pt x="6115430" y="-17615"/>
                          <a:pt x="6497483" y="0"/>
                        </a:cubicBezTo>
                        <a:cubicBezTo>
                          <a:pt x="6826467" y="10227"/>
                          <a:pt x="7040264" y="-43935"/>
                          <a:pt x="7255291" y="0"/>
                        </a:cubicBezTo>
                        <a:cubicBezTo>
                          <a:pt x="7477125" y="19873"/>
                          <a:pt x="7598915" y="7684"/>
                          <a:pt x="7806426" y="0"/>
                        </a:cubicBezTo>
                        <a:cubicBezTo>
                          <a:pt x="8002978" y="6660"/>
                          <a:pt x="8361471" y="-81950"/>
                          <a:pt x="8564234" y="0"/>
                        </a:cubicBezTo>
                        <a:cubicBezTo>
                          <a:pt x="8764098" y="28368"/>
                          <a:pt x="8891925" y="-19490"/>
                          <a:pt x="9218706" y="0"/>
                        </a:cubicBezTo>
                        <a:cubicBezTo>
                          <a:pt x="9550958" y="27529"/>
                          <a:pt x="9571177" y="-3538"/>
                          <a:pt x="9769839" y="0"/>
                        </a:cubicBezTo>
                        <a:cubicBezTo>
                          <a:pt x="9943363" y="24263"/>
                          <a:pt x="10413765" y="13544"/>
                          <a:pt x="10906553" y="0"/>
                        </a:cubicBezTo>
                        <a:cubicBezTo>
                          <a:pt x="11214276" y="73995"/>
                          <a:pt x="11492064" y="230839"/>
                          <a:pt x="11479349" y="645061"/>
                        </a:cubicBezTo>
                        <a:cubicBezTo>
                          <a:pt x="11451969" y="856303"/>
                          <a:pt x="11441853" y="1133691"/>
                          <a:pt x="11479349" y="1570885"/>
                        </a:cubicBezTo>
                        <a:cubicBezTo>
                          <a:pt x="11516681" y="1988318"/>
                          <a:pt x="11483790" y="2078220"/>
                          <a:pt x="11479349" y="2535285"/>
                        </a:cubicBezTo>
                        <a:cubicBezTo>
                          <a:pt x="11504948" y="2996333"/>
                          <a:pt x="11534646" y="3192653"/>
                          <a:pt x="11479349" y="3461109"/>
                        </a:cubicBezTo>
                        <a:cubicBezTo>
                          <a:pt x="11463360" y="3768476"/>
                          <a:pt x="11415096" y="4204915"/>
                          <a:pt x="11479349" y="4502661"/>
                        </a:cubicBezTo>
                        <a:cubicBezTo>
                          <a:pt x="11473807" y="4861586"/>
                          <a:pt x="11196871" y="5223570"/>
                          <a:pt x="10906553" y="5147723"/>
                        </a:cubicBezTo>
                        <a:cubicBezTo>
                          <a:pt x="10524544" y="5161154"/>
                          <a:pt x="10315009" y="5118223"/>
                          <a:pt x="10148743" y="5147723"/>
                        </a:cubicBezTo>
                        <a:cubicBezTo>
                          <a:pt x="9974482" y="5136196"/>
                          <a:pt x="9700016" y="5153008"/>
                          <a:pt x="9494273" y="5147723"/>
                        </a:cubicBezTo>
                        <a:cubicBezTo>
                          <a:pt x="9279892" y="5179204"/>
                          <a:pt x="9161951" y="5176263"/>
                          <a:pt x="8943139" y="5147723"/>
                        </a:cubicBezTo>
                        <a:cubicBezTo>
                          <a:pt x="8726288" y="5141904"/>
                          <a:pt x="8327736" y="5176849"/>
                          <a:pt x="7875317" y="5147723"/>
                        </a:cubicBezTo>
                        <a:cubicBezTo>
                          <a:pt x="7407318" y="5133207"/>
                          <a:pt x="7403761" y="5144632"/>
                          <a:pt x="7220846" y="5147723"/>
                        </a:cubicBezTo>
                        <a:cubicBezTo>
                          <a:pt x="7055936" y="5145308"/>
                          <a:pt x="6803275" y="5147549"/>
                          <a:pt x="6566374" y="5147723"/>
                        </a:cubicBezTo>
                        <a:cubicBezTo>
                          <a:pt x="6352639" y="5151006"/>
                          <a:pt x="5956515" y="5104486"/>
                          <a:pt x="5498553" y="5147723"/>
                        </a:cubicBezTo>
                        <a:cubicBezTo>
                          <a:pt x="5119842" y="5156869"/>
                          <a:pt x="5199398" y="5145626"/>
                          <a:pt x="4947419" y="5147723"/>
                        </a:cubicBezTo>
                        <a:cubicBezTo>
                          <a:pt x="4743701" y="5118025"/>
                          <a:pt x="4365123" y="5192717"/>
                          <a:pt x="3982935" y="5147723"/>
                        </a:cubicBezTo>
                        <a:cubicBezTo>
                          <a:pt x="3584667" y="5170087"/>
                          <a:pt x="3380786" y="5134436"/>
                          <a:pt x="3121789" y="5147723"/>
                        </a:cubicBezTo>
                        <a:cubicBezTo>
                          <a:pt x="2843787" y="5221811"/>
                          <a:pt x="2604161" y="5177167"/>
                          <a:pt x="2157305" y="5147723"/>
                        </a:cubicBezTo>
                        <a:cubicBezTo>
                          <a:pt x="1633441" y="5057077"/>
                          <a:pt x="1418257" y="5165175"/>
                          <a:pt x="572795" y="5147723"/>
                        </a:cubicBezTo>
                        <a:cubicBezTo>
                          <a:pt x="252323" y="5182681"/>
                          <a:pt x="-63153" y="4861886"/>
                          <a:pt x="0" y="4502661"/>
                        </a:cubicBezTo>
                        <a:cubicBezTo>
                          <a:pt x="45553" y="4214502"/>
                          <a:pt x="-21425" y="4026653"/>
                          <a:pt x="0" y="3615414"/>
                        </a:cubicBezTo>
                        <a:cubicBezTo>
                          <a:pt x="-26015" y="3214716"/>
                          <a:pt x="2966" y="2873550"/>
                          <a:pt x="0" y="2689588"/>
                        </a:cubicBezTo>
                        <a:cubicBezTo>
                          <a:pt x="-13764" y="2499800"/>
                          <a:pt x="15362" y="2162223"/>
                          <a:pt x="0" y="1763765"/>
                        </a:cubicBezTo>
                        <a:cubicBezTo>
                          <a:pt x="15482" y="1347169"/>
                          <a:pt x="-1028" y="1186206"/>
                          <a:pt x="0" y="645061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b"/>
          <a:lstStyle/>
          <a:p>
            <a:pPr marL="0" marR="0" lvl="0" indent="0" algn="just" defTabSz="121917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vi-VN" sz="373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587954" y="1421047"/>
            <a:ext cx="11051477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632577" y="3487762"/>
            <a:ext cx="11006854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ngăn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1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760327" y="5324423"/>
            <a:ext cx="10706732" cy="5847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200" b="1" i="1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275342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560221" y="-25386"/>
            <a:ext cx="10697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bài thơ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viết 3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câu, trong đó có sử dụng biện pháp nhân hoá.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9662" y="5343109"/>
            <a:ext cx="10828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Trong bài thơ có những sự vật nào 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nhân hoá?</a:t>
            </a:r>
          </a:p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Những sự vật ấy được nhân hoá bằng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cách nào? 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2613143"/>
              </p:ext>
            </p:extLst>
          </p:nvPr>
        </p:nvGraphicFramePr>
        <p:xfrm>
          <a:off x="1150501" y="1195429"/>
          <a:ext cx="10981508" cy="4147680"/>
        </p:xfrm>
        <a:graphic>
          <a:graphicData uri="http://schemas.openxmlformats.org/drawingml/2006/table">
            <a:tbl>
              <a:tblPr/>
              <a:tblGrid>
                <a:gridCol w="5490754">
                  <a:extLst>
                    <a:ext uri="{9D8B030D-6E8A-4147-A177-3AD203B41FA5}">
                      <a16:colId xmlns:a16="http://schemas.microsoft.com/office/drawing/2014/main" val="2265521164"/>
                    </a:ext>
                  </a:extLst>
                </a:gridCol>
                <a:gridCol w="5490754">
                  <a:extLst>
                    <a:ext uri="{9D8B030D-6E8A-4147-A177-3AD203B41FA5}">
                      <a16:colId xmlns:a16="http://schemas.microsoft.com/office/drawing/2014/main" val="1560108881"/>
                    </a:ext>
                  </a:extLst>
                </a:gridCol>
              </a:tblGrid>
              <a:tr h="3153909">
                <a:tc>
                  <a:txBody>
                    <a:bodyPr/>
                    <a:lstStyle/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Giọt sương đêm long lanh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Nằm nghiêng trên phiến lá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 tai nghe tiếng đêm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 làng quê êm ả.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nghe lời chị gió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 thào trong vườn trăng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nghe tiếng mầm xanh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 nhau trong lòng đất.</a:t>
                      </a: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Trăng chuyện trò thân mật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 những vì sao đêm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ghi trên lá mềm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 bao lời thương mến.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 bình minh chợt đến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Sương tan theo ánh trời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 mình vào trong đất</a:t>
                      </a: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vi-VN" sz="28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Gọi sự sống muôn nơi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3200"/>
                        </a:lnSpc>
                      </a:pPr>
                      <a:r>
                        <a:rPr lang="en-US" sz="2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                           </a:t>
                      </a:r>
                      <a:r>
                        <a:rPr lang="en-US" sz="24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(</a:t>
                      </a:r>
                      <a:r>
                        <a:rPr lang="vi-VN" sz="24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Phạm Thị Út Tươi</a:t>
                      </a:r>
                      <a:r>
                        <a:rPr lang="en-US" sz="2400" b="0" i="0" u="none" strike="noStrike" cap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)</a:t>
                      </a:r>
                      <a:endParaRPr lang="vi-VN" sz="2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472495"/>
                  </a:ext>
                </a:extLst>
              </a:tr>
            </a:tbl>
          </a:graphicData>
        </a:graphic>
      </p:graphicFrame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502209" y="667111"/>
            <a:ext cx="70104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GIỌT SƯƠNG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5628866" y="393812"/>
            <a:ext cx="2024778" cy="115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549642" y="393812"/>
            <a:ext cx="1161901" cy="1156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62415" y="833556"/>
            <a:ext cx="2774161" cy="1652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43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Shape 2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54D41F-233C-448B-B988-4233E6D7B6E7}"/>
              </a:ext>
            </a:extLst>
          </p:cNvPr>
          <p:cNvSpPr txBox="1"/>
          <p:nvPr/>
        </p:nvSpPr>
        <p:spPr>
          <a:xfrm>
            <a:off x="489884" y="163366"/>
            <a:ext cx="106974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bài thơ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viết 3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câu, trong đó có sử dụng biện pháp nhân hoá.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0246" y="5083763"/>
            <a:ext cx="10828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Trong bài thơ có những sự vật nào 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nhân hoá?</a:t>
            </a:r>
          </a:p>
          <a:p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Những sự vật ấy được nhân hoá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9259177"/>
              </p:ext>
            </p:extLst>
          </p:nvPr>
        </p:nvGraphicFramePr>
        <p:xfrm>
          <a:off x="1075887" y="1223370"/>
          <a:ext cx="10981508" cy="3660064"/>
        </p:xfrm>
        <a:graphic>
          <a:graphicData uri="http://schemas.openxmlformats.org/drawingml/2006/table">
            <a:tbl>
              <a:tblPr/>
              <a:tblGrid>
                <a:gridCol w="5490754">
                  <a:extLst>
                    <a:ext uri="{9D8B030D-6E8A-4147-A177-3AD203B41FA5}">
                      <a16:colId xmlns:a16="http://schemas.microsoft.com/office/drawing/2014/main" val="2265521164"/>
                    </a:ext>
                  </a:extLst>
                </a:gridCol>
                <a:gridCol w="5490754">
                  <a:extLst>
                    <a:ext uri="{9D8B030D-6E8A-4147-A177-3AD203B41FA5}">
                      <a16:colId xmlns:a16="http://schemas.microsoft.com/office/drawing/2014/main" val="1560108881"/>
                    </a:ext>
                  </a:extLst>
                </a:gridCol>
              </a:tblGrid>
              <a:tr h="3153909">
                <a:tc>
                  <a:txBody>
                    <a:bodyPr/>
                    <a:lstStyle/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đêm long lanh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trên phiến lá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đêm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 làng quê êm ả. 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trong vườn trăng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 lòng đất.</a:t>
                      </a: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thân mật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 những </a:t>
                      </a:r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đêm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 lá mềm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 bao lời thương mến.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 bình minh chợt đến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 theo ánh trời</a:t>
                      </a:r>
                    </a:p>
                    <a:p>
                      <a:pPr algn="just"/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 mình vào trong đất</a:t>
                      </a:r>
                    </a:p>
                    <a:p>
                      <a:pPr algn="just"/>
                      <a:r>
                        <a:rPr lang="en-US" sz="2400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vi-VN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 sống muôn nơi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867" b="0" i="0" u="none" strike="noStrike" cap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                                           </a:t>
                      </a:r>
                      <a:r>
                        <a:rPr lang="vi-VN" sz="1867" b="0" i="0" u="none" strike="noStrike" cap="non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Phạm Thị Út Tươi</a:t>
                      </a:r>
                      <a:endParaRPr lang="vi-VN" sz="2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3680" marR="83680" marT="41840" marB="4184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472495"/>
                  </a:ext>
                </a:extLst>
              </a:tr>
            </a:tbl>
          </a:graphicData>
        </a:graphic>
      </p:graphicFrame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427109" y="843870"/>
            <a:ext cx="70104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GIỌT SƯƠNG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128370" y="1547663"/>
            <a:ext cx="19271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 nghiêng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91711" y="3072760"/>
            <a:ext cx="1721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93419" y="3424930"/>
            <a:ext cx="1293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thào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093419" y="4170376"/>
            <a:ext cx="1398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28677" y="1219926"/>
            <a:ext cx="15680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530067" y="1947813"/>
            <a:ext cx="6543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48722" y="4152876"/>
            <a:ext cx="779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16349" y="1920386"/>
            <a:ext cx="1951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6349" y="1239128"/>
            <a:ext cx="19107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Giọt sương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48722" y="3422125"/>
            <a:ext cx="1248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566641" y="1953934"/>
            <a:ext cx="1071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66641" y="1203437"/>
            <a:ext cx="984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93419" y="3825147"/>
            <a:ext cx="1071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16349" y="3081011"/>
            <a:ext cx="1071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35536" y="3834878"/>
            <a:ext cx="1550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934798" y="1610305"/>
            <a:ext cx="987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456402" y="3087435"/>
            <a:ext cx="6543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91711" y="3803459"/>
            <a:ext cx="8595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5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3230D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3230D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C1C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623F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25" grpId="0"/>
      <p:bldP spid="39" grpId="0"/>
      <p:bldP spid="41" grpId="0"/>
      <p:bldP spid="42" grpId="0"/>
      <p:bldP spid="43" grpId="0"/>
      <p:bldP spid="2" grpId="0"/>
      <p:bldP spid="29" grpId="0"/>
      <p:bldP spid="5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762" y="195051"/>
            <a:ext cx="1148293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Tiêu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xét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endParaRPr lang="en-US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- 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làm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dựa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vào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nội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dung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thơ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chưa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có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đủ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câu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không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vi-VN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Trong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sử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dụng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biện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pháp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nhân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hoá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chưa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endParaRPr lang="vi-VN" sz="4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vi-VN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Cách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dùng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từ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đặt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câu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phù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hợp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chưa</a:t>
            </a:r>
            <a:r>
              <a:rPr lang="en-US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?</a:t>
            </a:r>
            <a:endParaRPr lang="vi-VN" sz="4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25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ll Vibes Stickers fo Marketing by Slidesgo">
  <a:themeElements>
    <a:clrScheme name="Simple Light">
      <a:dk1>
        <a:srgbClr val="78302E"/>
      </a:dk1>
      <a:lt1>
        <a:srgbClr val="FFFFFF"/>
      </a:lt1>
      <a:dk2>
        <a:srgbClr val="FFD7B5"/>
      </a:dk2>
      <a:lt2>
        <a:srgbClr val="A3376C"/>
      </a:lt2>
      <a:accent1>
        <a:srgbClr val="C25F7F"/>
      </a:accent1>
      <a:accent2>
        <a:srgbClr val="FF9E00"/>
      </a:accent2>
      <a:accent3>
        <a:srgbClr val="FDAD00"/>
      </a:accent3>
      <a:accent4>
        <a:srgbClr val="F01526"/>
      </a:accent4>
      <a:accent5>
        <a:srgbClr val="5C9495"/>
      </a:accent5>
      <a:accent6>
        <a:srgbClr val="7ABEAE"/>
      </a:accent6>
      <a:hlink>
        <a:srgbClr val="78302E"/>
      </a:hlink>
      <a:folHlink>
        <a:srgbClr val="0097A7"/>
      </a:folHlink>
    </a:clrScheme>
    <a:fontScheme name="16 Tùy chỉnh">
      <a:majorFont>
        <a:latin typeface="UTM Cookie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684</Words>
  <Application>Microsoft Office PowerPoint</Application>
  <PresentationFormat>Widescreen</PresentationFormat>
  <Paragraphs>110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Anaheim</vt:lpstr>
      <vt:lpstr>Arial</vt:lpstr>
      <vt:lpstr>Calibri</vt:lpstr>
      <vt:lpstr>Fredoka One</vt:lpstr>
      <vt:lpstr>Hammersmith One</vt:lpstr>
      <vt:lpstr>Quicksand SemiBold</vt:lpstr>
      <vt:lpstr>Times New Roman</vt:lpstr>
      <vt:lpstr>Fall Vibes Stickers fo Marketing by Slidesgo</vt:lpstr>
      <vt:lpstr>PowerPoint Presentation</vt:lpstr>
      <vt:lpstr>PowerPoint Presentation</vt:lpstr>
      <vt:lpstr>PowerPoint Presentation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Luong Lan Anh</cp:lastModifiedBy>
  <cp:revision>133</cp:revision>
  <dcterms:created xsi:type="dcterms:W3CDTF">2024-02-12T02:12:04Z</dcterms:created>
  <dcterms:modified xsi:type="dcterms:W3CDTF">2025-05-12T08:25:23Z</dcterms:modified>
</cp:coreProperties>
</file>