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361" r:id="rId2"/>
    <p:sldId id="376" r:id="rId3"/>
    <p:sldId id="367" r:id="rId4"/>
    <p:sldId id="373" r:id="rId5"/>
    <p:sldId id="368" r:id="rId6"/>
    <p:sldId id="369" r:id="rId7"/>
    <p:sldId id="372" r:id="rId8"/>
    <p:sldId id="374" r:id="rId9"/>
    <p:sldId id="375" r:id="rId10"/>
    <p:sldId id="370" r:id="rId11"/>
    <p:sldId id="377" r:id="rId12"/>
    <p:sldId id="314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2" autoAdjust="0"/>
    <p:restoredTop sz="86884" autoAdjust="0"/>
  </p:normalViewPr>
  <p:slideViewPr>
    <p:cSldViewPr snapToGrid="0">
      <p:cViewPr varScale="1">
        <p:scale>
          <a:sx n="98" d="100"/>
          <a:sy n="98" d="100"/>
        </p:scale>
        <p:origin x="874" y="1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30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390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67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5822" y="327704"/>
            <a:ext cx="7410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THỊ TRẤN TIÊN LÃNG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THI GIÁO VIÊN DẠY GIỎI CẤP TRƯỜNG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2582" y="2838450"/>
            <a:ext cx="70720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1A5</a:t>
            </a:r>
          </a:p>
          <a:p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402" y="1494532"/>
            <a:ext cx="7806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vi 10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692671099"/>
      </p:ext>
    </p:extLst>
  </p:cSld>
  <p:clrMapOvr>
    <a:masterClrMapping/>
  </p:clrMapOvr>
  <p:transition spd="slow"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64904" r="18411" b="994"/>
          <a:stretch/>
        </p:blipFill>
        <p:spPr>
          <a:xfrm>
            <a:off x="2081349" y="516024"/>
            <a:ext cx="4827566" cy="3975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1" t="70130" r="81390" b="23410"/>
          <a:stretch/>
        </p:blipFill>
        <p:spPr>
          <a:xfrm>
            <a:off x="914400" y="875211"/>
            <a:ext cx="1166949" cy="809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0" y="143692"/>
            <a:ext cx="2356833" cy="7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59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757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9945" y="1009746"/>
            <a:ext cx="64820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383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67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105711" y="-211422"/>
            <a:ext cx="2153921" cy="9629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t="19422" r="37985" b="33070"/>
          <a:stretch/>
        </p:blipFill>
        <p:spPr bwMode="auto">
          <a:xfrm>
            <a:off x="227275" y="714483"/>
            <a:ext cx="6325925" cy="452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1667" y="1314945"/>
            <a:ext cx="174865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5   +   1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090A0-308C-410A-BA2F-E65648EB1238}"/>
              </a:ext>
            </a:extLst>
          </p:cNvPr>
          <p:cNvSpPr txBox="1"/>
          <p:nvPr/>
        </p:nvSpPr>
        <p:spPr>
          <a:xfrm>
            <a:off x="6553200" y="2069057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4   +   2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0F9C0-92CB-42E2-8D5C-C31F0F6575A4}"/>
              </a:ext>
            </a:extLst>
          </p:cNvPr>
          <p:cNvSpPr txBox="1"/>
          <p:nvPr/>
        </p:nvSpPr>
        <p:spPr>
          <a:xfrm>
            <a:off x="6611668" y="2819367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   +   3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61D31-E233-4FA2-A3F0-9292E587CD69}"/>
              </a:ext>
            </a:extLst>
          </p:cNvPr>
          <p:cNvSpPr txBox="1"/>
          <p:nvPr/>
        </p:nvSpPr>
        <p:spPr>
          <a:xfrm>
            <a:off x="6611669" y="3654715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   +   4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568D4-C222-493F-A640-AE6E2C4CC6E9}"/>
              </a:ext>
            </a:extLst>
          </p:cNvPr>
          <p:cNvSpPr txBox="1"/>
          <p:nvPr/>
        </p:nvSpPr>
        <p:spPr>
          <a:xfrm>
            <a:off x="6611668" y="4488699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   +   5  =  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2AC4E2-96C9-48A5-943B-EF829A8ED820}"/>
              </a:ext>
            </a:extLst>
          </p:cNvPr>
          <p:cNvSpPr/>
          <p:nvPr/>
        </p:nvSpPr>
        <p:spPr>
          <a:xfrm>
            <a:off x="7912993" y="1375406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2285B0-EDB0-4814-BCE7-C5BF4C49E547}"/>
              </a:ext>
            </a:extLst>
          </p:cNvPr>
          <p:cNvSpPr/>
          <p:nvPr/>
        </p:nvSpPr>
        <p:spPr>
          <a:xfrm>
            <a:off x="7905178" y="2107092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A9AC57-47FA-4C66-8EE0-4C9DB4D05A67}"/>
              </a:ext>
            </a:extLst>
          </p:cNvPr>
          <p:cNvSpPr/>
          <p:nvPr/>
        </p:nvSpPr>
        <p:spPr>
          <a:xfrm>
            <a:off x="7941187" y="2863906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26AC83-CE73-4AF5-9BC0-692DCDF3E657}"/>
              </a:ext>
            </a:extLst>
          </p:cNvPr>
          <p:cNvSpPr/>
          <p:nvPr/>
        </p:nvSpPr>
        <p:spPr>
          <a:xfrm>
            <a:off x="7941187" y="3652658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39F6BC-C811-479D-B787-59DC494321F7}"/>
              </a:ext>
            </a:extLst>
          </p:cNvPr>
          <p:cNvSpPr/>
          <p:nvPr/>
        </p:nvSpPr>
        <p:spPr>
          <a:xfrm>
            <a:off x="7953804" y="4489980"/>
            <a:ext cx="312615" cy="3407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0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A45AE1-CAF1-4BA8-B2C7-3ECB42FC3A17}"/>
              </a:ext>
            </a:extLst>
          </p:cNvPr>
          <p:cNvSpPr/>
          <p:nvPr/>
        </p:nvSpPr>
        <p:spPr>
          <a:xfrm>
            <a:off x="7912992" y="1371100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F5E883-276E-4570-89B2-049E51C7F526}"/>
              </a:ext>
            </a:extLst>
          </p:cNvPr>
          <p:cNvSpPr/>
          <p:nvPr/>
        </p:nvSpPr>
        <p:spPr>
          <a:xfrm>
            <a:off x="7905177" y="2098796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391DAC-41BA-4A33-9FC8-011527C9DE48}"/>
              </a:ext>
            </a:extLst>
          </p:cNvPr>
          <p:cNvSpPr/>
          <p:nvPr/>
        </p:nvSpPr>
        <p:spPr>
          <a:xfrm>
            <a:off x="7946859" y="2860163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469C90-4F77-4318-A61B-6344AFCE1CFA}"/>
              </a:ext>
            </a:extLst>
          </p:cNvPr>
          <p:cNvSpPr/>
          <p:nvPr/>
        </p:nvSpPr>
        <p:spPr>
          <a:xfrm>
            <a:off x="7936355" y="3654034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59062F-A960-4180-ABF9-7B6E0F1B80DA}"/>
              </a:ext>
            </a:extLst>
          </p:cNvPr>
          <p:cNvSpPr/>
          <p:nvPr/>
        </p:nvSpPr>
        <p:spPr>
          <a:xfrm>
            <a:off x="7953804" y="4499068"/>
            <a:ext cx="312615" cy="34074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105711" y="-211422"/>
            <a:ext cx="2153921" cy="9629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 t="19422" r="37985" b="33070"/>
          <a:stretch/>
        </p:blipFill>
        <p:spPr bwMode="auto">
          <a:xfrm>
            <a:off x="227275" y="714483"/>
            <a:ext cx="6325925" cy="452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20F9C0-92CB-42E2-8D5C-C31F0F6575A4}"/>
              </a:ext>
            </a:extLst>
          </p:cNvPr>
          <p:cNvSpPr txBox="1"/>
          <p:nvPr/>
        </p:nvSpPr>
        <p:spPr>
          <a:xfrm>
            <a:off x="6674764" y="2840057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   +   3  =  ?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61D31-E233-4FA2-A3F0-9292E587CD69}"/>
              </a:ext>
            </a:extLst>
          </p:cNvPr>
          <p:cNvSpPr txBox="1"/>
          <p:nvPr/>
        </p:nvSpPr>
        <p:spPr>
          <a:xfrm>
            <a:off x="6611669" y="3654715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2   +   4  =  </a:t>
            </a:r>
            <a:r>
              <a:rPr lang="en-US" sz="2400" b="1" dirty="0">
                <a:solidFill>
                  <a:srgbClr val="FF0000"/>
                </a:solidFill>
              </a:rPr>
              <a:t>6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568D4-C222-493F-A640-AE6E2C4CC6E9}"/>
              </a:ext>
            </a:extLst>
          </p:cNvPr>
          <p:cNvSpPr txBox="1"/>
          <p:nvPr/>
        </p:nvSpPr>
        <p:spPr>
          <a:xfrm>
            <a:off x="6611668" y="4488699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   +   5  =  ?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43E77C-C4A1-4B62-BE47-B81B0769D23C}"/>
              </a:ext>
            </a:extLst>
          </p:cNvPr>
          <p:cNvSpPr txBox="1"/>
          <p:nvPr/>
        </p:nvSpPr>
        <p:spPr>
          <a:xfrm>
            <a:off x="6646836" y="1394659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5   +   1  =  </a:t>
            </a:r>
            <a:r>
              <a:rPr lang="en-US" sz="2400" b="1" dirty="0">
                <a:solidFill>
                  <a:srgbClr val="FF0000"/>
                </a:solidFill>
              </a:rPr>
              <a:t>6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5E70DC-89F6-416C-B565-FD4F72F3185D}"/>
              </a:ext>
            </a:extLst>
          </p:cNvPr>
          <p:cNvSpPr txBox="1"/>
          <p:nvPr/>
        </p:nvSpPr>
        <p:spPr>
          <a:xfrm>
            <a:off x="6643504" y="2224174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4   +   2  = </a:t>
            </a:r>
            <a:r>
              <a:rPr lang="en-US" sz="2400" b="1" dirty="0">
                <a:solidFill>
                  <a:srgbClr val="FF0000"/>
                </a:solidFill>
              </a:rPr>
              <a:t> 6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D6A068-892F-4D85-B91C-98AAE5B1ADED}"/>
              </a:ext>
            </a:extLst>
          </p:cNvPr>
          <p:cNvSpPr txBox="1"/>
          <p:nvPr/>
        </p:nvSpPr>
        <p:spPr>
          <a:xfrm>
            <a:off x="6643504" y="2913877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3   +   3  =  </a:t>
            </a:r>
            <a:r>
              <a:rPr lang="en-US" sz="2400" b="1" dirty="0">
                <a:solidFill>
                  <a:srgbClr val="FF0000"/>
                </a:solidFill>
              </a:rPr>
              <a:t>6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A1240-93E9-48FA-BD3E-8ECCB857C1A1}"/>
              </a:ext>
            </a:extLst>
          </p:cNvPr>
          <p:cNvSpPr txBox="1"/>
          <p:nvPr/>
        </p:nvSpPr>
        <p:spPr>
          <a:xfrm>
            <a:off x="6617342" y="3660634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2   +   4  =  </a:t>
            </a:r>
            <a:r>
              <a:rPr lang="en-US" sz="2400" b="1" dirty="0">
                <a:solidFill>
                  <a:srgbClr val="FF0000"/>
                </a:solidFill>
                <a:highlight>
                  <a:srgbClr val="00FFFF"/>
                </a:highlight>
              </a:rPr>
              <a:t>6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760ED-9E49-4D85-949A-74AD03FCDEB6}"/>
              </a:ext>
            </a:extLst>
          </p:cNvPr>
          <p:cNvSpPr txBox="1"/>
          <p:nvPr/>
        </p:nvSpPr>
        <p:spPr>
          <a:xfrm>
            <a:off x="6623246" y="4487333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1   +   5  =  </a:t>
            </a:r>
            <a:r>
              <a:rPr lang="en-US" sz="2400" b="1" dirty="0">
                <a:solidFill>
                  <a:srgbClr val="FF0000"/>
                </a:solidFill>
              </a:rPr>
              <a:t>6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915ACF-88BA-495B-A5DF-52DEB37CF78D}"/>
              </a:ext>
            </a:extLst>
          </p:cNvPr>
          <p:cNvSpPr txBox="1"/>
          <p:nvPr/>
        </p:nvSpPr>
        <p:spPr>
          <a:xfrm>
            <a:off x="6646835" y="1346344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5   +   1  = 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6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0EEB38-14F2-4E6A-AED1-F8B41D68615D}"/>
              </a:ext>
            </a:extLst>
          </p:cNvPr>
          <p:cNvSpPr txBox="1"/>
          <p:nvPr/>
        </p:nvSpPr>
        <p:spPr>
          <a:xfrm>
            <a:off x="6611668" y="4487333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1   +   5  = 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6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F8E551-24B4-404A-8F4E-CD7EF4E26B46}"/>
              </a:ext>
            </a:extLst>
          </p:cNvPr>
          <p:cNvSpPr txBox="1"/>
          <p:nvPr/>
        </p:nvSpPr>
        <p:spPr>
          <a:xfrm>
            <a:off x="6674764" y="2218255"/>
            <a:ext cx="174865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4   +   2  = </a:t>
            </a:r>
            <a:r>
              <a:rPr lang="en-US" sz="2400" b="1" dirty="0">
                <a:solidFill>
                  <a:srgbClr val="FF0000"/>
                </a:solidFill>
                <a:highlight>
                  <a:srgbClr val="00FFFF"/>
                </a:highlight>
              </a:rPr>
              <a:t> 6  </a:t>
            </a:r>
          </a:p>
        </p:txBody>
      </p:sp>
    </p:spTree>
    <p:extLst>
      <p:ext uri="{BB962C8B-B14F-4D97-AF65-F5344CB8AC3E}">
        <p14:creationId xmlns:p14="http://schemas.microsoft.com/office/powerpoint/2010/main" val="379625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6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9463" r="97079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75155" r="-2938" b="7551"/>
          <a:stretch/>
        </p:blipFill>
        <p:spPr>
          <a:xfrm>
            <a:off x="770708" y="2052121"/>
            <a:ext cx="7903029" cy="22738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3" b="95150" l="8995" r="96963">
                        <a14:foregroundMark x1="11215" y1="73646" x2="25467" y2="73888"/>
                        <a14:foregroundMark x1="11215" y1="72514" x2="11215" y2="72514"/>
                        <a14:foregroundMark x1="11215" y1="72514" x2="11215" y2="72514"/>
                        <a14:foregroundMark x1="10047" y1="72514" x2="10047" y2="73080"/>
                        <a14:foregroundMark x1="9463" y1="73080" x2="9463" y2="73080"/>
                        <a14:foregroundMark x1="23131" y1="78820" x2="24299" y2="78011"/>
                        <a14:foregroundMark x1="87734" y1="77850" x2="88551" y2="88116"/>
                        <a14:foregroundMark x1="18575" y1="76880" x2="16822" y2="85934"/>
                        <a14:foregroundMark x1="13201" y1="86742" x2="15187" y2="88278"/>
                        <a14:foregroundMark x1="11682" y1="88521" x2="54556" y2="86500"/>
                        <a14:foregroundMark x1="55140" y1="86500" x2="44860" y2="89895"/>
                        <a14:foregroundMark x1="17407" y1="89086" x2="12617" y2="89248"/>
                        <a14:foregroundMark x1="48832" y1="92239" x2="86215" y2="92078"/>
                        <a14:foregroundMark x1="12033" y1="72110" x2="88551" y2="72918"/>
                        <a14:foregroundMark x1="9229" y1="73080" x2="8995" y2="72757"/>
                        <a14:foregroundMark x1="8879" y1="72595" x2="10981" y2="71867"/>
                        <a14:foregroundMark x1="10864" y1="72029" x2="12033" y2="72029"/>
                        <a14:backgroundMark x1="12033" y1="66209" x2="93925" y2="6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" t="71516" r="71505" b="25028"/>
          <a:stretch/>
        </p:blipFill>
        <p:spPr>
          <a:xfrm>
            <a:off x="889202" y="1185754"/>
            <a:ext cx="1700611" cy="6528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1" b="89985" l="8063" r="97256">
                        <a14:foregroundMark x1="20829" y1="22034" x2="20829" y2="22034"/>
                        <a14:foregroundMark x1="25644" y1="20878" x2="25644" y2="20878"/>
                        <a14:foregroundMark x1="16573" y1="12635" x2="16573" y2="12635"/>
                        <a14:foregroundMark x1="94905" y1="3236" x2="97256" y2="3852"/>
                        <a14:foregroundMark x1="13830" y1="6703" x2="34546" y2="7858"/>
                        <a14:foregroundMark x1="11086" y1="6317" x2="11534" y2="5547"/>
                        <a14:foregroundMark x1="13270" y1="4391" x2="14222" y2="3467"/>
                        <a14:foregroundMark x1="13550" y1="3467" x2="13550" y2="3467"/>
                        <a14:foregroundMark x1="11646" y1="3467" x2="11646" y2="3467"/>
                        <a14:foregroundMark x1="10246" y1="13790" x2="10246" y2="13790"/>
                        <a14:foregroundMark x1="15901" y1="14176" x2="18085" y2="14176"/>
                        <a14:foregroundMark x1="20941" y1="13020" x2="20941" y2="13020"/>
                        <a14:foregroundMark x1="20269" y1="21418" x2="22620" y2="23729"/>
                        <a14:foregroundMark x1="15733" y1="20339" x2="17133" y2="20108"/>
                        <a14:foregroundMark x1="37682" y1="20724" x2="39978" y2="21418"/>
                        <a14:foregroundMark x1="36842" y1="19954" x2="36842" y2="19954"/>
                        <a14:foregroundMark x1="37682" y1="21418" x2="37682" y2="21418"/>
                        <a14:foregroundMark x1="28779" y1="19337" x2="28219" y2="19337"/>
                        <a14:foregroundMark x1="27940" y1="20493" x2="27548" y2="21418"/>
                        <a14:foregroundMark x1="18645" y1="22573" x2="18645" y2="19723"/>
                        <a14:foregroundMark x1="45465" y1="20339" x2="47536" y2="19954"/>
                        <a14:foregroundMark x1="47424" y1="18952" x2="47424" y2="18952"/>
                        <a14:foregroundMark x1="55095" y1="21263" x2="57559" y2="18952"/>
                        <a14:foregroundMark x1="65062" y1="20493" x2="67245" y2="18952"/>
                        <a14:foregroundMark x1="16293" y1="31433" x2="17525" y2="30277"/>
                        <a14:foregroundMark x1="25868" y1="31587" x2="28611" y2="29661"/>
                        <a14:foregroundMark x1="36562" y1="30663" x2="38242" y2="29661"/>
                        <a14:foregroundMark x1="45185" y1="31202" x2="47424" y2="29661"/>
                        <a14:foregroundMark x1="54647" y1="31202" x2="57951" y2="29122"/>
                        <a14:foregroundMark x1="65733" y1="30663" x2="66685" y2="30277"/>
                        <a14:foregroundMark x1="64670" y1="31433" x2="65901" y2="30431"/>
                        <a14:foregroundMark x1="15454" y1="41217" x2="18477" y2="39291"/>
                        <a14:foregroundMark x1="25476" y1="41371" x2="28331" y2="39291"/>
                        <a14:foregroundMark x1="35330" y1="41371" x2="37794" y2="39291"/>
                        <a14:foregroundMark x1="44905" y1="41371" x2="47424" y2="39291"/>
                        <a14:foregroundMark x1="54647" y1="41371" x2="57559" y2="39291"/>
                        <a14:foregroundMark x1="64110" y1="41217" x2="67973" y2="38521"/>
                        <a14:foregroundMark x1="67973" y1="38521" x2="66573" y2="40601"/>
                        <a14:foregroundMark x1="16181" y1="51156" x2="18477" y2="49615"/>
                        <a14:foregroundMark x1="25364" y1="51310" x2="27940" y2="49461"/>
                        <a14:foregroundMark x1="35050" y1="51156" x2="37682" y2="49846"/>
                        <a14:foregroundMark x1="45353" y1="51156" x2="47648" y2="49615"/>
                        <a14:foregroundMark x1="55487" y1="51156" x2="57279" y2="49615"/>
                        <a14:foregroundMark x1="64110" y1="51310" x2="66685" y2="49461"/>
                        <a14:foregroundMark x1="15733" y1="60940" x2="15733" y2="60940"/>
                        <a14:foregroundMark x1="15733" y1="61325" x2="17805" y2="60169"/>
                        <a14:foregroundMark x1="25644" y1="61479" x2="28779" y2="59553"/>
                        <a14:foregroundMark x1="35218" y1="62096" x2="38354" y2="60555"/>
                        <a14:foregroundMark x1="44905" y1="61479" x2="47928" y2="59553"/>
                        <a14:foregroundMark x1="53975" y1="61710" x2="56831" y2="59938"/>
                        <a14:foregroundMark x1="64222" y1="61710" x2="66573" y2="59784"/>
                        <a14:foregroundMark x1="61534" y1="32392" x2="61534" y2="32392"/>
                        <a14:foregroundMark x1="10974" y1="13020" x2="12990" y2="13020"/>
                        <a14:foregroundMark x1="10134" y1="3451" x2="14782" y2="3451"/>
                        <a14:foregroundMark x1="10414" y1="4627" x2="10414" y2="4627"/>
                        <a14:foregroundMark x1="20549" y1="11843" x2="21221" y2="13569"/>
                        <a14:foregroundMark x1="19989" y1="13176" x2="21501" y2="13020"/>
                        <a14:backgroundMark x1="15062" y1="16471" x2="62318" y2="10902"/>
                        <a14:backgroundMark x1="12318" y1="28157" x2="80011" y2="27216"/>
                        <a14:backgroundMark x1="19877" y1="36392" x2="73124" y2="36627"/>
                        <a14:backgroundMark x1="20829" y1="48078" x2="66685" y2="46745"/>
                        <a14:backgroundMark x1="50560" y1="78745" x2="56159" y2="90588"/>
                        <a14:backgroundMark x1="19037" y1="56863" x2="65230" y2="57490"/>
                        <a14:backgroundMark x1="23404" y1="79922" x2="30963" y2="87529"/>
                        <a14:backgroundMark x1="77660" y1="80078" x2="85890" y2="8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7" t="1584" r="59404" b="88977"/>
          <a:stretch/>
        </p:blipFill>
        <p:spPr>
          <a:xfrm>
            <a:off x="141252" y="52252"/>
            <a:ext cx="2153921" cy="9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97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1" t="3602" r="81711" b="89283"/>
          <a:stretch/>
        </p:blipFill>
        <p:spPr>
          <a:xfrm>
            <a:off x="42285" y="-184572"/>
            <a:ext cx="1319744" cy="95194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19268" r="24382" b="34258"/>
          <a:stretch/>
        </p:blipFill>
        <p:spPr bwMode="auto">
          <a:xfrm>
            <a:off x="127944" y="690401"/>
            <a:ext cx="9016056" cy="439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10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0" b="89976" l="5807" r="97793">
                        <a14:foregroundMark x1="29036" y1="19159" x2="29036" y2="19159"/>
                        <a14:foregroundMark x1="37398" y1="25061" x2="37398" y2="25061"/>
                        <a14:foregroundMark x1="54936" y1="24656" x2="54936" y2="24656"/>
                        <a14:foregroundMark x1="7433" y1="8327" x2="7433" y2="8327"/>
                        <a14:foregroundMark x1="11963" y1="7276" x2="16144" y2="7276"/>
                        <a14:foregroundMark x1="16841" y1="8327" x2="16841" y2="8327"/>
                        <a14:foregroundMark x1="17073" y1="7518" x2="17073" y2="7518"/>
                        <a14:foregroundMark x1="10685" y1="12611" x2="11498" y2="12611"/>
                        <a14:foregroundMark x1="10685" y1="29830" x2="11498" y2="29830"/>
                        <a14:foregroundMark x1="11034" y1="31609" x2="12079" y2="31043"/>
                        <a14:foregroundMark x1="31591" y1="16815" x2="31591" y2="16815"/>
                        <a14:foregroundMark x1="10801" y1="49960" x2="11731" y2="49960"/>
                        <a14:foregroundMark x1="10685" y1="49151" x2="11963" y2="48828"/>
                        <a14:foregroundMark x1="7085" y1="73888" x2="7085" y2="73888"/>
                        <a14:foregroundMark x1="14286" y1="73484" x2="14286" y2="73484"/>
                        <a14:foregroundMark x1="17770" y1="73080" x2="17770" y2="73080"/>
                        <a14:foregroundMark x1="17073" y1="74293" x2="17654" y2="74050"/>
                        <a14:foregroundMark x1="28804" y1="79790" x2="43902" y2="78820"/>
                        <a14:foregroundMark x1="29268" y1="85530" x2="44019" y2="85368"/>
                        <a14:foregroundMark x1="67480" y1="59256" x2="85830" y2="58690"/>
                        <a14:foregroundMark x1="66202" y1="41471" x2="86063" y2="40097"/>
                        <a14:foregroundMark x1="65273" y1="20776" x2="84553" y2="21746"/>
                        <a14:foregroundMark x1="85830" y1="21099" x2="85830" y2="21099"/>
                        <a14:foregroundMark x1="59814" y1="79386" x2="75494" y2="78981"/>
                        <a14:foregroundMark x1="60046" y1="85691" x2="75610" y2="85530"/>
                        <a14:foregroundMark x1="27991" y1="16977" x2="40650" y2="20372"/>
                        <a14:foregroundMark x1="30546" y1="15036" x2="45877" y2="14390"/>
                        <a14:foregroundMark x1="22184" y1="19968" x2="30894" y2="25465"/>
                        <a14:foregroundMark x1="33449" y1="26677" x2="39954" y2="21746"/>
                        <a14:foregroundMark x1="37747" y1="40905" x2="44948" y2="40259"/>
                        <a14:foregroundMark x1="72125" y1="20372" x2="76539" y2="19725"/>
                        <a14:foregroundMark x1="76655" y1="19968" x2="76887" y2="22878"/>
                        <a14:foregroundMark x1="71893" y1="23120" x2="76074" y2="23120"/>
                        <a14:foregroundMark x1="82114" y1="20372" x2="82114" y2="22716"/>
                        <a14:foregroundMark x1="82346" y1="19968" x2="86063" y2="19321"/>
                        <a14:foregroundMark x1="86643" y1="19968" x2="86643" y2="22716"/>
                        <a14:foregroundMark x1="82462" y1="23686" x2="86760" y2="23525"/>
                        <a14:foregroundMark x1="82114" y1="38319" x2="86876" y2="37753"/>
                        <a14:foregroundMark x1="87573" y1="41471" x2="87224" y2="37510"/>
                        <a14:foregroundMark x1="82462" y1="41714" x2="86876" y2="41714"/>
                        <a14:foregroundMark x1="71661" y1="38480" x2="77120" y2="37914"/>
                        <a14:foregroundMark x1="71777" y1="38480" x2="71893" y2="41471"/>
                        <a14:foregroundMark x1="72125" y1="41471" x2="76074" y2="41471"/>
                        <a14:foregroundMark x1="82230" y1="57316" x2="86643" y2="57074"/>
                        <a14:foregroundMark x1="87340" y1="60469" x2="86760" y2="56669"/>
                        <a14:foregroundMark x1="82462" y1="60873" x2="86876" y2="60469"/>
                        <a14:foregroundMark x1="65273" y1="57074" x2="70732" y2="56265"/>
                        <a14:foregroundMark x1="64692" y1="77041" x2="70383" y2="78577"/>
                        <a14:foregroundMark x1="64344" y1="81164" x2="69454" y2="81002"/>
                        <a14:foregroundMark x1="65505" y1="82943" x2="71893" y2="84317"/>
                        <a14:foregroundMark x1="65157" y1="86338" x2="72009" y2="86500"/>
                        <a14:foregroundMark x1="28107" y1="77203" x2="41928" y2="74859"/>
                        <a14:foregroundMark x1="29849" y1="84964" x2="43206" y2="86904"/>
                        <a14:foregroundMark x1="27875" y1="86500" x2="32520" y2="87146"/>
                        <a14:foregroundMark x1="27294" y1="84721" x2="31823" y2="84155"/>
                        <a14:foregroundMark x1="26481" y1="79224" x2="32753" y2="80032"/>
                        <a14:foregroundMark x1="43206" y1="76880" x2="45993" y2="79224"/>
                        <a14:foregroundMark x1="38211" y1="82377" x2="60279" y2="80760"/>
                        <a14:foregroundMark x1="31127" y1="89248" x2="57143" y2="87146"/>
                        <a14:foregroundMark x1="67944" y1="80194" x2="80023" y2="57882"/>
                        <a14:foregroundMark x1="47387" y1="6548" x2="70732" y2="14794"/>
                        <a14:foregroundMark x1="13821" y1="15036" x2="14983" y2="49394"/>
                        <a14:foregroundMark x1="11498" y1="70897" x2="27294" y2="76880"/>
                        <a14:foregroundMark x1="7085" y1="22150" x2="8827" y2="74293"/>
                        <a14:foregroundMark x1="9059" y1="82781" x2="31127" y2="85368"/>
                        <a14:foregroundMark x1="19512" y1="87874" x2="31127" y2="88521"/>
                        <a14:foregroundMark x1="57259" y1="72918" x2="57259" y2="72918"/>
                        <a14:foregroundMark x1="58885" y1="88278" x2="78165" y2="86904"/>
                        <a14:foregroundMark x1="18118" y1="11237" x2="48316" y2="8731"/>
                        <a14:foregroundMark x1="7666" y1="10671" x2="10105" y2="20776"/>
                        <a14:foregroundMark x1="12311" y1="73888" x2="16841" y2="73484"/>
                        <a14:foregroundMark x1="97793" y1="56103" x2="97793" y2="56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1" t="3602" r="81711" b="89283"/>
          <a:stretch/>
        </p:blipFill>
        <p:spPr>
          <a:xfrm>
            <a:off x="-43374" y="-242713"/>
            <a:ext cx="1319744" cy="95194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19268" r="41968" b="65605"/>
          <a:stretch/>
        </p:blipFill>
        <p:spPr bwMode="auto">
          <a:xfrm>
            <a:off x="-383198" y="940829"/>
            <a:ext cx="6757569" cy="32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7519" y="2037580"/>
            <a:ext cx="2785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3  +        =   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98491" y="2140826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43300" y="2109023"/>
            <a:ext cx="497722" cy="4313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98491" y="2140826"/>
            <a:ext cx="396417" cy="3782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943300" y="2109023"/>
            <a:ext cx="497722" cy="42065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993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FC4EF2D-7FDB-4CAA-B729-C1A3F9ADD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7" t="33864" r="43246" b="50854"/>
          <a:stretch/>
        </p:blipFill>
        <p:spPr bwMode="auto">
          <a:xfrm>
            <a:off x="0" y="832004"/>
            <a:ext cx="6111631" cy="347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10CBFC-3E93-4874-8D2F-523B0F4E26E7}"/>
              </a:ext>
            </a:extLst>
          </p:cNvPr>
          <p:cNvSpPr txBox="1"/>
          <p:nvPr/>
        </p:nvSpPr>
        <p:spPr>
          <a:xfrm>
            <a:off x="6216257" y="2412719"/>
            <a:ext cx="2785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2  +        =    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122742B-FBE1-40DD-A116-96D82FEC7E5C}"/>
              </a:ext>
            </a:extLst>
          </p:cNvPr>
          <p:cNvSpPr/>
          <p:nvPr/>
        </p:nvSpPr>
        <p:spPr>
          <a:xfrm>
            <a:off x="7059412" y="2515966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AFEA7C88-B193-4A85-9FA3-462096885001}"/>
              </a:ext>
            </a:extLst>
          </p:cNvPr>
          <p:cNvSpPr/>
          <p:nvPr/>
        </p:nvSpPr>
        <p:spPr>
          <a:xfrm>
            <a:off x="7059412" y="2515966"/>
            <a:ext cx="404280" cy="3762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A5571DA-3227-4207-9225-05D7CF2F688F}"/>
              </a:ext>
            </a:extLst>
          </p:cNvPr>
          <p:cNvSpPr/>
          <p:nvPr/>
        </p:nvSpPr>
        <p:spPr>
          <a:xfrm>
            <a:off x="7973835" y="2513941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E6C98794-2EDB-48B5-9DC8-99E043C9BB3F}"/>
              </a:ext>
            </a:extLst>
          </p:cNvPr>
          <p:cNvSpPr/>
          <p:nvPr/>
        </p:nvSpPr>
        <p:spPr>
          <a:xfrm>
            <a:off x="7969904" y="2515966"/>
            <a:ext cx="404280" cy="36791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52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77A8D7D-B8B7-4539-A90C-A91735F27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49232" r="41240" b="34258"/>
          <a:stretch/>
        </p:blipFill>
        <p:spPr bwMode="auto">
          <a:xfrm>
            <a:off x="-93371" y="504502"/>
            <a:ext cx="6150297" cy="389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98781F-9071-4912-81CD-0565F0D12424}"/>
              </a:ext>
            </a:extLst>
          </p:cNvPr>
          <p:cNvSpPr txBox="1"/>
          <p:nvPr/>
        </p:nvSpPr>
        <p:spPr>
          <a:xfrm>
            <a:off x="6216257" y="2412719"/>
            <a:ext cx="2785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2  +        =    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94537F32-06DD-4E11-8A59-D1CBF5C9C232}"/>
              </a:ext>
            </a:extLst>
          </p:cNvPr>
          <p:cNvSpPr/>
          <p:nvPr/>
        </p:nvSpPr>
        <p:spPr>
          <a:xfrm>
            <a:off x="7114121" y="2523192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5CF7A5DC-BB7C-426C-B641-8A6FD29444D8}"/>
              </a:ext>
            </a:extLst>
          </p:cNvPr>
          <p:cNvSpPr/>
          <p:nvPr/>
        </p:nvSpPr>
        <p:spPr>
          <a:xfrm>
            <a:off x="7946459" y="2508150"/>
            <a:ext cx="396417" cy="3782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F8C8D591-1EC6-44A6-9C7C-382F2C24E03B}"/>
              </a:ext>
            </a:extLst>
          </p:cNvPr>
          <p:cNvSpPr/>
          <p:nvPr/>
        </p:nvSpPr>
        <p:spPr>
          <a:xfrm>
            <a:off x="7114121" y="2515964"/>
            <a:ext cx="396417" cy="3782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285910EF-EFB8-44E2-8A76-34C7CF057EA6}"/>
              </a:ext>
            </a:extLst>
          </p:cNvPr>
          <p:cNvSpPr/>
          <p:nvPr/>
        </p:nvSpPr>
        <p:spPr>
          <a:xfrm>
            <a:off x="7946458" y="2515965"/>
            <a:ext cx="396417" cy="3782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665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501&quot;&gt;&lt;property id=&quot;20148&quot; value=&quot;5&quot;/&gt;&lt;property id=&quot;20300&quot; value=&quot;Slide 3&quot;/&gt;&lt;property id=&quot;20307&quot; value=&quot;296&quot;/&gt;&lt;/object&gt;&lt;object type=&quot;3&quot; unique_id=&quot;10723&quot;&gt;&lt;property id=&quot;20148&quot; value=&quot;5&quot;/&gt;&lt;property id=&quot;20300&quot; value=&quot;Slide 4&quot;/&gt;&lt;property id=&quot;20307&quot; value=&quot;298&quot;/&gt;&lt;/object&gt;&lt;object type=&quot;3&quot; unique_id=&quot;10724&quot;&gt;&lt;property id=&quot;20148&quot; value=&quot;5&quot;/&gt;&lt;property id=&quot;20300&quot; value=&quot;Slide 5&quot;/&gt;&lt;property id=&quot;20307&quot; value=&quot;297&quot;/&gt;&lt;/object&gt;&lt;object type=&quot;3&quot; unique_id=&quot;10855&quot;&gt;&lt;property id=&quot;20148&quot; value=&quot;5&quot;/&gt;&lt;property id=&quot;20300&quot; value=&quot;Slide 6&quot;/&gt;&lt;property id=&quot;20307&quot; value=&quot;299&quot;/&gt;&lt;/object&gt;&lt;object type=&quot;3&quot; unique_id=&quot;11122&quot;&gt;&lt;property id=&quot;20148&quot; value=&quot;5&quot;/&gt;&lt;property id=&quot;20300&quot; value=&quot;Slide 8&quot;/&gt;&lt;property id=&quot;20307&quot; value=&quot;300&quot;/&gt;&lt;/object&gt;&lt;object type=&quot;3&quot; unique_id=&quot;11524&quot;&gt;&lt;property id=&quot;20148&quot; value=&quot;5&quot;/&gt;&lt;property id=&quot;20300&quot; value=&quot;Slide 9&quot;/&gt;&lt;property id=&quot;20307&quot; value=&quot;301&quot;/&gt;&lt;/object&gt;&lt;object type=&quot;3&quot; unique_id=&quot;11656&quot;&gt;&lt;property id=&quot;20148&quot; value=&quot;5&quot;/&gt;&lt;property id=&quot;20300&quot; value=&quot;Slide 10&quot;/&gt;&lt;property id=&quot;20307&quot; value=&quot;302&quot;/&gt;&lt;/object&gt;&lt;object type=&quot;3&quot; unique_id=&quot;11767&quot;&gt;&lt;property id=&quot;20148&quot; value=&quot;5&quot;/&gt;&lt;property id=&quot;20300&quot; value=&quot;Slide 12&quot;/&gt;&lt;property id=&quot;20307&quot; value=&quot;303&quot;/&gt;&lt;/object&gt;&lt;object type=&quot;3&quot; unique_id=&quot;12976&quot;&gt;&lt;property id=&quot;20148&quot; value=&quot;5&quot;/&gt;&lt;property id=&quot;20300&quot; value=&quot;Slide 7&quot;/&gt;&lt;property id=&quot;20307&quot; value=&quot;312&quot;/&gt;&lt;/object&gt;&lt;object type=&quot;3&quot; unique_id=&quot;12977&quot;&gt;&lt;property id=&quot;20148&quot; value=&quot;5&quot;/&gt;&lt;property id=&quot;20300&quot; value=&quot;Slide 11&quot;/&gt;&lt;property id=&quot;20307&quot; value=&quot;314&quot;/&gt;&lt;/object&gt;&lt;object type=&quot;3&quot; unique_id=&quot;12979&quot;&gt;&lt;property id=&quot;20148&quot; value=&quot;5&quot;/&gt;&lt;property id=&quot;20300&quot; value=&quot;Slide 16&quot;/&gt;&lt;property id=&quot;20307&quot; value=&quot;316&quot;/&gt;&lt;/object&gt;&lt;object type=&quot;3&quot; unique_id=&quot;12980&quot;&gt;&lt;property id=&quot;20148&quot; value=&quot;5&quot;/&gt;&lt;property id=&quot;20300&quot; value=&quot;Slide 22&quot;/&gt;&lt;property id=&quot;20307&quot; value=&quot;318&quot;/&gt;&lt;/object&gt;&lt;object type=&quot;3&quot; unique_id=&quot;12981&quot;&gt;&lt;property id=&quot;20148&quot; value=&quot;5&quot;/&gt;&lt;property id=&quot;20300&quot; value=&quot;Slide 28&quot;/&gt;&lt;property id=&quot;20307&quot; value=&quot;320&quot;/&gt;&lt;/object&gt;&lt;object type=&quot;3&quot; unique_id=&quot;13342&quot;&gt;&lt;property id=&quot;20148&quot; value=&quot;5&quot;/&gt;&lt;property id=&quot;20300&quot; value=&quot;Slide 14&quot;/&gt;&lt;property id=&quot;20307&quot; value=&quot;325&quot;/&gt;&lt;/object&gt;&lt;object type=&quot;3&quot; unique_id=&quot;13846&quot;&gt;&lt;property id=&quot;20148&quot; value=&quot;5&quot;/&gt;&lt;property id=&quot;20300&quot; value=&quot;Slide 15&quot;/&gt;&lt;property id=&quot;20307&quot; value=&quot;329&quot;/&gt;&lt;/object&gt;&lt;object type=&quot;3&quot; unique_id=&quot;15461&quot;&gt;&lt;property id=&quot;20148&quot; value=&quot;5&quot;/&gt;&lt;property id=&quot;20300&quot; value=&quot;Slide 17&quot;/&gt;&lt;property id=&quot;20307&quot; value=&quot;338&quot;/&gt;&lt;/object&gt;&lt;object type=&quot;3&quot; unique_id=&quot;15734&quot;&gt;&lt;property id=&quot;20148&quot; value=&quot;5&quot;/&gt;&lt;property id=&quot;20300&quot; value=&quot;Slide 18&quot;/&gt;&lt;property id=&quot;20307&quot; value=&quot;340&quot;/&gt;&lt;/object&gt;&lt;object type=&quot;3&quot; unique_id=&quot;15945&quot;&gt;&lt;property id=&quot;20148&quot; value=&quot;5&quot;/&gt;&lt;property id=&quot;20300&quot; value=&quot;Slide 19&quot;/&gt;&lt;property id=&quot;20307&quot; value=&quot;342&quot;/&gt;&lt;/object&gt;&lt;object type=&quot;3&quot; unique_id=&quot;15979&quot;&gt;&lt;property id=&quot;20148&quot; value=&quot;5&quot;/&gt;&lt;property id=&quot;20300&quot; value=&quot;Slide 13&quot;/&gt;&lt;property id=&quot;20307&quot; value=&quot;343&quot;/&gt;&lt;/object&gt;&lt;object type=&quot;3&quot; unique_id=&quot;16286&quot;&gt;&lt;property id=&quot;20148&quot; value=&quot;5&quot;/&gt;&lt;property id=&quot;20300&quot; value=&quot;Slide 20&quot;/&gt;&lt;property id=&quot;20307&quot; value=&quot;345&quot;/&gt;&lt;/object&gt;&lt;object type=&quot;3&quot; unique_id=&quot;16288&quot;&gt;&lt;property id=&quot;20148&quot; value=&quot;5&quot;/&gt;&lt;property id=&quot;20300&quot; value=&quot;Slide 21&quot;/&gt;&lt;property id=&quot;20307&quot; value=&quot;347&quot;/&gt;&lt;/object&gt;&lt;object type=&quot;3&quot; unique_id=&quot;16614&quot;&gt;&lt;property id=&quot;20148&quot; value=&quot;5&quot;/&gt;&lt;property id=&quot;20300&quot; value=&quot;Slide 23&quot;/&gt;&lt;property id=&quot;20307&quot; value=&quot;348&quot;/&gt;&lt;/object&gt;&lt;object type=&quot;3&quot; unique_id=&quot;16767&quot;&gt;&lt;property id=&quot;20148&quot; value=&quot;5&quot;/&gt;&lt;property id=&quot;20300&quot; value=&quot;Slide 24&quot;/&gt;&lt;property id=&quot;20307&quot; value=&quot;349&quot;/&gt;&lt;/object&gt;&lt;object type=&quot;3&quot; unique_id=&quot;16768&quot;&gt;&lt;property id=&quot;20148&quot; value=&quot;5&quot;/&gt;&lt;property id=&quot;20300&quot; value=&quot;Slide 25&quot;/&gt;&lt;property id=&quot;20307&quot; value=&quot;350&quot;/&gt;&lt;/object&gt;&lt;object type=&quot;3&quot; unique_id=&quot;17067&quot;&gt;&lt;property id=&quot;20148&quot; value=&quot;5&quot;/&gt;&lt;property id=&quot;20300&quot; value=&quot;Slide 26&quot;/&gt;&lt;property id=&quot;20307&quot; value=&quot;353&quot;/&gt;&lt;/object&gt;&lt;object type=&quot;3&quot; unique_id=&quot;17068&quot;&gt;&lt;property id=&quot;20148&quot; value=&quot;5&quot;/&gt;&lt;property id=&quot;20300&quot; value=&quot;Slide 29&quot;/&gt;&lt;property id=&quot;20307&quot; value=&quot;354&quot;/&gt;&lt;/object&gt;&lt;object type=&quot;3&quot; unique_id=&quot;17069&quot;&gt;&lt;property id=&quot;20148&quot; value=&quot;5&quot;/&gt;&lt;property id=&quot;20300&quot; value=&quot;Slide 30&quot;/&gt;&lt;property id=&quot;20307&quot; value=&quot;352&quot;/&gt;&lt;/object&gt;&lt;object type=&quot;3&quot; unique_id=&quot;17473&quot;&gt;&lt;property id=&quot;20148&quot; value=&quot;5&quot;/&gt;&lt;property id=&quot;20300&quot; value=&quot;Slide 27&quot;/&gt;&lt;property id=&quot;20307&quot; value=&quot;355&quot;/&gt;&lt;/object&gt;&lt;object type=&quot;3&quot; unique_id=&quot;17475&quot;&gt;&lt;property id=&quot;20148&quot; value=&quot;5&quot;/&gt;&lt;property id=&quot;20300&quot; value=&quot;Slide 31&quot;/&gt;&lt;property id=&quot;20307&quot; value=&quot;358&quot;/&gt;&lt;/object&gt;&lt;object type=&quot;3&quot; unique_id=&quot;17476&quot;&gt;&lt;property id=&quot;20148&quot; value=&quot;5&quot;/&gt;&lt;property id=&quot;20300&quot; value=&quot;Slide 32&quot;/&gt;&lt;property id=&quot;20307&quot; value=&quot;357&quot;/&gt;&lt;/object&gt;&lt;object type=&quot;3&quot; unique_id=&quot;17779&quot;&gt;&lt;property id=&quot;20148&quot; value=&quot;5&quot;/&gt;&lt;property id=&quot;20300&quot; value=&quot;Slide 33&quot;/&gt;&lt;property id=&quot;20307&quot; value=&quot;3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2874</TotalTime>
  <Words>175</Words>
  <Application>Microsoft Office PowerPoint</Application>
  <PresentationFormat>On-screen Show (16:9)</PresentationFormat>
  <Paragraphs>55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Arial</vt:lpstr>
      <vt:lpstr>AvantGarde Md BT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Administrator</cp:lastModifiedBy>
  <cp:revision>221</cp:revision>
  <dcterms:created xsi:type="dcterms:W3CDTF">2017-01-10T13:46:13Z</dcterms:created>
  <dcterms:modified xsi:type="dcterms:W3CDTF">2024-11-03T12:57:28Z</dcterms:modified>
</cp:coreProperties>
</file>