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3" r:id="rId2"/>
    <p:sldId id="278" r:id="rId3"/>
    <p:sldId id="258" r:id="rId4"/>
    <p:sldId id="259" r:id="rId5"/>
    <p:sldId id="279" r:id="rId6"/>
    <p:sldId id="280" r:id="rId7"/>
    <p:sldId id="281" r:id="rId8"/>
    <p:sldId id="282" r:id="rId9"/>
    <p:sldId id="27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f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tags" Target="../tags/tag3.xml"/><Relationship Id="rId7" Type="http://schemas.openxmlformats.org/officeDocument/2006/relationships/image" Target="../media/image9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3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7" y="1066800"/>
            <a:ext cx="9067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60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64: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iêt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iêu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6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029200"/>
            <a:ext cx="8160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1a4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C2CC40-092A-A622-CFE1-53A7AA1B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ào người bạn mới đến - Tìm trên Google - Google Chrome 2022-12-06 21-57-4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13417D3-480C-29E3-FB90-BE647EC8BE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992"/>
            <a:ext cx="9152472" cy="6705600"/>
          </a:xfrm>
        </p:spPr>
      </p:pic>
    </p:spTree>
    <p:extLst>
      <p:ext uri="{BB962C8B-B14F-4D97-AF65-F5344CB8AC3E}">
        <p14:creationId xmlns:p14="http://schemas.microsoft.com/office/powerpoint/2010/main" val="31508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862" y="2678959"/>
            <a:ext cx="972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191000"/>
            <a:ext cx="853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317" y="1901824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117" y="3657599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" b="10625"/>
          <a:stretch/>
        </p:blipFill>
        <p:spPr bwMode="auto">
          <a:xfrm>
            <a:off x="20216" y="200371"/>
            <a:ext cx="9171997" cy="551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2771AB-CE43-C264-5A1D-DAA4BA04E676}"/>
              </a:ext>
            </a:extLst>
          </p:cNvPr>
          <p:cNvSpPr/>
          <p:nvPr/>
        </p:nvSpPr>
        <p:spPr>
          <a:xfrm>
            <a:off x="-29552" y="-38622"/>
            <a:ext cx="9221765" cy="192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-58860" y="5729974"/>
            <a:ext cx="94461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hay.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781" y="5759055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0" y="5754736"/>
            <a:ext cx="708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2400" y="5767796"/>
            <a:ext cx="708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9522" y="5767796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888523" y="5759055"/>
            <a:ext cx="152400" cy="55080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DC3983-21A1-BFD2-0B3B-1ED5CE021737}"/>
              </a:ext>
            </a:extLst>
          </p:cNvPr>
          <p:cNvSpPr txBox="1"/>
          <p:nvPr/>
        </p:nvSpPr>
        <p:spPr>
          <a:xfrm>
            <a:off x="1676400" y="381000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CECF50-69C2-A00D-0F28-C0C09577353B}"/>
              </a:ext>
            </a:extLst>
          </p:cNvPr>
          <p:cNvSpPr txBox="1"/>
          <p:nvPr/>
        </p:nvSpPr>
        <p:spPr>
          <a:xfrm>
            <a:off x="3906416" y="379445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87B823-F972-BEDC-51C3-C616DEBC3F65}"/>
              </a:ext>
            </a:extLst>
          </p:cNvPr>
          <p:cNvSpPr txBox="1"/>
          <p:nvPr/>
        </p:nvSpPr>
        <p:spPr>
          <a:xfrm>
            <a:off x="6096000" y="379445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0735AA-05EF-A3F8-D149-49598FE98C97}"/>
              </a:ext>
            </a:extLst>
          </p:cNvPr>
          <p:cNvSpPr txBox="1"/>
          <p:nvPr/>
        </p:nvSpPr>
        <p:spPr>
          <a:xfrm>
            <a:off x="1295400" y="3614678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yểu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76A93F-56E8-0DCE-6437-6EB5A7248FA3}"/>
              </a:ext>
            </a:extLst>
          </p:cNvPr>
          <p:cNvSpPr txBox="1"/>
          <p:nvPr/>
        </p:nvSpPr>
        <p:spPr>
          <a:xfrm>
            <a:off x="2057400" y="3613123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AE6300-492C-D030-76CB-A91A3D5218F7}"/>
              </a:ext>
            </a:extLst>
          </p:cNvPr>
          <p:cNvSpPr txBox="1"/>
          <p:nvPr/>
        </p:nvSpPr>
        <p:spPr>
          <a:xfrm>
            <a:off x="4381500" y="3632537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5F5C15-3225-3A7A-8DE3-BD627EFB8E65}"/>
              </a:ext>
            </a:extLst>
          </p:cNvPr>
          <p:cNvSpPr txBox="1"/>
          <p:nvPr/>
        </p:nvSpPr>
        <p:spPr>
          <a:xfrm>
            <a:off x="6705600" y="3613122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E76480-16CC-2E96-8560-C48AAE1A1C84}"/>
              </a:ext>
            </a:extLst>
          </p:cNvPr>
          <p:cNvSpPr txBox="1"/>
          <p:nvPr/>
        </p:nvSpPr>
        <p:spPr>
          <a:xfrm>
            <a:off x="6780245" y="4537228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794038-4387-BB62-D0D4-52E436D50688}"/>
              </a:ext>
            </a:extLst>
          </p:cNvPr>
          <p:cNvSpPr txBox="1"/>
          <p:nvPr/>
        </p:nvSpPr>
        <p:spPr>
          <a:xfrm>
            <a:off x="4419600" y="4546937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12F33A-15E3-E421-9FA9-050465FA4FD3}"/>
              </a:ext>
            </a:extLst>
          </p:cNvPr>
          <p:cNvSpPr txBox="1"/>
          <p:nvPr/>
        </p:nvSpPr>
        <p:spPr>
          <a:xfrm>
            <a:off x="2058955" y="4537229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86B9C2-A226-A998-5B7B-341458142D22}"/>
              </a:ext>
            </a:extLst>
          </p:cNvPr>
          <p:cNvSpPr txBox="1"/>
          <p:nvPr/>
        </p:nvSpPr>
        <p:spPr>
          <a:xfrm>
            <a:off x="6438900" y="5461337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E48C92-5676-A00A-D90F-6E9607886D03}"/>
              </a:ext>
            </a:extLst>
          </p:cNvPr>
          <p:cNvSpPr txBox="1"/>
          <p:nvPr/>
        </p:nvSpPr>
        <p:spPr>
          <a:xfrm>
            <a:off x="3963955" y="5433525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BC38BE-1444-9D2F-736B-D02D2F1ADCE2}"/>
              </a:ext>
            </a:extLst>
          </p:cNvPr>
          <p:cNvSpPr txBox="1"/>
          <p:nvPr/>
        </p:nvSpPr>
        <p:spPr>
          <a:xfrm>
            <a:off x="1302398" y="5431788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1600200"/>
            <a:ext cx="16383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81500" y="1600200"/>
            <a:ext cx="16383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00" y="2628384"/>
            <a:ext cx="32766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1A2056-B15F-4678-4E3F-E30F695E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2" y="1773594"/>
            <a:ext cx="2952568" cy="188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04E3EAFC-225A-B6F8-0A5B-149D9026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12130"/>
            <a:ext cx="2743200" cy="19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9EA387-2BC9-CF71-27C9-1F667C76C32B}"/>
              </a:ext>
            </a:extLst>
          </p:cNvPr>
          <p:cNvSpPr txBox="1"/>
          <p:nvPr/>
        </p:nvSpPr>
        <p:spPr>
          <a:xfrm>
            <a:off x="299925" y="3804283"/>
            <a:ext cx="31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EA60A2-24D7-5F1D-33DA-B33F85DE03EE}"/>
              </a:ext>
            </a:extLst>
          </p:cNvPr>
          <p:cNvSpPr txBox="1"/>
          <p:nvPr/>
        </p:nvSpPr>
        <p:spPr>
          <a:xfrm>
            <a:off x="3430718" y="3804282"/>
            <a:ext cx="31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751709-9ED0-81A1-8BF1-3D92A9E639EA}"/>
              </a:ext>
            </a:extLst>
          </p:cNvPr>
          <p:cNvSpPr txBox="1"/>
          <p:nvPr/>
        </p:nvSpPr>
        <p:spPr>
          <a:xfrm>
            <a:off x="6303038" y="3750795"/>
            <a:ext cx="31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71ABDE-93DC-432E-C0C8-C2E5AD0FEC66}"/>
              </a:ext>
            </a:extLst>
          </p:cNvPr>
          <p:cNvSpPr txBox="1"/>
          <p:nvPr/>
        </p:nvSpPr>
        <p:spPr>
          <a:xfrm>
            <a:off x="990600" y="3817203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43852B-C4E2-DC47-CEDB-077322EEDF67}"/>
              </a:ext>
            </a:extLst>
          </p:cNvPr>
          <p:cNvSpPr txBox="1"/>
          <p:nvPr/>
        </p:nvSpPr>
        <p:spPr>
          <a:xfrm>
            <a:off x="4839028" y="3804282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9FAD27-D356-0319-B93C-8908DDE8F740}"/>
              </a:ext>
            </a:extLst>
          </p:cNvPr>
          <p:cNvSpPr txBox="1"/>
          <p:nvPr/>
        </p:nvSpPr>
        <p:spPr>
          <a:xfrm>
            <a:off x="7978080" y="3764167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E47508-F4BC-4B80-C05A-A31B45EB2C6E}"/>
              </a:ext>
            </a:extLst>
          </p:cNvPr>
          <p:cNvSpPr txBox="1"/>
          <p:nvPr/>
        </p:nvSpPr>
        <p:spPr>
          <a:xfrm>
            <a:off x="6303038" y="3757481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/>
          <a:stretch/>
        </p:blipFill>
        <p:spPr>
          <a:xfrm>
            <a:off x="3093380" y="1834852"/>
            <a:ext cx="3209658" cy="1825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" b="89714" l="9722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77" y="2362200"/>
            <a:ext cx="3058120" cy="15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590461-91FC-152A-23E9-26899D997035}"/>
              </a:ext>
            </a:extLst>
          </p:cNvPr>
          <p:cNvSpPr txBox="1"/>
          <p:nvPr/>
        </p:nvSpPr>
        <p:spPr>
          <a:xfrm>
            <a:off x="1732384" y="1555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EB67F6-E298-20D3-BFED-C0C669502002}"/>
              </a:ext>
            </a:extLst>
          </p:cNvPr>
          <p:cNvSpPr txBox="1"/>
          <p:nvPr/>
        </p:nvSpPr>
        <p:spPr>
          <a:xfrm>
            <a:off x="3962400" y="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77298DA-BE3C-1390-8D3D-A7BFBAD9B467}"/>
              </a:ext>
            </a:extLst>
          </p:cNvPr>
          <p:cNvSpPr txBox="1"/>
          <p:nvPr/>
        </p:nvSpPr>
        <p:spPr>
          <a:xfrm>
            <a:off x="6151984" y="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15ED4678-B611-A71F-3260-F28057A23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170623"/>
              </p:ext>
            </p:extLst>
          </p:nvPr>
        </p:nvGraphicFramePr>
        <p:xfrm>
          <a:off x="3370684" y="1037875"/>
          <a:ext cx="2514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iêt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E9BDD04-6092-0B08-F8F8-29007C83A5E2}"/>
              </a:ext>
            </a:extLst>
          </p:cNvPr>
          <p:cNvSpPr txBox="1"/>
          <p:nvPr/>
        </p:nvSpPr>
        <p:spPr>
          <a:xfrm>
            <a:off x="1524000" y="3049555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yểu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3212174-113C-B970-4CA4-BB82DB356649}"/>
              </a:ext>
            </a:extLst>
          </p:cNvPr>
          <p:cNvSpPr txBox="1"/>
          <p:nvPr/>
        </p:nvSpPr>
        <p:spPr>
          <a:xfrm>
            <a:off x="256950" y="5662135"/>
            <a:ext cx="312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D63EAA3-2B84-88BC-BCB9-1DBE183976D5}"/>
              </a:ext>
            </a:extLst>
          </p:cNvPr>
          <p:cNvSpPr txBox="1"/>
          <p:nvPr/>
        </p:nvSpPr>
        <p:spPr>
          <a:xfrm>
            <a:off x="3281834" y="5662135"/>
            <a:ext cx="312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01DD8E5-B76E-7346-D697-C9E9F8A79621}"/>
              </a:ext>
            </a:extLst>
          </p:cNvPr>
          <p:cNvSpPr txBox="1"/>
          <p:nvPr/>
        </p:nvSpPr>
        <p:spPr>
          <a:xfrm>
            <a:off x="6260063" y="5608647"/>
            <a:ext cx="312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84B192-26E3-F5FC-A2B9-347E4430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371600"/>
            <a:ext cx="10058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137</Words>
  <Application>Microsoft Office PowerPoint</Application>
  <PresentationFormat>On-screen Show (4:3)</PresentationFormat>
  <Paragraphs>52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Kiểm tra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2020-08-18T14:45:28Z</dcterms:created>
  <dcterms:modified xsi:type="dcterms:W3CDTF">2022-12-08T00:28:42Z</dcterms:modified>
</cp:coreProperties>
</file>