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</p:sldMasterIdLst>
  <p:notesMasterIdLst>
    <p:notesMasterId r:id="rId17"/>
  </p:notesMasterIdLst>
  <p:sldIdLst>
    <p:sldId id="2007577125" r:id="rId4"/>
    <p:sldId id="272" r:id="rId5"/>
    <p:sldId id="267" r:id="rId6"/>
    <p:sldId id="273" r:id="rId7"/>
    <p:sldId id="274" r:id="rId8"/>
    <p:sldId id="275" r:id="rId9"/>
    <p:sldId id="268" r:id="rId10"/>
    <p:sldId id="257" r:id="rId11"/>
    <p:sldId id="256" r:id="rId12"/>
    <p:sldId id="258" r:id="rId13"/>
    <p:sldId id="276" r:id="rId14"/>
    <p:sldId id="27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8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7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4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Hình tự do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0" name="Hình tự do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13" name="Hình tự d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14" name="Hình tự do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15" name="Hình tự do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8" name="Hình tự do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9" name="Hình tự do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2" name="Hình tự d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4" name="Hình tự do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5" name="Hình tự do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6" name="Hình tự do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7" name="Hình tự do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8" name="Hình tự do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9" name="Hình tự do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0" name="Hình tự do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2" name="Hình tự do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3" name="Hình tự do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4" name="Hình tự do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5" name="Hình tự do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6" name="Hình tự do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7" name="Hình tự do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3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4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5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46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  <p:sp>
          <p:nvSpPr>
            <p:cNvPr id="47" name="Hình tự do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8" name="Hình tự do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9" name="Hình tự do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0" name="Hình tự do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1" name="Hình tự do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53" name="Hình tự do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5" name="Hình tự do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58" name="Hình tự do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59" name="Hình tự do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60" name="Hình tự do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1" name="Hình tự do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2" name="Hình tự do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3" name="Hình tự do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4" name="Hình tự do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7" name="Hình tự do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69" name="Hình tự do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0" name="Hình tự do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1" name="Hình tự do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2" name="Hình tự do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3" name="Hình tự do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4" name="Hình tự do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5" name="Hình tự do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7" name="Hình tự do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8" name="Hình tự do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79" name="Hình tự do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0" name="Hình tự do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1" name="Hình tự do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2" name="Hình tự do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88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89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90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91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  <p:sp>
          <p:nvSpPr>
            <p:cNvPr id="92" name="Hình tự do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3" name="Hình tự do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4" name="Hình tự do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5" name="Hình tự do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6" name="Hình tự do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0" name="Hình tự do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1" name="Hình tự do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02" name="Hình tự do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  <p:sp>
            <p:nvSpPr>
              <p:cNvPr id="103" name="Hình tự do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54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 latinLnBrk="0">
              <a:spcBef>
                <a:spcPts val="750"/>
              </a:spcBef>
              <a:buNone/>
              <a:defRPr lang="vi-VN" sz="18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93859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431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/>
          <p:cNvSpPr txBox="1"/>
          <p:nvPr userDrawn="1"/>
        </p:nvSpPr>
        <p:spPr>
          <a:xfrm>
            <a:off x="-9939" y="6297679"/>
            <a:ext cx="85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.VnShelley Allegro" panose="040B7200000000000000" pitchFamily="82" charset="0"/>
              </a:rPr>
              <a:t>Ngocle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.VnShelley Allegro" panose="040B72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t>12/12/2024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  <p:pic>
        <p:nvPicPr>
          <p:cNvPr id="170" name="Picture 16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685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6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Hình tự do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11" name="Hình tự do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sp>
          <p:nvSpPr>
            <p:cNvPr id="12" name="Hình tự do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3" name="Hình tự do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vi-VN" sz="1350"/>
            </a:p>
          </p:txBody>
        </p:sp>
        <p:sp>
          <p:nvSpPr>
            <p:cNvPr id="14" name="Hình tự do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5" name="Hình tự do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9" name="Hình tự do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21" name="Hình tự do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6" name="Hình tự do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7" name="Hình tự do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8" name="Hình tự do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30" name="Hình tự do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5" name="Hình tự do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6" name="Hình tự do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7" name="Hình tự do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38" name="Hình tự do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vi-VN" sz="1350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0" name="Hình tự do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1" name="Hình tự do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43" name="Hình tự do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5" name="Hình tự do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vi-VN" sz="1350"/>
            </a:p>
          </p:txBody>
        </p:sp>
        <p:sp>
          <p:nvSpPr>
            <p:cNvPr id="46" name="Hình tự do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7" name="Hình tự do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8" name="Hình tự do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49" name="Hình tự do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0" name="Hình tự do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1" name="Hình tự do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3" name="Hình tự do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4" name="Hình tự do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5" name="Hình tự do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6" name="Hình tự do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7" name="Hình tự do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58" name="Hình tự do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6" name="Hình tự do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7" name="Hình tự do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2" name="Hình tự do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3" name="Hình tự do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 sz="1350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 latinLnBrk="0">
              <a:defRPr lang="vi-VN" sz="39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 latinLnBrk="0">
              <a:buNone/>
              <a:defRPr lang="vi-VN" sz="1800">
                <a:solidFill>
                  <a:schemeClr val="tx1"/>
                </a:solidFill>
              </a:defRPr>
            </a:lvl1pPr>
            <a:lvl2pPr marL="342900" indent="0" latinLnBrk="0">
              <a:buNone/>
              <a:defRPr lang="vi-VN" sz="1500"/>
            </a:lvl2pPr>
            <a:lvl3pPr marL="685800" indent="0" latinLnBrk="0">
              <a:buNone/>
              <a:defRPr lang="vi-VN" sz="1350"/>
            </a:lvl3pPr>
            <a:lvl4pPr marL="1028700" indent="0" latinLnBrk="0">
              <a:buNone/>
              <a:defRPr lang="vi-VN" sz="1200"/>
            </a:lvl4pPr>
            <a:lvl5pPr marL="1371600" indent="0" latinLnBrk="0">
              <a:buNone/>
              <a:defRPr lang="vi-VN" sz="1200"/>
            </a:lvl5pPr>
            <a:lvl6pPr marL="1714500" indent="0" latinLnBrk="0">
              <a:buNone/>
              <a:defRPr lang="vi-VN" sz="1200"/>
            </a:lvl6pPr>
            <a:lvl7pPr marL="2057400" indent="0" latinLnBrk="0">
              <a:buNone/>
              <a:defRPr lang="vi-VN" sz="1200"/>
            </a:lvl7pPr>
            <a:lvl8pPr marL="2400300" indent="0" latinLnBrk="0">
              <a:buNone/>
              <a:defRPr lang="vi-VN" sz="1200"/>
            </a:lvl8pPr>
            <a:lvl9pPr marL="2743200" indent="0" latinLnBrk="0">
              <a:buNone/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8934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350"/>
            </a:lvl6pPr>
            <a:lvl7pPr latinLnBrk="0">
              <a:defRPr lang="vi-VN" sz="1350"/>
            </a:lvl7pPr>
            <a:lvl8pPr latinLnBrk="0">
              <a:defRPr lang="vi-VN" sz="1350"/>
            </a:lvl8pPr>
            <a:lvl9pPr latinLnBrk="0">
              <a:defRPr lang="vi-VN" sz="135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350"/>
            </a:lvl6pPr>
            <a:lvl7pPr latinLnBrk="0">
              <a:defRPr lang="vi-VN" sz="1350"/>
            </a:lvl7pPr>
            <a:lvl8pPr latinLnBrk="0">
              <a:defRPr lang="vi-VN" sz="1350"/>
            </a:lvl8pPr>
            <a:lvl9pPr latinLnBrk="0">
              <a:defRPr lang="vi-VN" sz="135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t>12/12/2024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3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50" b="0"/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200"/>
            </a:lvl6pPr>
            <a:lvl7pPr latinLnBrk="0">
              <a:defRPr lang="vi-VN" sz="1200"/>
            </a:lvl7pPr>
            <a:lvl8pPr latinLnBrk="0">
              <a:defRPr lang="vi-VN" sz="1200"/>
            </a:lvl8pPr>
            <a:lvl9pPr latinLnBrk="0"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50" b="0"/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200"/>
            </a:lvl6pPr>
            <a:lvl7pPr latinLnBrk="0">
              <a:defRPr lang="vi-VN" sz="1200"/>
            </a:lvl7pPr>
            <a:lvl8pPr latinLnBrk="0">
              <a:defRPr lang="vi-VN" sz="1200"/>
            </a:lvl8pPr>
            <a:lvl9pPr latinLnBrk="0">
              <a:defRPr lang="vi-VN" sz="12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t>12/12/2024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t>12/12/2024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4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t>12/12/2024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8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Hình tự do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1" name="Hình tự do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2" name="Hình tự do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3" name="Hình tự do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4" name="Hình tự do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5" name="Hình tự do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6" name="Hình tự do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  <p:sp>
          <p:nvSpPr>
            <p:cNvPr id="17" name="Hình tự do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 sz="135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 latinLnBrk="0">
              <a:defRPr lang="vi-VN" sz="255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1500"/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 latinLnBrk="0">
              <a:spcBef>
                <a:spcPts val="750"/>
              </a:spcBef>
              <a:buNone/>
              <a:defRPr lang="vi-VN" sz="120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t>12/12/2024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2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83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50" y="469294"/>
            <a:ext cx="8368904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09" y="-171430"/>
            <a:ext cx="527437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1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3"/>
            <a:ext cx="226632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7" y="5356834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7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t>12/12/2024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pPr/>
              <a:t>‹#›</a:t>
            </a:fld>
            <a:endParaRPr lang="vi-VN"/>
          </a:p>
        </p:txBody>
      </p:sp>
      <p:pic>
        <p:nvPicPr>
          <p:cNvPr id="112" name="Picture 11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7902"/>
          <a:stretch/>
        </p:blipFill>
        <p:spPr>
          <a:xfrm>
            <a:off x="129492" y="168541"/>
            <a:ext cx="829247" cy="1008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1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55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3" Type="http://schemas.openxmlformats.org/officeDocument/2006/relationships/image" Target="../media/image11.jpeg"/><Relationship Id="rId7" Type="http://schemas.openxmlformats.org/officeDocument/2006/relationships/slide" Target="slide10.xml"/><Relationship Id="rId12" Type="http://schemas.openxmlformats.org/officeDocument/2006/relationships/image" Target="../media/image17.png"/><Relationship Id="rId17" Type="http://schemas.openxmlformats.org/officeDocument/2006/relationships/slide" Target="slide13.xml"/><Relationship Id="rId2" Type="http://schemas.openxmlformats.org/officeDocument/2006/relationships/image" Target="../media/image10.jp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5.gif"/><Relationship Id="rId5" Type="http://schemas.openxmlformats.org/officeDocument/2006/relationships/image" Target="../media/image22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1.PNG"/><Relationship Id="rId9" Type="http://schemas.openxmlformats.org/officeDocument/2006/relationships/slide" Target="slide8.xml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F68C-2124-421A-9897-35F27857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AE26-A0F5-4F6C-8505-0E5FE2A0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93B8D-D350-4AA4-B9A2-F4FCC521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0"/>
            <a:ext cx="9322593" cy="65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FE501-F269-49C1-9BF2-EE382D5E5C38}"/>
              </a:ext>
            </a:extLst>
          </p:cNvPr>
          <p:cNvSpPr txBox="1"/>
          <p:nvPr/>
        </p:nvSpPr>
        <p:spPr>
          <a:xfrm>
            <a:off x="1870671" y="965014"/>
            <a:ext cx="5633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TIÊN LÃNG</a:t>
            </a:r>
          </a:p>
          <a:p>
            <a:pPr algn="ctr" defTabSz="685800"/>
            <a:r>
              <a:rPr lang="en-US" sz="15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THỊ TRẤN TIÊN LÃNG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D8DA1-5D3E-4562-9F0F-32FB2A636F84}"/>
              </a:ext>
            </a:extLst>
          </p:cNvPr>
          <p:cNvSpPr txBox="1"/>
          <p:nvPr/>
        </p:nvSpPr>
        <p:spPr>
          <a:xfrm>
            <a:off x="1143001" y="1573406"/>
            <a:ext cx="6673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</a:p>
          <a:p>
            <a:pPr algn="ctr" defTabSz="685800"/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8A7CD-F752-4DC5-964E-43582C2F35F7}"/>
              </a:ext>
            </a:extLst>
          </p:cNvPr>
          <p:cNvSpPr txBox="1"/>
          <p:nvPr/>
        </p:nvSpPr>
        <p:spPr>
          <a:xfrm>
            <a:off x="3230774" y="2923329"/>
            <a:ext cx="342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49787-4B1A-4615-A5B7-A06BAF9FD7F0}"/>
              </a:ext>
            </a:extLst>
          </p:cNvPr>
          <p:cNvSpPr txBox="1"/>
          <p:nvPr/>
        </p:nvSpPr>
        <p:spPr>
          <a:xfrm>
            <a:off x="2697568" y="3923452"/>
            <a:ext cx="4157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100" b="1" dirty="0">
              <a:solidFill>
                <a:srgbClr val="1D5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100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endParaRPr lang="en-US" sz="2100" dirty="0">
              <a:solidFill>
                <a:srgbClr val="1D52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F7DB0-5238-48EF-839E-31DD68BDADCB}"/>
              </a:ext>
            </a:extLst>
          </p:cNvPr>
          <p:cNvSpPr txBox="1"/>
          <p:nvPr/>
        </p:nvSpPr>
        <p:spPr>
          <a:xfrm>
            <a:off x="2056358" y="3299039"/>
            <a:ext cx="50670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27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27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r>
              <a:rPr lang="en-US" sz="27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b="1" dirty="0" err="1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rgbClr val="1D52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1051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kẹo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0" y="1064078"/>
            <a:ext cx="7906869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algn="ctr" defTabSz="685800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chì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53567"/>
            <a:ext cx="7217228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64078"/>
            <a:ext cx="7715435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chứa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hoặc</a:t>
            </a:r>
            <a:r>
              <a:rPr lang="en-US" sz="405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endParaRPr lang="en-US" sz="405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1A39B7-C3FB-4654-BD52-FB641FE61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16016" cy="3537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A61DD8-FDC4-4EF5-8BC0-07B84B6F9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95"/>
            <a:ext cx="4427149" cy="35145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25806-8A74-4A3E-B5C6-C7AA2911F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6392"/>
            <a:ext cx="4716015" cy="32991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07D805-A8C6-463E-AA9B-0E5EB4434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05" y="3522703"/>
            <a:ext cx="4429096" cy="33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0760E-C91A-4FB3-AE02-57F0425DD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5001" r="20863" b="24800"/>
          <a:stretch/>
        </p:blipFill>
        <p:spPr>
          <a:xfrm>
            <a:off x="-31592" y="-13605"/>
            <a:ext cx="9145016" cy="3863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CD04A6-D6EB-45A5-9F14-0006EC814C5F}"/>
              </a:ext>
            </a:extLst>
          </p:cNvPr>
          <p:cNvSpPr txBox="1"/>
          <p:nvPr/>
        </p:nvSpPr>
        <p:spPr>
          <a:xfrm>
            <a:off x="107503" y="3933056"/>
            <a:ext cx="9005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3F334-FE31-467B-ADD4-E5747CD1597A}"/>
              </a:ext>
            </a:extLst>
          </p:cNvPr>
          <p:cNvCxnSpPr/>
          <p:nvPr/>
        </p:nvCxnSpPr>
        <p:spPr>
          <a:xfrm>
            <a:off x="4355976" y="5589240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CC1578-4858-446B-9BCE-CD1284A04615}"/>
              </a:ext>
            </a:extLst>
          </p:cNvPr>
          <p:cNvCxnSpPr/>
          <p:nvPr/>
        </p:nvCxnSpPr>
        <p:spPr>
          <a:xfrm>
            <a:off x="6804248" y="5661248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FD9AC-B29A-445B-A3D5-F9B74450F446}"/>
              </a:ext>
            </a:extLst>
          </p:cNvPr>
          <p:cNvSpPr txBox="1"/>
          <p:nvPr/>
        </p:nvSpPr>
        <p:spPr>
          <a:xfrm>
            <a:off x="1619672" y="2228671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D94B0-D6A0-4DE3-A399-34F40FF70659}"/>
              </a:ext>
            </a:extLst>
          </p:cNvPr>
          <p:cNvSpPr txBox="1"/>
          <p:nvPr/>
        </p:nvSpPr>
        <p:spPr>
          <a:xfrm>
            <a:off x="5436096" y="225071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14EE6-F0B7-4E27-865A-FA09173B9D5F}"/>
              </a:ext>
            </a:extLst>
          </p:cNvPr>
          <p:cNvCxnSpPr/>
          <p:nvPr/>
        </p:nvCxnSpPr>
        <p:spPr>
          <a:xfrm>
            <a:off x="2267744" y="335699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4B11E-7250-45B2-B08E-E39606F0E49B}"/>
              </a:ext>
            </a:extLst>
          </p:cNvPr>
          <p:cNvCxnSpPr>
            <a:cxnSpLocks/>
          </p:cNvCxnSpPr>
          <p:nvPr/>
        </p:nvCxnSpPr>
        <p:spPr>
          <a:xfrm>
            <a:off x="6156176" y="3429000"/>
            <a:ext cx="1152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0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4147A4-D599-41CA-9DCB-7EA0BB01A15C}"/>
              </a:ext>
            </a:extLst>
          </p:cNvPr>
          <p:cNvSpPr txBox="1"/>
          <p:nvPr/>
        </p:nvSpPr>
        <p:spPr>
          <a:xfrm>
            <a:off x="2483768" y="692696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6E542-BCEF-4724-B24E-C00974196ABC}"/>
              </a:ext>
            </a:extLst>
          </p:cNvPr>
          <p:cNvSpPr txBox="1"/>
          <p:nvPr/>
        </p:nvSpPr>
        <p:spPr>
          <a:xfrm>
            <a:off x="2483768" y="24208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86A0B-DDB1-4D4F-8B3B-F0A58377BA93}"/>
              </a:ext>
            </a:extLst>
          </p:cNvPr>
          <p:cNvSpPr txBox="1"/>
          <p:nvPr/>
        </p:nvSpPr>
        <p:spPr>
          <a:xfrm>
            <a:off x="2483768" y="436481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3CA1A-7504-4117-A8EB-B599FD6DBC20}"/>
              </a:ext>
            </a:extLst>
          </p:cNvPr>
          <p:cNvSpPr txBox="1"/>
          <p:nvPr/>
        </p:nvSpPr>
        <p:spPr>
          <a:xfrm>
            <a:off x="4644008" y="69269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30CFC-3820-40D1-B3AF-0F298E0DE8A0}"/>
              </a:ext>
            </a:extLst>
          </p:cNvPr>
          <p:cNvSpPr txBox="1"/>
          <p:nvPr/>
        </p:nvSpPr>
        <p:spPr>
          <a:xfrm>
            <a:off x="2915816" y="2420887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04DD0-E647-4AAF-A15A-3E938FC94174}"/>
              </a:ext>
            </a:extLst>
          </p:cNvPr>
          <p:cNvSpPr txBox="1"/>
          <p:nvPr/>
        </p:nvSpPr>
        <p:spPr>
          <a:xfrm>
            <a:off x="4067944" y="242088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2E87B-912C-48F8-A6BF-291A49D62885}"/>
              </a:ext>
            </a:extLst>
          </p:cNvPr>
          <p:cNvSpPr txBox="1"/>
          <p:nvPr/>
        </p:nvSpPr>
        <p:spPr>
          <a:xfrm>
            <a:off x="2483768" y="43801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601E0-919C-44B5-B381-125958B9FE52}"/>
              </a:ext>
            </a:extLst>
          </p:cNvPr>
          <p:cNvSpPr txBox="1"/>
          <p:nvPr/>
        </p:nvSpPr>
        <p:spPr>
          <a:xfrm>
            <a:off x="4139952" y="436510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94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EB2E1-09F1-49A8-AF4A-C5EF20C8BDFD}"/>
              </a:ext>
            </a:extLst>
          </p:cNvPr>
          <p:cNvSpPr txBox="1"/>
          <p:nvPr/>
        </p:nvSpPr>
        <p:spPr>
          <a:xfrm>
            <a:off x="504057" y="305389"/>
            <a:ext cx="86399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121CF6-FBE5-4012-B106-AF534B01E13C}"/>
              </a:ext>
            </a:extLst>
          </p:cNvPr>
          <p:cNvSpPr/>
          <p:nvPr/>
        </p:nvSpPr>
        <p:spPr>
          <a:xfrm>
            <a:off x="1187624" y="550968"/>
            <a:ext cx="504056" cy="5911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702006B-256A-4C81-A0F2-0AFC6D6A9E34}"/>
              </a:ext>
            </a:extLst>
          </p:cNvPr>
          <p:cNvSpPr/>
          <p:nvPr/>
        </p:nvSpPr>
        <p:spPr>
          <a:xfrm>
            <a:off x="10544" y="1412776"/>
            <a:ext cx="504056" cy="5116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C3BE62-049E-4F77-A328-3EE97A2F94F2}"/>
              </a:ext>
            </a:extLst>
          </p:cNvPr>
          <p:cNvSpPr/>
          <p:nvPr/>
        </p:nvSpPr>
        <p:spPr>
          <a:xfrm>
            <a:off x="1907704" y="2276872"/>
            <a:ext cx="504056" cy="56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3E6353-5E40-4074-BBC4-3F9BF9A80C60}"/>
              </a:ext>
            </a:extLst>
          </p:cNvPr>
          <p:cNvSpPr/>
          <p:nvPr/>
        </p:nvSpPr>
        <p:spPr>
          <a:xfrm>
            <a:off x="5940152" y="3068960"/>
            <a:ext cx="648072" cy="6120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9FEA6B-C205-45CA-B8AC-22F72C112281}"/>
              </a:ext>
            </a:extLst>
          </p:cNvPr>
          <p:cNvSpPr/>
          <p:nvPr/>
        </p:nvSpPr>
        <p:spPr>
          <a:xfrm>
            <a:off x="10544" y="4725144"/>
            <a:ext cx="504056" cy="567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6C143F-7975-4FAB-97AB-6E92C6F6EF9C}"/>
              </a:ext>
            </a:extLst>
          </p:cNvPr>
          <p:cNvCxnSpPr/>
          <p:nvPr/>
        </p:nvCxnSpPr>
        <p:spPr>
          <a:xfrm flipH="1">
            <a:off x="8892480" y="638084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DC0A7E-06BF-494F-B13A-CB184EAAE39D}"/>
              </a:ext>
            </a:extLst>
          </p:cNvPr>
          <p:cNvCxnSpPr/>
          <p:nvPr/>
        </p:nvCxnSpPr>
        <p:spPr>
          <a:xfrm flipH="1">
            <a:off x="1662497" y="2340496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BF7708-F020-439E-A45A-FADBE203A50E}"/>
              </a:ext>
            </a:extLst>
          </p:cNvPr>
          <p:cNvCxnSpPr/>
          <p:nvPr/>
        </p:nvCxnSpPr>
        <p:spPr>
          <a:xfrm flipH="1">
            <a:off x="5424128" y="3176972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03EC6B-A3DA-44B7-8018-D39AD423FF7F}"/>
              </a:ext>
            </a:extLst>
          </p:cNvPr>
          <p:cNvCxnSpPr/>
          <p:nvPr/>
        </p:nvCxnSpPr>
        <p:spPr>
          <a:xfrm flipH="1">
            <a:off x="8892480" y="4005064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F0176F-376A-4142-B235-574B0C8560F0}"/>
              </a:ext>
            </a:extLst>
          </p:cNvPr>
          <p:cNvCxnSpPr/>
          <p:nvPr/>
        </p:nvCxnSpPr>
        <p:spPr>
          <a:xfrm flipH="1">
            <a:off x="7884368" y="5661248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C50689-BB1A-4883-AA22-E7780739D179}"/>
              </a:ext>
            </a:extLst>
          </p:cNvPr>
          <p:cNvCxnSpPr/>
          <p:nvPr/>
        </p:nvCxnSpPr>
        <p:spPr>
          <a:xfrm flipH="1">
            <a:off x="8063880" y="5684707"/>
            <a:ext cx="1795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3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99B47-E720-4022-96CD-B002C1B83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16401" r="23225" b="15001"/>
          <a:stretch/>
        </p:blipFill>
        <p:spPr>
          <a:xfrm>
            <a:off x="107504" y="494"/>
            <a:ext cx="8784976" cy="597866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-1" y="4159263"/>
            <a:ext cx="9144000" cy="8563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30" y="3477738"/>
            <a:ext cx="1476884" cy="1307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37" y="3093656"/>
            <a:ext cx="1545470" cy="1037934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87" y="3477738"/>
            <a:ext cx="1476884" cy="130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93" y="3093655"/>
            <a:ext cx="1545470" cy="103793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43" y="3477738"/>
            <a:ext cx="1476884" cy="1307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50" y="3093655"/>
            <a:ext cx="1545470" cy="1037934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92" y="3477737"/>
            <a:ext cx="1476884" cy="13077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98" y="3093655"/>
            <a:ext cx="1545470" cy="103793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12464"/>
            <a:ext cx="4571999" cy="2511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012464"/>
            <a:ext cx="4571999" cy="251114"/>
          </a:xfrm>
          <a:prstGeom prst="rect">
            <a:avLst/>
          </a:prstGeom>
        </p:spPr>
      </p:pic>
      <p:sp>
        <p:nvSpPr>
          <p:cNvPr id="42" name="Flowchart: Summing Junction 41">
            <a:hlinkClick r:id="rId17" action="ppaction://hlinksldjump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8549017" y="5443446"/>
            <a:ext cx="486801" cy="486801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79151F-710C-4A9C-A36F-C4DA7B866D0D}"/>
              </a:ext>
            </a:extLst>
          </p:cNvPr>
          <p:cNvSpPr/>
          <p:nvPr/>
        </p:nvSpPr>
        <p:spPr>
          <a:xfrm>
            <a:off x="1972118" y="1586069"/>
            <a:ext cx="500682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7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2" y="819431"/>
            <a:ext cx="1456072" cy="139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21" y="4502881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7444905" y="3797426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tràng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pháo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3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381001" y="1064078"/>
            <a:ext cx="7217228" cy="12954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381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uôc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uôt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123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101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80" y="4950350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019425" y="4002994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01" y="4722841"/>
            <a:ext cx="873043" cy="95699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445"/>
            <a:ext cx="873043" cy="95699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09" y="3435535"/>
            <a:ext cx="583484" cy="5764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8421" y="3605909"/>
            <a:ext cx="660121" cy="6323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1" y="3796528"/>
            <a:ext cx="371475" cy="32861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70" y="3723776"/>
            <a:ext cx="53578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292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.VnShelley Allegro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FLOWERS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</cp:revision>
  <dcterms:created xsi:type="dcterms:W3CDTF">2020-08-21T17:40:00Z</dcterms:created>
  <dcterms:modified xsi:type="dcterms:W3CDTF">2024-12-12T00:34:24Z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