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" ContentType="image/tiff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media/audio3.wav" ContentType="audio/x-wav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media/audio4.wav" ContentType="audio/x-wav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media/audio5.wav" ContentType="audio/x-wav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media/audio6.wav" ContentType="audio/x-wav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media/audio7.wav" ContentType="audio/x-wav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700" r:id="rId4"/>
  </p:sldMasterIdLst>
  <p:notesMasterIdLst>
    <p:notesMasterId r:id="rId31"/>
  </p:notesMasterIdLst>
  <p:sldIdLst>
    <p:sldId id="282" r:id="rId5"/>
    <p:sldId id="275" r:id="rId6"/>
    <p:sldId id="285" r:id="rId7"/>
    <p:sldId id="260" r:id="rId8"/>
    <p:sldId id="277" r:id="rId9"/>
    <p:sldId id="276" r:id="rId10"/>
    <p:sldId id="262" r:id="rId11"/>
    <p:sldId id="264" r:id="rId12"/>
    <p:sldId id="268" r:id="rId13"/>
    <p:sldId id="265" r:id="rId14"/>
    <p:sldId id="278" r:id="rId15"/>
    <p:sldId id="288" r:id="rId16"/>
    <p:sldId id="289" r:id="rId17"/>
    <p:sldId id="290" r:id="rId18"/>
    <p:sldId id="291" r:id="rId19"/>
    <p:sldId id="292" r:id="rId20"/>
    <p:sldId id="287" r:id="rId21"/>
    <p:sldId id="267" r:id="rId22"/>
    <p:sldId id="279" r:id="rId23"/>
    <p:sldId id="280" r:id="rId24"/>
    <p:sldId id="270" r:id="rId25"/>
    <p:sldId id="271" r:id="rId26"/>
    <p:sldId id="272" r:id="rId27"/>
    <p:sldId id="273" r:id="rId28"/>
    <p:sldId id="274" r:id="rId29"/>
    <p:sldId id="281" r:id="rId30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187E7E"/>
    <a:srgbClr val="A80044"/>
    <a:srgbClr val="1D9899"/>
    <a:srgbClr val="FFFF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5165" autoAdjust="0"/>
  </p:normalViewPr>
  <p:slideViewPr>
    <p:cSldViewPr snapToGrid="0">
      <p:cViewPr varScale="1">
        <p:scale>
          <a:sx n="77" d="100"/>
          <a:sy n="77" d="100"/>
        </p:scale>
        <p:origin x="83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928EAC-80FC-4126-B2D2-00FAAFF9B619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38AEBA-5299-484D-AF35-96958BE02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49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481898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8AEBA-5299-484D-AF35-96958BE0235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405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8AEBA-5299-484D-AF35-96958BE0235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9510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8AEBA-5299-484D-AF35-96958BE0235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1570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8AEBA-5299-484D-AF35-96958BE0235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377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8AEBA-5299-484D-AF35-96958BE0235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4352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8AEBA-5299-484D-AF35-96958BE0235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5256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8AEBA-5299-484D-AF35-96958BE0235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8388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8AEBA-5299-484D-AF35-96958BE0235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6458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8AEBA-5299-484D-AF35-96958BE0235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0545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8AEBA-5299-484D-AF35-96958BE0235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791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8AEBA-5299-484D-AF35-96958BE0235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452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8AEBA-5299-484D-AF35-96958BE0235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6977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8AEBA-5299-484D-AF35-96958BE0235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3867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8AEBA-5299-484D-AF35-96958BE0235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2233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8AEBA-5299-484D-AF35-96958BE0235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8526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8AEBA-5299-484D-AF35-96958BE0235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8976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8AEBA-5299-484D-AF35-96958BE0235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8139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26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479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8AEBA-5299-484D-AF35-96958BE02350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069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8AEBA-5299-484D-AF35-96958BE0235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250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8AEBA-5299-484D-AF35-96958BE0235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999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+Revise 9 vocabulary (the </a:t>
            </a:r>
            <a:r>
              <a:rPr lang="en-AU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zoo, the museum, a toy shop, a playground, a pool, a park , a market, the library, the theater)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Cut a picture into 4 parts and disorder them( the names of those small pieces are a,b,c,d)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Show a empty table and ask students to choose which parts will be appropriate those positions.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8AEBA-5299-484D-AF35-96958BE0235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9770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 clicks to the numbers to</a:t>
            </a:r>
            <a:r>
              <a:rPr lang="en-US" baseline="0" dirty="0"/>
              <a:t> put the pieces of the picture to the right places, clicks the white callout box to show the word.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8AEBA-5299-484D-AF35-96958BE0235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9968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8AEBA-5299-484D-AF35-96958BE0235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9549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8AEBA-5299-484D-AF35-96958BE0235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30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8324-F42E-4E6F-82D1-E77FB7FAECD3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FC2E8-3EE1-49F6-A746-A0442463D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575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8324-F42E-4E6F-82D1-E77FB7FAECD3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FC2E8-3EE1-49F6-A746-A0442463D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831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8324-F42E-4E6F-82D1-E77FB7FAECD3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FC2E8-3EE1-49F6-A746-A0442463D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5963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178954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260625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659129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44463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853688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086783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983034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911769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8324-F42E-4E6F-82D1-E77FB7FAECD3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FC2E8-3EE1-49F6-A746-A0442463D82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4925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944784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487886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25796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3945" y="-554740"/>
            <a:ext cx="4520193" cy="31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503398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3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0" y="4670432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0" y="5386378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7" y="5350753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08866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1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1" y="727829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899" y="3894236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86466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oogle Shape;124;p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5" name="Google Shape;125;p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" name="Google Shape;126;p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" name="Google Shape;127;p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" name="Google Shape;128;p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" name="Google Shape;129;p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" name="Google Shape;144;p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" name="Google Shape;145;p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" name="Google Shape;146;p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" name="Google Shape;147;p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" name="Google Shape;155;p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" name="Google Shape;156;p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" name="Google Shape;157;p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" name="Google Shape;158;p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" name="Google Shape;159;p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" name="Google Shape;160;p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" name="Google Shape;161;p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" name="Google Shape;162;p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" name="Google Shape;163;p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" name="Google Shape;164;p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9" name="Google Shape;169;p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" name="Google Shape;170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67"/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71" name="Google Shape;171;p4"/>
          <p:cNvSpPr txBox="1">
            <a:spLocks noGrp="1"/>
          </p:cNvSpPr>
          <p:nvPr>
            <p:ph type="title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63128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1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1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3104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2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01418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5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1" y="5296745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7" y="747754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8096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8324-F42E-4E6F-82D1-E77FB7FAECD3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FC2E8-3EE1-49F6-A746-A0442463D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1824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0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87005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5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59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00724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0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5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49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94437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6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7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4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97985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8" y="1630581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5" y="1630785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5" y="1630785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5" y="4013352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5" y="4013352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5" y="4013352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5" y="595317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7" y="491868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44457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8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89269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68" y="595658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06706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07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8410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4" y="572706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83203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7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579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8324-F42E-4E6F-82D1-E77FB7FAECD3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FC2E8-3EE1-49F6-A746-A0442463D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6674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19" y="441981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7" y="4419933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0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14942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5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3" y="3403158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0" y="459387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06950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4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0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09496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7" y="2602294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7" y="4650431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6" y="4652426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68261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1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14827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01165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69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97048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1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8" y="5727612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3" y="354238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62884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0053970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534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8324-F42E-4E6F-82D1-E77FB7FAECD3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FC2E8-3EE1-49F6-A746-A0442463D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00057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14456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45496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55831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96951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81654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07965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8/9/2024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2664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8324-F42E-4E6F-82D1-E77FB7FAECD3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FC2E8-3EE1-49F6-A746-A0442463D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383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8324-F42E-4E6F-82D1-E77FB7FAECD3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FC2E8-3EE1-49F6-A746-A0442463D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674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8324-F42E-4E6F-82D1-E77FB7FAECD3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FC2E8-3EE1-49F6-A746-A0442463D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148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8324-F42E-4E6F-82D1-E77FB7FAECD3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FC2E8-3EE1-49F6-A746-A0442463D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379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5B8324-F42E-4E6F-82D1-E77FB7FAECD3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8FC2E8-3EE1-49F6-A746-A0442463D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219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8801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>
    <p:sndAc>
      <p:stSnd>
        <p:snd r:embed="rId14" name="magic-chime-06.wav"/>
      </p:stSnd>
    </p:sndAc>
  </p:transition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48073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50602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9" Type="http://schemas.openxmlformats.org/officeDocument/2006/relationships/image" Target="../media/image23.png"/><Relationship Id="rId21" Type="http://schemas.microsoft.com/office/2007/relationships/hdphoto" Target="../media/hdphoto7.wdp"/><Relationship Id="rId34" Type="http://schemas.openxmlformats.org/officeDocument/2006/relationships/image" Target="../media/image19.png"/><Relationship Id="rId42" Type="http://schemas.openxmlformats.org/officeDocument/2006/relationships/image" Target="../media/image24.jpeg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microsoft.com/office/2007/relationships/hdphoto" Target="../media/hdphoto11.wdp"/><Relationship Id="rId41" Type="http://schemas.openxmlformats.org/officeDocument/2006/relationships/image" Target="../media/image1.png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11" Type="http://schemas.microsoft.com/office/2007/relationships/hdphoto" Target="../media/hdphoto2.wdp"/><Relationship Id="rId24" Type="http://schemas.openxmlformats.org/officeDocument/2006/relationships/image" Target="../media/image13.png"/><Relationship Id="rId32" Type="http://schemas.microsoft.com/office/2007/relationships/hdphoto" Target="../media/hdphoto12.wdp"/><Relationship Id="rId37" Type="http://schemas.openxmlformats.org/officeDocument/2006/relationships/image" Target="../media/image21.png"/><Relationship Id="rId40" Type="http://schemas.microsoft.com/office/2007/relationships/hdphoto" Target="../media/hdphoto14.wdp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5.png"/><Relationship Id="rId36" Type="http://schemas.openxmlformats.org/officeDocument/2006/relationships/image" Target="../media/image20.emf"/><Relationship Id="rId10" Type="http://schemas.openxmlformats.org/officeDocument/2006/relationships/image" Target="../media/image6.png"/><Relationship Id="rId19" Type="http://schemas.microsoft.com/office/2007/relationships/hdphoto" Target="../media/hdphoto6.wdp"/><Relationship Id="rId31" Type="http://schemas.openxmlformats.org/officeDocument/2006/relationships/image" Target="../media/image17.png"/><Relationship Id="rId4" Type="http://schemas.openxmlformats.org/officeDocument/2006/relationships/slideLayout" Target="../slideLayouts/slideLayout50.xml"/><Relationship Id="rId9" Type="http://schemas.openxmlformats.org/officeDocument/2006/relationships/image" Target="../media/image5.png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microsoft.com/office/2007/relationships/hdphoto" Target="../media/hdphoto10.wdp"/><Relationship Id="rId30" Type="http://schemas.openxmlformats.org/officeDocument/2006/relationships/image" Target="../media/image16.png"/><Relationship Id="rId35" Type="http://schemas.microsoft.com/office/2007/relationships/hdphoto" Target="../media/hdphoto13.wdp"/><Relationship Id="rId8" Type="http://schemas.microsoft.com/office/2007/relationships/hdphoto" Target="../media/hdphoto1.wdp"/><Relationship Id="rId3" Type="http://schemas.openxmlformats.org/officeDocument/2006/relationships/audio" Target="../media/media1.mp3"/><Relationship Id="rId12" Type="http://schemas.openxmlformats.org/officeDocument/2006/relationships/image" Target="../media/image7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openxmlformats.org/officeDocument/2006/relationships/image" Target="../media/image18.png"/><Relationship Id="rId38" Type="http://schemas.openxmlformats.org/officeDocument/2006/relationships/image" Target="../media/image2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47.png"/><Relationship Id="rId5" Type="http://schemas.openxmlformats.org/officeDocument/2006/relationships/audio" Target="../media/audio5.wav"/><Relationship Id="rId4" Type="http://schemas.openxmlformats.org/officeDocument/2006/relationships/audio" Target="../media/audio1.wav"/><Relationship Id="rId9" Type="http://schemas.microsoft.com/office/2007/relationships/hdphoto" Target="../media/hdphoto16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2.gif"/><Relationship Id="rId18" Type="http://schemas.openxmlformats.org/officeDocument/2006/relationships/audio" Target="../media/audio2.wav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7.png"/><Relationship Id="rId12" Type="http://schemas.openxmlformats.org/officeDocument/2006/relationships/image" Target="../media/image31.gif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34.png"/><Relationship Id="rId1" Type="http://schemas.openxmlformats.org/officeDocument/2006/relationships/tags" Target="../tags/tag12.xml"/><Relationship Id="rId6" Type="http://schemas.openxmlformats.org/officeDocument/2006/relationships/image" Target="../media/image26.png"/><Relationship Id="rId11" Type="http://schemas.openxmlformats.org/officeDocument/2006/relationships/image" Target="../media/image30.gif"/><Relationship Id="rId5" Type="http://schemas.openxmlformats.org/officeDocument/2006/relationships/image" Target="../media/image25.jpg"/><Relationship Id="rId15" Type="http://schemas.microsoft.com/office/2007/relationships/hdphoto" Target="../media/hdphoto15.wdp"/><Relationship Id="rId10" Type="http://schemas.openxmlformats.org/officeDocument/2006/relationships/image" Target="../media/image29.jpeg"/><Relationship Id="rId4" Type="http://schemas.openxmlformats.org/officeDocument/2006/relationships/audio" Target="../media/audio2.wav"/><Relationship Id="rId9" Type="http://schemas.openxmlformats.org/officeDocument/2006/relationships/image" Target="../media/image22.gif"/><Relationship Id="rId1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43.png"/><Relationship Id="rId5" Type="http://schemas.openxmlformats.org/officeDocument/2006/relationships/image" Target="../media/image42.jp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43.png"/><Relationship Id="rId5" Type="http://schemas.openxmlformats.org/officeDocument/2006/relationships/image" Target="../media/image42.jp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43.png"/><Relationship Id="rId5" Type="http://schemas.openxmlformats.org/officeDocument/2006/relationships/image" Target="../media/image42.jp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43.png"/><Relationship Id="rId5" Type="http://schemas.openxmlformats.org/officeDocument/2006/relationships/image" Target="../media/image42.jpg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43.png"/><Relationship Id="rId5" Type="http://schemas.openxmlformats.org/officeDocument/2006/relationships/image" Target="../media/image42.jpg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42.jpg"/><Relationship Id="rId5" Type="http://schemas.openxmlformats.org/officeDocument/2006/relationships/audio" Target="../media/audio6.wav"/><Relationship Id="rId4" Type="http://schemas.openxmlformats.org/officeDocument/2006/relationships/audio" Target="../media/audio1.wav"/><Relationship Id="rId9" Type="http://schemas.microsoft.com/office/2007/relationships/hdphoto" Target="../media/hdphoto17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6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52.png"/><Relationship Id="rId12" Type="http://schemas.microsoft.com/office/2007/relationships/hdphoto" Target="../media/hdphoto16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51.jpg"/><Relationship Id="rId11" Type="http://schemas.openxmlformats.org/officeDocument/2006/relationships/image" Target="../media/image49.png"/><Relationship Id="rId5" Type="http://schemas.openxmlformats.org/officeDocument/2006/relationships/audio" Target="../media/audio6.wav"/><Relationship Id="rId10" Type="http://schemas.openxmlformats.org/officeDocument/2006/relationships/image" Target="../media/image55.png"/><Relationship Id="rId4" Type="http://schemas.openxmlformats.org/officeDocument/2006/relationships/audio" Target="../media/audio1.wav"/><Relationship Id="rId9" Type="http://schemas.openxmlformats.org/officeDocument/2006/relationships/image" Target="../media/image54.png"/><Relationship Id="rId1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2.gif"/><Relationship Id="rId18" Type="http://schemas.openxmlformats.org/officeDocument/2006/relationships/audio" Target="../media/audio2.wav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27.png"/><Relationship Id="rId12" Type="http://schemas.openxmlformats.org/officeDocument/2006/relationships/image" Target="../media/image31.gif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34.png"/><Relationship Id="rId1" Type="http://schemas.openxmlformats.org/officeDocument/2006/relationships/tags" Target="../tags/tag20.xml"/><Relationship Id="rId6" Type="http://schemas.openxmlformats.org/officeDocument/2006/relationships/image" Target="../media/image26.png"/><Relationship Id="rId11" Type="http://schemas.openxmlformats.org/officeDocument/2006/relationships/image" Target="../media/image30.gif"/><Relationship Id="rId5" Type="http://schemas.openxmlformats.org/officeDocument/2006/relationships/image" Target="../media/image25.jpg"/><Relationship Id="rId15" Type="http://schemas.microsoft.com/office/2007/relationships/hdphoto" Target="../media/hdphoto15.wdp"/><Relationship Id="rId10" Type="http://schemas.openxmlformats.org/officeDocument/2006/relationships/image" Target="../media/image29.jpeg"/><Relationship Id="rId4" Type="http://schemas.openxmlformats.org/officeDocument/2006/relationships/audio" Target="../media/audio2.wav"/><Relationship Id="rId9" Type="http://schemas.openxmlformats.org/officeDocument/2006/relationships/image" Target="../media/image22.gif"/><Relationship Id="rId1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2.gif"/><Relationship Id="rId18" Type="http://schemas.openxmlformats.org/officeDocument/2006/relationships/audio" Target="NULL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7.png"/><Relationship Id="rId12" Type="http://schemas.openxmlformats.org/officeDocument/2006/relationships/image" Target="../media/image31.gif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34.png"/><Relationship Id="rId1" Type="http://schemas.openxmlformats.org/officeDocument/2006/relationships/tags" Target="../tags/tag3.xml"/><Relationship Id="rId6" Type="http://schemas.openxmlformats.org/officeDocument/2006/relationships/image" Target="../media/image26.png"/><Relationship Id="rId11" Type="http://schemas.openxmlformats.org/officeDocument/2006/relationships/image" Target="../media/image30.gif"/><Relationship Id="rId5" Type="http://schemas.openxmlformats.org/officeDocument/2006/relationships/image" Target="../media/image25.jpg"/><Relationship Id="rId15" Type="http://schemas.microsoft.com/office/2007/relationships/hdphoto" Target="../media/hdphoto15.wdp"/><Relationship Id="rId10" Type="http://schemas.openxmlformats.org/officeDocument/2006/relationships/image" Target="../media/image29.jpeg"/><Relationship Id="rId4" Type="http://schemas.openxmlformats.org/officeDocument/2006/relationships/audio" Target="../media/audio2.wav"/><Relationship Id="rId9" Type="http://schemas.openxmlformats.org/officeDocument/2006/relationships/image" Target="../media/image22.gif"/><Relationship Id="rId14" Type="http://schemas.openxmlformats.org/officeDocument/2006/relationships/image" Target="../media/image3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58.png"/><Relationship Id="rId5" Type="http://schemas.openxmlformats.org/officeDocument/2006/relationships/audio" Target="../media/audio7.wav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58.png"/><Relationship Id="rId5" Type="http://schemas.openxmlformats.org/officeDocument/2006/relationships/audio" Target="../media/audio7.wav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58.png"/><Relationship Id="rId5" Type="http://schemas.openxmlformats.org/officeDocument/2006/relationships/audio" Target="../media/audio7.wav"/><Relationship Id="rId4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58.png"/><Relationship Id="rId5" Type="http://schemas.openxmlformats.org/officeDocument/2006/relationships/audio" Target="../media/audio7.wav"/><Relationship Id="rId4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6" Type="http://schemas.openxmlformats.org/officeDocument/2006/relationships/image" Target="../media/image58.png"/><Relationship Id="rId5" Type="http://schemas.openxmlformats.org/officeDocument/2006/relationships/audio" Target="../media/audio7.wav"/><Relationship Id="rId4" Type="http://schemas.openxmlformats.org/officeDocument/2006/relationships/audio" Target="../media/audio1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6" Type="http://schemas.openxmlformats.org/officeDocument/2006/relationships/image" Target="../media/image58.png"/><Relationship Id="rId5" Type="http://schemas.openxmlformats.org/officeDocument/2006/relationships/audio" Target="../media/audio7.wav"/><Relationship Id="rId4" Type="http://schemas.openxmlformats.org/officeDocument/2006/relationships/audio" Target="../media/audio1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media2.mp3"/><Relationship Id="rId7" Type="http://schemas.openxmlformats.org/officeDocument/2006/relationships/image" Target="../media/image59.jpeg"/><Relationship Id="rId12" Type="http://schemas.openxmlformats.org/officeDocument/2006/relationships/image" Target="../media/image1.png"/><Relationship Id="rId2" Type="http://schemas.microsoft.com/office/2007/relationships/media" Target="../media/media2.mp3"/><Relationship Id="rId1" Type="http://schemas.openxmlformats.org/officeDocument/2006/relationships/tags" Target="../tags/tag27.xml"/><Relationship Id="rId6" Type="http://schemas.openxmlformats.org/officeDocument/2006/relationships/audio" Target="../media/audio1.wav"/><Relationship Id="rId11" Type="http://schemas.openxmlformats.org/officeDocument/2006/relationships/image" Target="../media/image21.png"/><Relationship Id="rId5" Type="http://schemas.openxmlformats.org/officeDocument/2006/relationships/notesSlide" Target="../notesSlides/notesSlide26.xml"/><Relationship Id="rId10" Type="http://schemas.openxmlformats.org/officeDocument/2006/relationships/image" Target="../media/image62.png"/><Relationship Id="rId4" Type="http://schemas.openxmlformats.org/officeDocument/2006/relationships/slideLayout" Target="../slideLayouts/slideLayout49.xml"/><Relationship Id="rId9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35.jpg"/><Relationship Id="rId5" Type="http://schemas.openxmlformats.org/officeDocument/2006/relationships/audio" Target="../media/audio3.wav"/><Relationship Id="rId10" Type="http://schemas.openxmlformats.org/officeDocument/2006/relationships/image" Target="../media/image38.png"/><Relationship Id="rId4" Type="http://schemas.openxmlformats.org/officeDocument/2006/relationships/audio" Target="../media/audio2.wav"/><Relationship Id="rId9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35.jpg"/><Relationship Id="rId5" Type="http://schemas.openxmlformats.org/officeDocument/2006/relationships/audio" Target="../media/audio3.wav"/><Relationship Id="rId10" Type="http://schemas.openxmlformats.org/officeDocument/2006/relationships/image" Target="../media/image41.jpeg"/><Relationship Id="rId4" Type="http://schemas.openxmlformats.org/officeDocument/2006/relationships/audio" Target="../media/audio1.wav"/><Relationship Id="rId9" Type="http://schemas.openxmlformats.org/officeDocument/2006/relationships/image" Target="../media/image40.t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2.gif"/><Relationship Id="rId18" Type="http://schemas.openxmlformats.org/officeDocument/2006/relationships/audio" Target="../media/audio2.wav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7.png"/><Relationship Id="rId12" Type="http://schemas.openxmlformats.org/officeDocument/2006/relationships/image" Target="../media/image31.gif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34.png"/><Relationship Id="rId1" Type="http://schemas.openxmlformats.org/officeDocument/2006/relationships/tags" Target="../tags/tag6.xml"/><Relationship Id="rId6" Type="http://schemas.openxmlformats.org/officeDocument/2006/relationships/image" Target="../media/image26.png"/><Relationship Id="rId11" Type="http://schemas.openxmlformats.org/officeDocument/2006/relationships/image" Target="../media/image30.gif"/><Relationship Id="rId5" Type="http://schemas.openxmlformats.org/officeDocument/2006/relationships/image" Target="../media/image25.jpg"/><Relationship Id="rId15" Type="http://schemas.microsoft.com/office/2007/relationships/hdphoto" Target="../media/hdphoto15.wdp"/><Relationship Id="rId10" Type="http://schemas.openxmlformats.org/officeDocument/2006/relationships/image" Target="../media/image29.jpeg"/><Relationship Id="rId4" Type="http://schemas.openxmlformats.org/officeDocument/2006/relationships/audio" Target="../media/audio2.wav"/><Relationship Id="rId9" Type="http://schemas.openxmlformats.org/officeDocument/2006/relationships/image" Target="../media/image22.gif"/><Relationship Id="rId1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43.png"/><Relationship Id="rId5" Type="http://schemas.openxmlformats.org/officeDocument/2006/relationships/image" Target="../media/image42.jp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44.jpg"/><Relationship Id="rId5" Type="http://schemas.openxmlformats.org/officeDocument/2006/relationships/audio" Target="../media/audio4.wav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44.jpg"/><Relationship Id="rId5" Type="http://schemas.openxmlformats.org/officeDocument/2006/relationships/audio" Target="../media/audio4.wav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44.jpg"/><Relationship Id="rId5" Type="http://schemas.openxmlformats.org/officeDocument/2006/relationships/audio" Target="../media/audio4.wav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4" r="10354"/>
          <a:stretch/>
        </p:blipFill>
        <p:spPr bwMode="auto">
          <a:xfrm>
            <a:off x="4428832" y="3562979"/>
            <a:ext cx="1476953" cy="2851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图片 2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63" y="368300"/>
            <a:ext cx="8329112" cy="3820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8" name="Rectangle 197"/>
          <p:cNvSpPr/>
          <p:nvPr/>
        </p:nvSpPr>
        <p:spPr>
          <a:xfrm>
            <a:off x="4800313" y="1243047"/>
            <a:ext cx="3195105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58303">
              <a:buClr>
                <a:srgbClr val="000000"/>
              </a:buClr>
              <a:defRPr/>
            </a:pPr>
            <a:r>
              <a:rPr lang="en-US" sz="4000" b="1" kern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  <a:cs typeface="Arial"/>
                <a:sym typeface="Arial"/>
              </a:rPr>
              <a:t>Unit 8</a:t>
            </a:r>
            <a:endParaRPr lang="en-US" sz="4400" b="1" kern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206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  <a:cs typeface="Arial"/>
              <a:sym typeface="Arial"/>
            </a:endParaRPr>
          </a:p>
          <a:p>
            <a:pPr algn="ctr" defTabSz="1258303">
              <a:buClr>
                <a:srgbClr val="000000"/>
              </a:buClr>
              <a:defRPr/>
            </a:pPr>
            <a:r>
              <a:rPr lang="en-US" sz="4400" b="1" kern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  <a:cs typeface="Arial"/>
                <a:sym typeface="Arial"/>
              </a:rPr>
              <a:t>My Town</a:t>
            </a:r>
            <a:endParaRPr lang="en-US" sz="4000" b="1" kern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66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  <a:cs typeface="Arial"/>
              <a:sym typeface="Arial"/>
            </a:endParaRPr>
          </a:p>
        </p:txBody>
      </p: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4726344" y="2618555"/>
            <a:ext cx="3180679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667" b="1" kern="0" dirty="0" err="1">
                <a:solidFill>
                  <a:srgbClr val="FF0000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latin typeface="Comic Sans MS" panose="030F0702030302020204" pitchFamily="66" charset="0"/>
                <a:cs typeface="Arial"/>
                <a:sym typeface="Arial"/>
              </a:rPr>
              <a:t>Funtime</a:t>
            </a:r>
            <a:r>
              <a:rPr lang="en-US" sz="2667" b="1" kern="0" dirty="0">
                <a:solidFill>
                  <a:srgbClr val="FF0000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latin typeface="Comic Sans MS" panose="030F0702030302020204" pitchFamily="66" charset="0"/>
                <a:cs typeface="Arial"/>
                <a:sym typeface="Arial"/>
              </a:rPr>
              <a:t> &amp; Project</a:t>
            </a:r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4402C3C3-A481-2BAC-C3C3-CD7C3D4B4533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61207" y="5038090"/>
            <a:ext cx="1159052" cy="1616167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476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29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31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  <p:bldLst>
      <p:bldP spid="198" grpId="0"/>
      <p:bldP spid="198" grpId="1"/>
      <p:bldP spid="60" grpId="0"/>
      <p:bldP spid="6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3890" y="174170"/>
            <a:ext cx="7764798" cy="6857999"/>
          </a:xfrm>
          <a:prstGeom prst="rect">
            <a:avLst/>
          </a:prstGeom>
          <a:ln w="28575">
            <a:solidFill>
              <a:srgbClr val="1D9899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26572" y="218508"/>
            <a:ext cx="4630058" cy="553998"/>
          </a:xfrm>
          <a:prstGeom prst="rect">
            <a:avLst/>
          </a:prstGeom>
          <a:solidFill>
            <a:srgbClr val="FFFFD5"/>
          </a:solidFill>
          <a:ln w="28575">
            <a:solidFill>
              <a:srgbClr val="1D98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>
                <a:solidFill>
                  <a:srgbClr val="1D9899"/>
                </a:solidFill>
                <a:latin typeface="Comic Sans MS" panose="030F0702030302020204" pitchFamily="66" charset="0"/>
              </a:rPr>
              <a:t>Task 1. </a:t>
            </a:r>
            <a:r>
              <a:rPr lang="en-US" sz="3000" dirty="0">
                <a:solidFill>
                  <a:srgbClr val="1D9899"/>
                </a:solidFill>
                <a:latin typeface="Comic Sans MS" panose="030F0702030302020204" pitchFamily="66" charset="0"/>
              </a:rPr>
              <a:t>Look and match</a:t>
            </a:r>
          </a:p>
        </p:txBody>
      </p:sp>
      <p:sp>
        <p:nvSpPr>
          <p:cNvPr id="8" name="Freeform 7"/>
          <p:cNvSpPr/>
          <p:nvPr/>
        </p:nvSpPr>
        <p:spPr>
          <a:xfrm>
            <a:off x="3186724" y="1803020"/>
            <a:ext cx="4781619" cy="2452913"/>
          </a:xfrm>
          <a:custGeom>
            <a:avLst/>
            <a:gdLst>
              <a:gd name="connsiteX0" fmla="*/ 0 w 4731657"/>
              <a:gd name="connsiteY0" fmla="*/ 0 h 2438400"/>
              <a:gd name="connsiteX1" fmla="*/ 1756228 w 4731657"/>
              <a:gd name="connsiteY1" fmla="*/ 1698171 h 2438400"/>
              <a:gd name="connsiteX2" fmla="*/ 3367314 w 4731657"/>
              <a:gd name="connsiteY2" fmla="*/ 1741714 h 2438400"/>
              <a:gd name="connsiteX3" fmla="*/ 4397828 w 4731657"/>
              <a:gd name="connsiteY3" fmla="*/ 1799771 h 2438400"/>
              <a:gd name="connsiteX4" fmla="*/ 4731657 w 4731657"/>
              <a:gd name="connsiteY4" fmla="*/ 2438400 h 243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31657" h="2438400">
                <a:moveTo>
                  <a:pt x="0" y="0"/>
                </a:moveTo>
                <a:cubicBezTo>
                  <a:pt x="597504" y="703942"/>
                  <a:pt x="1195009" y="1407885"/>
                  <a:pt x="1756228" y="1698171"/>
                </a:cubicBezTo>
                <a:cubicBezTo>
                  <a:pt x="2317447" y="1988457"/>
                  <a:pt x="2927047" y="1724781"/>
                  <a:pt x="3367314" y="1741714"/>
                </a:cubicBezTo>
                <a:cubicBezTo>
                  <a:pt x="3807581" y="1758647"/>
                  <a:pt x="4170438" y="1683657"/>
                  <a:pt x="4397828" y="1799771"/>
                </a:cubicBezTo>
                <a:cubicBezTo>
                  <a:pt x="4625218" y="1915885"/>
                  <a:pt x="4668762" y="2329543"/>
                  <a:pt x="4731657" y="2438400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2830286" y="2644849"/>
            <a:ext cx="2917372" cy="1480457"/>
          </a:xfrm>
          <a:custGeom>
            <a:avLst/>
            <a:gdLst>
              <a:gd name="connsiteX0" fmla="*/ 0 w 2917372"/>
              <a:gd name="connsiteY0" fmla="*/ 0 h 1480457"/>
              <a:gd name="connsiteX1" fmla="*/ 566057 w 2917372"/>
              <a:gd name="connsiteY1" fmla="*/ 638629 h 1480457"/>
              <a:gd name="connsiteX2" fmla="*/ 1016000 w 2917372"/>
              <a:gd name="connsiteY2" fmla="*/ 986971 h 1480457"/>
              <a:gd name="connsiteX3" fmla="*/ 1669143 w 2917372"/>
              <a:gd name="connsiteY3" fmla="*/ 1335314 h 1480457"/>
              <a:gd name="connsiteX4" fmla="*/ 2917372 w 2917372"/>
              <a:gd name="connsiteY4" fmla="*/ 1480457 h 1480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17372" h="1480457">
                <a:moveTo>
                  <a:pt x="0" y="0"/>
                </a:moveTo>
                <a:cubicBezTo>
                  <a:pt x="198362" y="237067"/>
                  <a:pt x="396724" y="474134"/>
                  <a:pt x="566057" y="638629"/>
                </a:cubicBezTo>
                <a:cubicBezTo>
                  <a:pt x="735390" y="803124"/>
                  <a:pt x="832152" y="870857"/>
                  <a:pt x="1016000" y="986971"/>
                </a:cubicBezTo>
                <a:cubicBezTo>
                  <a:pt x="1199848" y="1103085"/>
                  <a:pt x="1352248" y="1253066"/>
                  <a:pt x="1669143" y="1335314"/>
                </a:cubicBezTo>
                <a:cubicBezTo>
                  <a:pt x="1986038" y="1417562"/>
                  <a:pt x="2451705" y="1449009"/>
                  <a:pt x="2917372" y="1480457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3651180" y="1049187"/>
            <a:ext cx="4383314" cy="3033486"/>
          </a:xfrm>
          <a:custGeom>
            <a:avLst/>
            <a:gdLst>
              <a:gd name="connsiteX0" fmla="*/ 0 w 4383314"/>
              <a:gd name="connsiteY0" fmla="*/ 3033486 h 3033486"/>
              <a:gd name="connsiteX1" fmla="*/ 1175657 w 4383314"/>
              <a:gd name="connsiteY1" fmla="*/ 2728686 h 3033486"/>
              <a:gd name="connsiteX2" fmla="*/ 1248228 w 4383314"/>
              <a:gd name="connsiteY2" fmla="*/ 2191657 h 3033486"/>
              <a:gd name="connsiteX3" fmla="*/ 1596571 w 4383314"/>
              <a:gd name="connsiteY3" fmla="*/ 1074057 h 3033486"/>
              <a:gd name="connsiteX4" fmla="*/ 3309257 w 4383314"/>
              <a:gd name="connsiteY4" fmla="*/ 856343 h 3033486"/>
              <a:gd name="connsiteX5" fmla="*/ 4122057 w 4383314"/>
              <a:gd name="connsiteY5" fmla="*/ 885371 h 3033486"/>
              <a:gd name="connsiteX6" fmla="*/ 4252686 w 4383314"/>
              <a:gd name="connsiteY6" fmla="*/ 203200 h 3033486"/>
              <a:gd name="connsiteX7" fmla="*/ 4383314 w 4383314"/>
              <a:gd name="connsiteY7" fmla="*/ 0 h 303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83314" h="3033486">
                <a:moveTo>
                  <a:pt x="0" y="3033486"/>
                </a:moveTo>
                <a:cubicBezTo>
                  <a:pt x="483809" y="2951238"/>
                  <a:pt x="967619" y="2868991"/>
                  <a:pt x="1175657" y="2728686"/>
                </a:cubicBezTo>
                <a:cubicBezTo>
                  <a:pt x="1383695" y="2588381"/>
                  <a:pt x="1178076" y="2467428"/>
                  <a:pt x="1248228" y="2191657"/>
                </a:cubicBezTo>
                <a:cubicBezTo>
                  <a:pt x="1318380" y="1915886"/>
                  <a:pt x="1253066" y="1296609"/>
                  <a:pt x="1596571" y="1074057"/>
                </a:cubicBezTo>
                <a:cubicBezTo>
                  <a:pt x="1940076" y="851505"/>
                  <a:pt x="2888343" y="887791"/>
                  <a:pt x="3309257" y="856343"/>
                </a:cubicBezTo>
                <a:cubicBezTo>
                  <a:pt x="3730171" y="824895"/>
                  <a:pt x="3964819" y="994228"/>
                  <a:pt x="4122057" y="885371"/>
                </a:cubicBezTo>
                <a:cubicBezTo>
                  <a:pt x="4279295" y="776514"/>
                  <a:pt x="4209143" y="350762"/>
                  <a:pt x="4252686" y="203200"/>
                </a:cubicBezTo>
                <a:cubicBezTo>
                  <a:pt x="4296229" y="55638"/>
                  <a:pt x="4339771" y="27819"/>
                  <a:pt x="4383314" y="0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2326333" y="4694753"/>
            <a:ext cx="3048000" cy="1193163"/>
          </a:xfrm>
          <a:custGeom>
            <a:avLst/>
            <a:gdLst>
              <a:gd name="connsiteX0" fmla="*/ 0 w 3048000"/>
              <a:gd name="connsiteY0" fmla="*/ 70384 h 1193163"/>
              <a:gd name="connsiteX1" fmla="*/ 899885 w 3048000"/>
              <a:gd name="connsiteY1" fmla="*/ 99413 h 1193163"/>
              <a:gd name="connsiteX2" fmla="*/ 1828800 w 3048000"/>
              <a:gd name="connsiteY2" fmla="*/ 1028327 h 1193163"/>
              <a:gd name="connsiteX3" fmla="*/ 3048000 w 3048000"/>
              <a:gd name="connsiteY3" fmla="*/ 1187984 h 1193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1193163">
                <a:moveTo>
                  <a:pt x="0" y="70384"/>
                </a:moveTo>
                <a:cubicBezTo>
                  <a:pt x="297542" y="5070"/>
                  <a:pt x="595085" y="-60244"/>
                  <a:pt x="899885" y="99413"/>
                </a:cubicBezTo>
                <a:cubicBezTo>
                  <a:pt x="1204685" y="259070"/>
                  <a:pt x="1470781" y="846899"/>
                  <a:pt x="1828800" y="1028327"/>
                </a:cubicBezTo>
                <a:cubicBezTo>
                  <a:pt x="2186819" y="1209755"/>
                  <a:pt x="2617409" y="1198869"/>
                  <a:pt x="3048000" y="1187984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2641601" y="1396620"/>
            <a:ext cx="3120571" cy="4433007"/>
          </a:xfrm>
          <a:custGeom>
            <a:avLst/>
            <a:gdLst>
              <a:gd name="connsiteX0" fmla="*/ 0 w 3120571"/>
              <a:gd name="connsiteY0" fmla="*/ 4281715 h 4433007"/>
              <a:gd name="connsiteX1" fmla="*/ 972457 w 3120571"/>
              <a:gd name="connsiteY1" fmla="*/ 4049486 h 4433007"/>
              <a:gd name="connsiteX2" fmla="*/ 1872342 w 3120571"/>
              <a:gd name="connsiteY2" fmla="*/ 972458 h 4433007"/>
              <a:gd name="connsiteX3" fmla="*/ 3120571 w 3120571"/>
              <a:gd name="connsiteY3" fmla="*/ 0 h 4433007"/>
              <a:gd name="connsiteX4" fmla="*/ 3120571 w 3120571"/>
              <a:gd name="connsiteY4" fmla="*/ 0 h 4433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20571" h="4433007">
                <a:moveTo>
                  <a:pt x="0" y="4281715"/>
                </a:moveTo>
                <a:cubicBezTo>
                  <a:pt x="330200" y="4441372"/>
                  <a:pt x="660400" y="4601029"/>
                  <a:pt x="972457" y="4049486"/>
                </a:cubicBezTo>
                <a:cubicBezTo>
                  <a:pt x="1284514" y="3497943"/>
                  <a:pt x="1514323" y="1647372"/>
                  <a:pt x="1872342" y="972458"/>
                </a:cubicBezTo>
                <a:cubicBezTo>
                  <a:pt x="2230361" y="297544"/>
                  <a:pt x="3120571" y="0"/>
                  <a:pt x="3120571" y="0"/>
                </a:cubicBezTo>
                <a:lnTo>
                  <a:pt x="3120571" y="0"/>
                </a:ln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3" b="99636" l="0" r="99277">
                        <a14:foregroundMark x1="46384" y1="31777" x2="46384" y2="317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57299" y="3385077"/>
            <a:ext cx="2080443" cy="3288180"/>
          </a:xfrm>
          <a:prstGeom prst="rect">
            <a:avLst/>
          </a:prstGeom>
        </p:spPr>
      </p:pic>
      <p:sp>
        <p:nvSpPr>
          <p:cNvPr id="2" name="Freeform 1"/>
          <p:cNvSpPr/>
          <p:nvPr/>
        </p:nvSpPr>
        <p:spPr>
          <a:xfrm>
            <a:off x="3173506" y="2541494"/>
            <a:ext cx="2232212" cy="699247"/>
          </a:xfrm>
          <a:custGeom>
            <a:avLst/>
            <a:gdLst>
              <a:gd name="connsiteX0" fmla="*/ 0 w 2232212"/>
              <a:gd name="connsiteY0" fmla="*/ 699247 h 699247"/>
              <a:gd name="connsiteX1" fmla="*/ 1021976 w 2232212"/>
              <a:gd name="connsiteY1" fmla="*/ 564777 h 699247"/>
              <a:gd name="connsiteX2" fmla="*/ 2232212 w 2232212"/>
              <a:gd name="connsiteY2" fmla="*/ 0 h 699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2212" h="699247">
                <a:moveTo>
                  <a:pt x="0" y="699247"/>
                </a:moveTo>
                <a:cubicBezTo>
                  <a:pt x="324970" y="690282"/>
                  <a:pt x="649941" y="681318"/>
                  <a:pt x="1021976" y="564777"/>
                </a:cubicBezTo>
                <a:cubicBezTo>
                  <a:pt x="1394011" y="448236"/>
                  <a:pt x="1813111" y="224118"/>
                  <a:pt x="2232212" y="0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833420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  <p:bldP spid="15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46845" y="2226104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3 Project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512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36" y="-437010"/>
            <a:ext cx="10066340" cy="4728504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4294311" y="3278375"/>
            <a:ext cx="6607717" cy="1555490"/>
          </a:xfrm>
          <a:prstGeom prst="wedgeRoundRectCallout">
            <a:avLst>
              <a:gd name="adj1" fmla="val -73287"/>
              <a:gd name="adj2" fmla="val 4520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B0F0"/>
                </a:solidFill>
                <a:latin typeface="Comic Sans MS" panose="030F0702030302020204" pitchFamily="66" charset="0"/>
              </a:rPr>
              <a:t>Let’s go to the ______ and swim.</a:t>
            </a:r>
            <a:endParaRPr lang="en-US" sz="3000" dirty="0">
              <a:solidFill>
                <a:srgbClr val="00B0F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0522" y1="24364" x2="40522" y2="24364"/>
                        <a14:foregroundMark x1="75426" y1="23091" x2="75426" y2="23091"/>
                        <a14:foregroundMark x1="59679" y1="33030" x2="59679" y2="33030"/>
                        <a14:foregroundMark x1="11133" y1="80061" x2="11133" y2="80061"/>
                        <a14:foregroundMark x1="27583" y1="80061" x2="27583" y2="80061"/>
                        <a14:foregroundMark x1="26881" y1="75515" x2="26881" y2="75515"/>
                        <a14:foregroundMark x1="12538" y1="59455" x2="12538" y2="59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6165"/>
          <a:stretch/>
        </p:blipFill>
        <p:spPr>
          <a:xfrm>
            <a:off x="0" y="3682320"/>
            <a:ext cx="3239075" cy="31109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56659" y="3817784"/>
            <a:ext cx="78587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pool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18476" y="1268712"/>
            <a:ext cx="7858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Look and fill.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6900725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36" y="-437010"/>
            <a:ext cx="10066340" cy="4728504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4284705" y="2904575"/>
            <a:ext cx="7402690" cy="1555490"/>
          </a:xfrm>
          <a:prstGeom prst="wedgeRoundRectCallout">
            <a:avLst>
              <a:gd name="adj1" fmla="val -63548"/>
              <a:gd name="adj2" fmla="val 5877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B0F0"/>
                </a:solidFill>
                <a:latin typeface="Comic Sans MS" panose="030F0702030302020204" pitchFamily="66" charset="0"/>
              </a:rPr>
              <a:t>Let’s go to the ______ and read books.</a:t>
            </a:r>
            <a:endParaRPr lang="en-US" sz="3000" dirty="0">
              <a:solidFill>
                <a:srgbClr val="00B0F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0522" y1="24364" x2="40522" y2="24364"/>
                        <a14:foregroundMark x1="75426" y1="23091" x2="75426" y2="23091"/>
                        <a14:foregroundMark x1="59679" y1="33030" x2="59679" y2="33030"/>
                        <a14:foregroundMark x1="11133" y1="80061" x2="11133" y2="80061"/>
                        <a14:foregroundMark x1="27583" y1="80061" x2="27583" y2="80061"/>
                        <a14:foregroundMark x1="26881" y1="75515" x2="26881" y2="75515"/>
                        <a14:foregroundMark x1="12538" y1="59455" x2="12538" y2="59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6165"/>
          <a:stretch/>
        </p:blipFill>
        <p:spPr>
          <a:xfrm>
            <a:off x="0" y="3682320"/>
            <a:ext cx="3239075" cy="31109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74207" y="3405321"/>
            <a:ext cx="20884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library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18476" y="1268712"/>
            <a:ext cx="7858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Look and fill.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9269156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36" y="-437010"/>
            <a:ext cx="10066340" cy="4728504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3239075" y="2870709"/>
            <a:ext cx="8448320" cy="1555490"/>
          </a:xfrm>
          <a:prstGeom prst="wedgeRoundRectCallout">
            <a:avLst>
              <a:gd name="adj1" fmla="val -63548"/>
              <a:gd name="adj2" fmla="val 5877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B0F0"/>
                </a:solidFill>
                <a:latin typeface="Comic Sans MS" panose="030F0702030302020204" pitchFamily="66" charset="0"/>
              </a:rPr>
              <a:t>Let’s go to the market and _____________.</a:t>
            </a:r>
            <a:endParaRPr lang="en-US" sz="3000" dirty="0">
              <a:solidFill>
                <a:srgbClr val="00B0F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0522" y1="24364" x2="40522" y2="24364"/>
                        <a14:foregroundMark x1="75426" y1="23091" x2="75426" y2="23091"/>
                        <a14:foregroundMark x1="59679" y1="33030" x2="59679" y2="33030"/>
                        <a14:foregroundMark x1="11133" y1="80061" x2="11133" y2="80061"/>
                        <a14:foregroundMark x1="27583" y1="80061" x2="27583" y2="80061"/>
                        <a14:foregroundMark x1="26881" y1="75515" x2="26881" y2="75515"/>
                        <a14:foregroundMark x1="12538" y1="59455" x2="12538" y2="59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6165"/>
          <a:stretch/>
        </p:blipFill>
        <p:spPr>
          <a:xfrm>
            <a:off x="0" y="3682320"/>
            <a:ext cx="3239075" cy="311098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18476" y="1268712"/>
            <a:ext cx="7858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Look and choose.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96617" y="3388388"/>
            <a:ext cx="35907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buy some apples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8128000" y="5080000"/>
            <a:ext cx="3559395" cy="1428462"/>
          </a:xfrm>
          <a:prstGeom prst="wedgeRoundRectCallout">
            <a:avLst>
              <a:gd name="adj1" fmla="val -46511"/>
              <a:gd name="adj2" fmla="val 4679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rgbClr val="7030A0"/>
                </a:solidFill>
                <a:latin typeface="Comic Sans MS" panose="030F0702030302020204" pitchFamily="66" charset="0"/>
              </a:rPr>
              <a:t>1 buy some apples</a:t>
            </a:r>
          </a:p>
          <a:p>
            <a:r>
              <a:rPr lang="en-US" sz="3000" dirty="0">
                <a:solidFill>
                  <a:srgbClr val="7030A0"/>
                </a:solidFill>
                <a:latin typeface="Comic Sans MS" panose="030F0702030302020204" pitchFamily="66" charset="0"/>
              </a:rPr>
              <a:t>2 dance</a:t>
            </a:r>
          </a:p>
          <a:p>
            <a:r>
              <a:rPr lang="en-US" sz="3000" dirty="0">
                <a:solidFill>
                  <a:srgbClr val="7030A0"/>
                </a:solidFill>
                <a:latin typeface="Comic Sans MS" panose="030F0702030302020204" pitchFamily="66" charset="0"/>
              </a:rPr>
              <a:t>3 read books</a:t>
            </a:r>
            <a:endParaRPr lang="en-US" sz="3000" dirty="0">
              <a:solidFill>
                <a:srgbClr val="7030A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5609096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36" y="-437010"/>
            <a:ext cx="10066340" cy="4728504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3239075" y="2904575"/>
            <a:ext cx="8448320" cy="1555490"/>
          </a:xfrm>
          <a:prstGeom prst="wedgeRoundRectCallout">
            <a:avLst>
              <a:gd name="adj1" fmla="val -63548"/>
              <a:gd name="adj2" fmla="val 5877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B0F0"/>
                </a:solidFill>
                <a:latin typeface="Comic Sans MS" panose="030F0702030302020204" pitchFamily="66" charset="0"/>
              </a:rPr>
              <a:t>Let’s go to the theater and ___________.</a:t>
            </a:r>
            <a:endParaRPr lang="en-US" sz="3000" dirty="0">
              <a:solidFill>
                <a:srgbClr val="00B0F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0522" y1="24364" x2="40522" y2="24364"/>
                        <a14:foregroundMark x1="75426" y1="23091" x2="75426" y2="23091"/>
                        <a14:foregroundMark x1="59679" y1="33030" x2="59679" y2="33030"/>
                        <a14:foregroundMark x1="11133" y1="80061" x2="11133" y2="80061"/>
                        <a14:foregroundMark x1="27583" y1="80061" x2="27583" y2="80061"/>
                        <a14:foregroundMark x1="26881" y1="75515" x2="26881" y2="75515"/>
                        <a14:foregroundMark x1="12538" y1="59455" x2="12538" y2="59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6165"/>
          <a:stretch/>
        </p:blipFill>
        <p:spPr>
          <a:xfrm>
            <a:off x="0" y="3682320"/>
            <a:ext cx="3239075" cy="31109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14955" y="3388388"/>
            <a:ext cx="29387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listen to music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18476" y="1268712"/>
            <a:ext cx="7858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Look and choose.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8128000" y="5080000"/>
            <a:ext cx="3559395" cy="1428462"/>
          </a:xfrm>
          <a:prstGeom prst="wedgeRoundRectCallout">
            <a:avLst>
              <a:gd name="adj1" fmla="val -46511"/>
              <a:gd name="adj2" fmla="val 4679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rgbClr val="7030A0"/>
                </a:solidFill>
                <a:latin typeface="Comic Sans MS" panose="030F0702030302020204" pitchFamily="66" charset="0"/>
              </a:rPr>
              <a:t>1 listen to music</a:t>
            </a:r>
          </a:p>
          <a:p>
            <a:r>
              <a:rPr lang="en-US" sz="3000" dirty="0">
                <a:solidFill>
                  <a:srgbClr val="7030A0"/>
                </a:solidFill>
                <a:latin typeface="Comic Sans MS" panose="030F0702030302020204" pitchFamily="66" charset="0"/>
              </a:rPr>
              <a:t>2 jump</a:t>
            </a:r>
          </a:p>
          <a:p>
            <a:r>
              <a:rPr lang="en-US" sz="3000" dirty="0">
                <a:solidFill>
                  <a:srgbClr val="7030A0"/>
                </a:solidFill>
                <a:latin typeface="Comic Sans MS" panose="030F0702030302020204" pitchFamily="66" charset="0"/>
              </a:rPr>
              <a:t>3 run</a:t>
            </a:r>
            <a:endParaRPr lang="en-US" sz="3000" dirty="0">
              <a:solidFill>
                <a:srgbClr val="7030A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9266840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36" y="-437010"/>
            <a:ext cx="10066340" cy="4728504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3239075" y="2904575"/>
            <a:ext cx="8448320" cy="1555490"/>
          </a:xfrm>
          <a:prstGeom prst="wedgeRoundRectCallout">
            <a:avLst>
              <a:gd name="adj1" fmla="val -63548"/>
              <a:gd name="adj2" fmla="val 5877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B0F0"/>
                </a:solidFill>
                <a:latin typeface="Comic Sans MS" panose="030F0702030302020204" pitchFamily="66" charset="0"/>
              </a:rPr>
              <a:t>Let’s go to the museum and ___________.</a:t>
            </a:r>
            <a:endParaRPr lang="en-US" sz="3000" dirty="0">
              <a:solidFill>
                <a:srgbClr val="00B0F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0522" y1="24364" x2="40522" y2="24364"/>
                        <a14:foregroundMark x1="75426" y1="23091" x2="75426" y2="23091"/>
                        <a14:foregroundMark x1="59679" y1="33030" x2="59679" y2="33030"/>
                        <a14:foregroundMark x1="11133" y1="80061" x2="11133" y2="80061"/>
                        <a14:foregroundMark x1="27583" y1="80061" x2="27583" y2="80061"/>
                        <a14:foregroundMark x1="26881" y1="75515" x2="26881" y2="75515"/>
                        <a14:foregroundMark x1="12538" y1="59455" x2="12538" y2="59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6165"/>
          <a:stretch/>
        </p:blipFill>
        <p:spPr>
          <a:xfrm>
            <a:off x="0" y="3682320"/>
            <a:ext cx="3239075" cy="31109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23921" y="3405321"/>
            <a:ext cx="37336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watch pictures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18476" y="1268712"/>
            <a:ext cx="7858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Look and choose.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8128000" y="5080000"/>
            <a:ext cx="3559395" cy="1428462"/>
          </a:xfrm>
          <a:prstGeom prst="wedgeRoundRectCallout">
            <a:avLst>
              <a:gd name="adj1" fmla="val -46511"/>
              <a:gd name="adj2" fmla="val 4679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rgbClr val="7030A0"/>
                </a:solidFill>
                <a:latin typeface="Comic Sans MS" panose="030F0702030302020204" pitchFamily="66" charset="0"/>
              </a:rPr>
              <a:t>1 eat ice cream</a:t>
            </a:r>
          </a:p>
          <a:p>
            <a:r>
              <a:rPr lang="en-US" sz="3000" dirty="0">
                <a:solidFill>
                  <a:srgbClr val="7030A0"/>
                </a:solidFill>
                <a:latin typeface="Comic Sans MS" panose="030F0702030302020204" pitchFamily="66" charset="0"/>
              </a:rPr>
              <a:t>2 sing</a:t>
            </a:r>
          </a:p>
          <a:p>
            <a:r>
              <a:rPr lang="en-US" sz="3000" dirty="0">
                <a:solidFill>
                  <a:srgbClr val="7030A0"/>
                </a:solidFill>
                <a:latin typeface="Comic Sans MS" panose="030F0702030302020204" pitchFamily="66" charset="0"/>
              </a:rPr>
              <a:t>3 watch pictures</a:t>
            </a:r>
            <a:endParaRPr lang="en-US" sz="3000" dirty="0">
              <a:solidFill>
                <a:srgbClr val="7030A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7381006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109189" y="-592666"/>
            <a:ext cx="10066340" cy="4728504"/>
            <a:chOff x="987269" y="982980"/>
            <a:chExt cx="10066340" cy="472850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269" y="982980"/>
              <a:ext cx="10066340" cy="472850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091048" y="2371016"/>
              <a:ext cx="785878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omic Sans MS" panose="030F0702030302020204" pitchFamily="66" charset="0"/>
                </a:rPr>
                <a:t>Task 2. Project</a:t>
              </a:r>
            </a:p>
            <a:p>
              <a:pPr algn="ctr"/>
              <a:r>
                <a:rPr lang="en-US" sz="4000" b="1" dirty="0">
                  <a:latin typeface="Comic Sans MS" panose="030F0702030302020204" pitchFamily="66" charset="0"/>
                </a:rPr>
                <a:t>our dream place</a:t>
              </a:r>
            </a:p>
          </p:txBody>
        </p:sp>
      </p:grpSp>
      <p:sp>
        <p:nvSpPr>
          <p:cNvPr id="2" name="Rounded Rectangular Callout 1"/>
          <p:cNvSpPr/>
          <p:nvPr/>
        </p:nvSpPr>
        <p:spPr>
          <a:xfrm>
            <a:off x="6549483" y="2904575"/>
            <a:ext cx="4626046" cy="1555490"/>
          </a:xfrm>
          <a:prstGeom prst="wedgeRoundRectCallout">
            <a:avLst>
              <a:gd name="adj1" fmla="val -73287"/>
              <a:gd name="adj2" fmla="val 4520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B0F0"/>
                </a:solidFill>
                <a:latin typeface="Comic Sans MS" panose="030F0702030302020204" pitchFamily="66" charset="0"/>
              </a:rPr>
              <a:t>Draw </a:t>
            </a:r>
            <a:r>
              <a:rPr lang="en-US" sz="3000">
                <a:solidFill>
                  <a:srgbClr val="00B0F0"/>
                </a:solidFill>
                <a:latin typeface="Comic Sans MS" panose="030F0702030302020204" pitchFamily="66" charset="0"/>
              </a:rPr>
              <a:t>a place </a:t>
            </a:r>
            <a:r>
              <a:rPr lang="en-US" sz="3000" dirty="0">
                <a:solidFill>
                  <a:srgbClr val="00B0F0"/>
                </a:solidFill>
                <a:latin typeface="Comic Sans MS" panose="030F0702030302020204" pitchFamily="66" charset="0"/>
              </a:rPr>
              <a:t>you like. Tell your class about it. </a:t>
            </a:r>
            <a:endParaRPr lang="en-US" sz="3000" dirty="0">
              <a:solidFill>
                <a:srgbClr val="00B0F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40522" y1="24364" x2="40522" y2="24364"/>
                        <a14:foregroundMark x1="75426" y1="23091" x2="75426" y2="23091"/>
                        <a14:foregroundMark x1="59679" y1="33030" x2="59679" y2="33030"/>
                        <a14:foregroundMark x1="11133" y1="80061" x2="11133" y2="80061"/>
                        <a14:foregroundMark x1="27583" y1="80061" x2="27583" y2="80061"/>
                        <a14:foregroundMark x1="26881" y1="75515" x2="26881" y2="75515"/>
                        <a14:foregroundMark x1="12538" y1="59455" x2="12538" y2="59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6165"/>
          <a:stretch/>
        </p:blipFill>
        <p:spPr>
          <a:xfrm>
            <a:off x="2699722" y="3747019"/>
            <a:ext cx="3239075" cy="31109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8870283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r="-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809058" y="935243"/>
            <a:ext cx="5408813" cy="3096254"/>
            <a:chOff x="-400301" y="51492"/>
            <a:chExt cx="12192000" cy="5143501"/>
          </a:xfrm>
        </p:grpSpPr>
        <p:pic>
          <p:nvPicPr>
            <p:cNvPr id="1028" name="Picture 4" descr="Kawaii, Cartoon, Sun, Nature, City, Buildings, Earth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0301" y="51492"/>
              <a:ext cx="12192000" cy="5143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Toyshop, Toy, Shop, Childre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1377" y="1623059"/>
              <a:ext cx="3390157" cy="2535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Awning, Store, Shop, Retail, Business, Market, Icon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476" y="2217420"/>
              <a:ext cx="3870036" cy="1995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7872" y="1460550"/>
              <a:ext cx="2621280" cy="2763788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3" b="99636" l="0" r="99277">
                        <a14:foregroundMark x1="46384" y1="31777" x2="46384" y2="317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-3129" b="28618"/>
          <a:stretch/>
        </p:blipFill>
        <p:spPr>
          <a:xfrm>
            <a:off x="2589239" y="3404536"/>
            <a:ext cx="1941149" cy="212351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02268" y="351533"/>
            <a:ext cx="5589872" cy="2438270"/>
            <a:chOff x="102268" y="351533"/>
            <a:chExt cx="5589872" cy="2438270"/>
          </a:xfrm>
        </p:grpSpPr>
        <p:sp>
          <p:nvSpPr>
            <p:cNvPr id="5" name="Oval Callout 4"/>
            <p:cNvSpPr/>
            <p:nvPr/>
          </p:nvSpPr>
          <p:spPr>
            <a:xfrm>
              <a:off x="102268" y="351533"/>
              <a:ext cx="5589872" cy="2352626"/>
            </a:xfrm>
            <a:prstGeom prst="wedgeEllipseCallout">
              <a:avLst>
                <a:gd name="adj1" fmla="val 10428"/>
                <a:gd name="adj2" fmla="val 64972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 dirty="0">
                <a:solidFill>
                  <a:srgbClr val="00B0F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923593" y="696922"/>
              <a:ext cx="4685105" cy="2092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B0F0"/>
                  </a:solidFill>
                  <a:latin typeface="Comic Sans MS" panose="030F0702030302020204" pitchFamily="66" charset="0"/>
                </a:rPr>
                <a:t>This is my dream city. There’s a toy shop. Let’s go to the toy shop and buy a teddy bear there.</a:t>
              </a:r>
            </a:p>
            <a:p>
              <a:endParaRPr lang="en-US" dirty="0">
                <a:solidFill>
                  <a:srgbClr val="00B0F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3"/>
          <a:srcRect b="31538"/>
          <a:stretch/>
        </p:blipFill>
        <p:spPr>
          <a:xfrm flipH="1">
            <a:off x="7641565" y="3071930"/>
            <a:ext cx="3249442" cy="2395776"/>
          </a:xfrm>
          <a:prstGeom prst="rect">
            <a:avLst/>
          </a:prstGeom>
        </p:spPr>
      </p:pic>
      <p:pic>
        <p:nvPicPr>
          <p:cNvPr id="10" name="Picture 4" descr="Image result for cartoon girl | Easy cartoon drawings, Girl cartoon,  Cartoon girl drawin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91"/>
          <a:stretch/>
        </p:blipFill>
        <p:spPr bwMode="auto">
          <a:xfrm>
            <a:off x="4782962" y="3260085"/>
            <a:ext cx="3446324" cy="226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0344024"/>
      </p:ext>
    </p:extLst>
  </p:cSld>
  <p:clrMapOvr>
    <a:masterClrMapping/>
  </p:clrMapOvr>
  <p:transition spd="slow">
    <p:push dir="d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1261">
            <a:off x="3667755" y="-74984"/>
            <a:ext cx="5839346" cy="4178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4230953" y="2268277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4 Assessment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246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46845" y="2226104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1 Warm up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52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ave 3"/>
          <p:cNvSpPr/>
          <p:nvPr/>
        </p:nvSpPr>
        <p:spPr>
          <a:xfrm>
            <a:off x="980149" y="1040130"/>
            <a:ext cx="9838296" cy="2319255"/>
          </a:xfrm>
          <a:prstGeom prst="wave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solidFill>
                  <a:schemeClr val="tx1"/>
                </a:solidFill>
                <a:latin typeface="Comic Sans MS" panose="030F0702030302020204" pitchFamily="66" charset="0"/>
              </a:rPr>
              <a:t>Example: Write the full </a:t>
            </a:r>
            <a:r>
              <a:rPr lang="en-US" sz="3500">
                <a:solidFill>
                  <a:schemeClr val="tx1"/>
                </a:solidFill>
                <a:latin typeface="Comic Sans MS" panose="030F0702030302020204" pitchFamily="66" charset="0"/>
              </a:rPr>
              <a:t>sentence with “ let’s”:</a:t>
            </a:r>
            <a:endParaRPr lang="en-US" sz="35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500" b="1" dirty="0">
                <a:solidFill>
                  <a:srgbClr val="0070C0"/>
                </a:solidFill>
                <a:latin typeface="Comic Sans MS" panose="030F0702030302020204" pitchFamily="66" charset="0"/>
              </a:rPr>
              <a:t>playground/have fun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714500" y="3840480"/>
            <a:ext cx="9103945" cy="1165860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Let’s go to the playground and have fun there.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8507415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ave 3"/>
          <p:cNvSpPr/>
          <p:nvPr/>
        </p:nvSpPr>
        <p:spPr>
          <a:xfrm>
            <a:off x="1104901" y="1013460"/>
            <a:ext cx="9643008" cy="2319255"/>
          </a:xfrm>
          <a:prstGeom prst="wave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Comic Sans MS" panose="030F0702030302020204" pitchFamily="66" charset="0"/>
              </a:rPr>
              <a:t>1. </a:t>
            </a:r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Write the full </a:t>
            </a:r>
            <a:r>
              <a:rPr lang="en-US" sz="4000">
                <a:solidFill>
                  <a:schemeClr val="tx1"/>
                </a:solidFill>
                <a:latin typeface="Comic Sans MS" panose="030F0702030302020204" pitchFamily="66" charset="0"/>
              </a:rPr>
              <a:t>sentence with “ let’s” :</a:t>
            </a:r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park/ride a bike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485899" y="3680460"/>
            <a:ext cx="9669780" cy="1165860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00" dirty="0">
                <a:solidFill>
                  <a:srgbClr val="0070C0"/>
                </a:solidFill>
                <a:latin typeface="Comic Sans MS" panose="030F0702030302020204" pitchFamily="66" charset="0"/>
              </a:rPr>
              <a:t>Let’s go to the park and ride a bike there.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7262374"/>
      </p:ext>
    </p:extLst>
  </p:cSld>
  <p:clrMapOvr>
    <a:masterClrMapping/>
  </p:clrMapOvr>
  <p:transition spd="slow">
    <p:push dir="r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ave 3"/>
          <p:cNvSpPr/>
          <p:nvPr/>
        </p:nvSpPr>
        <p:spPr>
          <a:xfrm>
            <a:off x="1485899" y="979170"/>
            <a:ext cx="9727533" cy="2319255"/>
          </a:xfrm>
          <a:prstGeom prst="wave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Comic Sans MS" panose="030F0702030302020204" pitchFamily="66" charset="0"/>
              </a:rPr>
              <a:t>2. </a:t>
            </a:r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Write the full </a:t>
            </a:r>
            <a:r>
              <a:rPr lang="en-US" sz="4000">
                <a:solidFill>
                  <a:schemeClr val="tx1"/>
                </a:solidFill>
                <a:latin typeface="Comic Sans MS" panose="030F0702030302020204" pitchFamily="66" charset="0"/>
              </a:rPr>
              <a:t>sentence with “ let’s” :</a:t>
            </a:r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theater/listen opera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75861" y="3680460"/>
            <a:ext cx="11198087" cy="1165860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Let’s go to the theater and listen to the opera there.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401900"/>
      </p:ext>
    </p:extLst>
  </p:cSld>
  <p:clrMapOvr>
    <a:masterClrMapping/>
  </p:clrMapOvr>
  <p:transition spd="slow">
    <p:push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ave 3"/>
          <p:cNvSpPr/>
          <p:nvPr/>
        </p:nvSpPr>
        <p:spPr>
          <a:xfrm>
            <a:off x="1314450" y="948690"/>
            <a:ext cx="9578139" cy="2319255"/>
          </a:xfrm>
          <a:prstGeom prst="wave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Comic Sans MS" panose="030F0702030302020204" pitchFamily="66" charset="0"/>
              </a:rPr>
              <a:t>3. </a:t>
            </a:r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Write the full </a:t>
            </a:r>
            <a:r>
              <a:rPr lang="en-US" sz="4000">
                <a:solidFill>
                  <a:schemeClr val="tx1"/>
                </a:solidFill>
                <a:latin typeface="Comic Sans MS" panose="030F0702030302020204" pitchFamily="66" charset="0"/>
              </a:rPr>
              <a:t>sentence with “ let’s”: </a:t>
            </a:r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toy shop/buy robots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485899" y="3680460"/>
            <a:ext cx="9669780" cy="1165860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rgbClr val="A80044"/>
                </a:solidFill>
                <a:latin typeface="Comic Sans MS" panose="030F0702030302020204" pitchFamily="66" charset="0"/>
              </a:rPr>
              <a:t>Let’s go to the toy shop and buy robots there.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6315619"/>
      </p:ext>
    </p:extLst>
  </p:cSld>
  <p:clrMapOvr>
    <a:masterClrMapping/>
  </p:clrMapOvr>
  <p:transition spd="slow">
    <p:push dir="d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ave 3"/>
          <p:cNvSpPr/>
          <p:nvPr/>
        </p:nvSpPr>
        <p:spPr>
          <a:xfrm>
            <a:off x="1276350" y="899160"/>
            <a:ext cx="9879329" cy="2319255"/>
          </a:xfrm>
          <a:prstGeom prst="wave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Comic Sans MS" panose="030F0702030302020204" pitchFamily="66" charset="0"/>
              </a:rPr>
              <a:t>4. </a:t>
            </a:r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Write the full sentence with “ let’s” :</a:t>
            </a: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zoo/watch the lions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485899" y="3680460"/>
            <a:ext cx="9669780" cy="1165860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Let’s go to the zoo and watch the lions there.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6901475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ave 3"/>
          <p:cNvSpPr/>
          <p:nvPr/>
        </p:nvSpPr>
        <p:spPr>
          <a:xfrm>
            <a:off x="914400" y="1143000"/>
            <a:ext cx="9753600" cy="2319255"/>
          </a:xfrm>
          <a:prstGeom prst="wave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Comic Sans MS" panose="030F0702030302020204" pitchFamily="66" charset="0"/>
              </a:rPr>
              <a:t>5. </a:t>
            </a:r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Write the full </a:t>
            </a:r>
            <a:r>
              <a:rPr lang="en-US" sz="4000">
                <a:solidFill>
                  <a:schemeClr val="tx1"/>
                </a:solidFill>
                <a:latin typeface="Comic Sans MS" panose="030F0702030302020204" pitchFamily="66" charset="0"/>
              </a:rPr>
              <a:t>sentence with “ let’s” : </a:t>
            </a:r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market/buy foods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485899" y="3771900"/>
            <a:ext cx="9669780" cy="1165860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rgbClr val="FF0000"/>
                </a:solidFill>
                <a:latin typeface="Comic Sans MS" panose="030F0702030302020204" pitchFamily="66" charset="0"/>
              </a:rPr>
              <a:t>Let’s go to the market and buy foods there.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6531803"/>
      </p:ext>
    </p:extLst>
  </p:cSld>
  <p:clrMapOvr>
    <a:masterClrMapping/>
  </p:clrMapOvr>
  <p:transition spd="slow">
    <p:push dir="r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513332" y="3261769"/>
            <a:ext cx="6786995" cy="23083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085912">
              <a:spcBef>
                <a:spcPct val="50000"/>
              </a:spcBef>
            </a:pPr>
            <a:r>
              <a:rPr lang="en-US" altLang="zh-CN" sz="72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7200" b="1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4228463"/>
      </p:ext>
    </p:extLst>
  </p:cSld>
  <p:clrMapOvr>
    <a:masterClrMapping/>
  </p:clrMapOvr>
  <p:transition spd="slow">
    <p:push dir="u"/>
    <p:sndAc>
      <p:stSnd>
        <p:snd r:embed="rId6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2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23438" y="4896066"/>
            <a:ext cx="3440708" cy="608646"/>
          </a:xfrm>
          <a:prstGeom prst="rect">
            <a:avLst/>
          </a:prstGeom>
          <a:solidFill>
            <a:srgbClr val="FEE2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prstClr val="black"/>
                </a:solidFill>
                <a:latin typeface="Comic Sans MS" panose="030F0702030302020204" pitchFamily="66" charset="0"/>
              </a:rPr>
              <a:t>playground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-1"/>
            <a:ext cx="12192000" cy="1959429"/>
          </a:xfrm>
          <a:prstGeom prst="rect">
            <a:avLst/>
          </a:prstGeom>
          <a:solidFill>
            <a:srgbClr val="1D98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Wave 4"/>
          <p:cNvSpPr/>
          <p:nvPr/>
        </p:nvSpPr>
        <p:spPr>
          <a:xfrm>
            <a:off x="3002483" y="338580"/>
            <a:ext cx="6187034" cy="860535"/>
          </a:xfrm>
          <a:prstGeom prst="wave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prstClr val="black"/>
                </a:solidFill>
                <a:latin typeface="Comic Sans MS" panose="030F0702030302020204" pitchFamily="66" charset="0"/>
              </a:rPr>
              <a:t>Quick look</a:t>
            </a:r>
            <a:endParaRPr lang="en-US" sz="40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375646" y="4896066"/>
            <a:ext cx="3440708" cy="608646"/>
          </a:xfrm>
          <a:prstGeom prst="rect">
            <a:avLst/>
          </a:prstGeom>
          <a:solidFill>
            <a:srgbClr val="FEE2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prstClr val="black"/>
                </a:solidFill>
                <a:latin typeface="Comic Sans MS" panose="030F0702030302020204" pitchFamily="66" charset="0"/>
              </a:rPr>
              <a:t>pool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445455" y="4896066"/>
            <a:ext cx="3440708" cy="608646"/>
          </a:xfrm>
          <a:prstGeom prst="rect">
            <a:avLst/>
          </a:prstGeom>
          <a:solidFill>
            <a:srgbClr val="FEE2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prstClr val="black"/>
                </a:solidFill>
                <a:latin typeface="Comic Sans MS" panose="030F0702030302020204" pitchFamily="66" charset="0"/>
              </a:rPr>
              <a:t>park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3533" y="2096128"/>
            <a:ext cx="3145039" cy="23484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22973" y="2096127"/>
            <a:ext cx="3168745" cy="23484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86119" y="2096127"/>
            <a:ext cx="3153163" cy="23484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3438" y="1959428"/>
            <a:ext cx="3440708" cy="1528839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386991" y="1959428"/>
            <a:ext cx="3440708" cy="1528839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442346" y="1959428"/>
            <a:ext cx="3440708" cy="1528839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7775856"/>
      </p:ext>
    </p:extLst>
  </p:cSld>
  <p:clrMapOvr>
    <a:masterClrMapping/>
  </p:clrMapOvr>
  <p:transition spd="slow">
    <p:push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 animBg="1"/>
      <p:bldP spid="20" grpId="0" animBg="1"/>
      <p:bldP spid="3" grpId="0" animBg="1"/>
      <p:bldP spid="12" grpId="0" animBg="1"/>
      <p:bldP spid="12" grpId="1" animBg="1"/>
      <p:bldP spid="14" grpId="0" animBg="1"/>
      <p:bldP spid="1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2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23438" y="4896066"/>
            <a:ext cx="3440708" cy="608646"/>
          </a:xfrm>
          <a:prstGeom prst="rect">
            <a:avLst/>
          </a:prstGeom>
          <a:solidFill>
            <a:srgbClr val="FEE2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market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-1"/>
            <a:ext cx="12192000" cy="1959429"/>
          </a:xfrm>
          <a:prstGeom prst="rect">
            <a:avLst/>
          </a:prstGeom>
          <a:solidFill>
            <a:srgbClr val="1D98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Wave 4"/>
          <p:cNvSpPr/>
          <p:nvPr/>
        </p:nvSpPr>
        <p:spPr>
          <a:xfrm>
            <a:off x="3002483" y="338580"/>
            <a:ext cx="6187034" cy="860535"/>
          </a:xfrm>
          <a:prstGeom prst="wave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Comic Sans MS" panose="030F0702030302020204" pitchFamily="66" charset="0"/>
              </a:rPr>
              <a:t>Quick look</a:t>
            </a:r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375646" y="4896066"/>
            <a:ext cx="3440708" cy="608646"/>
          </a:xfrm>
          <a:prstGeom prst="rect">
            <a:avLst/>
          </a:prstGeom>
          <a:solidFill>
            <a:srgbClr val="FEE2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museum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445455" y="4896066"/>
            <a:ext cx="3440708" cy="608646"/>
          </a:xfrm>
          <a:prstGeom prst="rect">
            <a:avLst/>
          </a:prstGeom>
          <a:solidFill>
            <a:srgbClr val="FEE2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toy shop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12" name="Picture 4" descr="Market, Market Stall, Seller, Foo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21" y="2099733"/>
            <a:ext cx="3138312" cy="234163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986" y="2099732"/>
            <a:ext cx="3151170" cy="234163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409" y="2099732"/>
            <a:ext cx="3162458" cy="234163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23438" y="1959428"/>
            <a:ext cx="3440708" cy="1528839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386991" y="1959428"/>
            <a:ext cx="3440708" cy="1528839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414996" y="1959428"/>
            <a:ext cx="3440708" cy="1528839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5357616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 animBg="1"/>
      <p:bldP spid="20" grpId="0" animBg="1"/>
      <p:bldP spid="13" grpId="0" animBg="1"/>
      <p:bldP spid="16" grpId="0" animBg="1"/>
      <p:bldP spid="16" grpId="1" animBg="1"/>
      <p:bldP spid="17" grpId="0" animBg="1"/>
      <p:bldP spid="1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46845" y="2226104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2 Practice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850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019927" y="1548348"/>
            <a:ext cx="10066340" cy="4728504"/>
            <a:chOff x="987269" y="1136868"/>
            <a:chExt cx="10066340" cy="472850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269" y="1136868"/>
              <a:ext cx="10066340" cy="472850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091048" y="2639346"/>
              <a:ext cx="785878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>
                  <a:latin typeface="Comic Sans MS" panose="030F0702030302020204" pitchFamily="66" charset="0"/>
                </a:rPr>
                <a:t>Jigsaw puzzle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10628730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4000" t="-39000" r="-14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676870" y="540976"/>
            <a:ext cx="2878667" cy="1016891"/>
          </a:xfrm>
          <a:prstGeom prst="wedgeRoundRectCallout">
            <a:avLst>
              <a:gd name="adj1" fmla="val 34461"/>
              <a:gd name="adj2" fmla="val 8081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301251" y="625642"/>
            <a:ext cx="2606556" cy="169324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9" name="Rectangle 8"/>
          <p:cNvSpPr/>
          <p:nvPr/>
        </p:nvSpPr>
        <p:spPr>
          <a:xfrm>
            <a:off x="3690542" y="2326105"/>
            <a:ext cx="2606556" cy="169324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690542" y="625642"/>
            <a:ext cx="2606556" cy="169324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301251" y="2318882"/>
            <a:ext cx="2606556" cy="169324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333042" y="6104021"/>
            <a:ext cx="37475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350043" y="6111244"/>
            <a:ext cx="37475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67044" y="6113630"/>
            <a:ext cx="37475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384045" y="6121444"/>
            <a:ext cx="37475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omic Sans MS" panose="030F0702030302020204" pitchFamily="66" charset="0"/>
              </a:rPr>
              <a:t>d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" r="50000" b="50106"/>
          <a:stretch>
            <a:fillRect/>
          </a:stretch>
        </p:blipFill>
        <p:spPr>
          <a:xfrm>
            <a:off x="217141" y="4410781"/>
            <a:ext cx="2606556" cy="1693240"/>
          </a:xfrm>
          <a:custGeom>
            <a:avLst/>
            <a:gdLst>
              <a:gd name="connsiteX0" fmla="*/ 0 w 2606556"/>
              <a:gd name="connsiteY0" fmla="*/ 0 h 1693240"/>
              <a:gd name="connsiteX1" fmla="*/ 2606556 w 2606556"/>
              <a:gd name="connsiteY1" fmla="*/ 0 h 1693240"/>
              <a:gd name="connsiteX2" fmla="*/ 2606556 w 2606556"/>
              <a:gd name="connsiteY2" fmla="*/ 1693240 h 1693240"/>
              <a:gd name="connsiteX3" fmla="*/ 0 w 2606556"/>
              <a:gd name="connsiteY3" fmla="*/ 1693240 h 1693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6556" h="1693240">
                <a:moveTo>
                  <a:pt x="0" y="0"/>
                </a:moveTo>
                <a:lnTo>
                  <a:pt x="2606556" y="0"/>
                </a:lnTo>
                <a:lnTo>
                  <a:pt x="2606556" y="1693240"/>
                </a:lnTo>
                <a:lnTo>
                  <a:pt x="0" y="1693240"/>
                </a:lnTo>
                <a:close/>
              </a:path>
            </a:pathLst>
          </a:cu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" t="50106" r="49920"/>
          <a:stretch>
            <a:fillRect/>
          </a:stretch>
        </p:blipFill>
        <p:spPr>
          <a:xfrm>
            <a:off x="3234142" y="4410781"/>
            <a:ext cx="2606556" cy="1693240"/>
          </a:xfrm>
          <a:custGeom>
            <a:avLst/>
            <a:gdLst>
              <a:gd name="connsiteX0" fmla="*/ 0 w 2606556"/>
              <a:gd name="connsiteY0" fmla="*/ 0 h 1693240"/>
              <a:gd name="connsiteX1" fmla="*/ 2606556 w 2606556"/>
              <a:gd name="connsiteY1" fmla="*/ 0 h 1693240"/>
              <a:gd name="connsiteX2" fmla="*/ 2606556 w 2606556"/>
              <a:gd name="connsiteY2" fmla="*/ 1693240 h 1693240"/>
              <a:gd name="connsiteX3" fmla="*/ 0 w 2606556"/>
              <a:gd name="connsiteY3" fmla="*/ 1693240 h 1693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6556" h="1693240">
                <a:moveTo>
                  <a:pt x="0" y="0"/>
                </a:moveTo>
                <a:lnTo>
                  <a:pt x="2606556" y="0"/>
                </a:lnTo>
                <a:lnTo>
                  <a:pt x="2606556" y="1693240"/>
                </a:lnTo>
                <a:lnTo>
                  <a:pt x="0" y="1693240"/>
                </a:lnTo>
                <a:close/>
              </a:path>
            </a:pathLst>
          </a:cu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9" b="50106"/>
          <a:stretch>
            <a:fillRect/>
          </a:stretch>
        </p:blipFill>
        <p:spPr>
          <a:xfrm>
            <a:off x="6251143" y="4410781"/>
            <a:ext cx="2602402" cy="1693240"/>
          </a:xfrm>
          <a:custGeom>
            <a:avLst/>
            <a:gdLst>
              <a:gd name="connsiteX0" fmla="*/ 0 w 2602402"/>
              <a:gd name="connsiteY0" fmla="*/ 0 h 1693240"/>
              <a:gd name="connsiteX1" fmla="*/ 2602402 w 2602402"/>
              <a:gd name="connsiteY1" fmla="*/ 0 h 1693240"/>
              <a:gd name="connsiteX2" fmla="*/ 2602402 w 2602402"/>
              <a:gd name="connsiteY2" fmla="*/ 1693240 h 1693240"/>
              <a:gd name="connsiteX3" fmla="*/ 0 w 2602402"/>
              <a:gd name="connsiteY3" fmla="*/ 1693240 h 1693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2402" h="1693240">
                <a:moveTo>
                  <a:pt x="0" y="0"/>
                </a:moveTo>
                <a:lnTo>
                  <a:pt x="2602402" y="0"/>
                </a:lnTo>
                <a:lnTo>
                  <a:pt x="2602402" y="1693240"/>
                </a:lnTo>
                <a:lnTo>
                  <a:pt x="0" y="1693240"/>
                </a:lnTo>
                <a:close/>
              </a:path>
            </a:pathLst>
          </a:cu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13" t="49657" r="466" b="449"/>
          <a:stretch>
            <a:fillRect/>
          </a:stretch>
        </p:blipFill>
        <p:spPr>
          <a:xfrm>
            <a:off x="9263990" y="4410781"/>
            <a:ext cx="2606556" cy="1693240"/>
          </a:xfrm>
          <a:custGeom>
            <a:avLst/>
            <a:gdLst>
              <a:gd name="connsiteX0" fmla="*/ 0 w 2606556"/>
              <a:gd name="connsiteY0" fmla="*/ 0 h 1693240"/>
              <a:gd name="connsiteX1" fmla="*/ 2606556 w 2606556"/>
              <a:gd name="connsiteY1" fmla="*/ 0 h 1693240"/>
              <a:gd name="connsiteX2" fmla="*/ 2606556 w 2606556"/>
              <a:gd name="connsiteY2" fmla="*/ 1693240 h 1693240"/>
              <a:gd name="connsiteX3" fmla="*/ 0 w 2606556"/>
              <a:gd name="connsiteY3" fmla="*/ 1693240 h 1693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6556" h="1693240">
                <a:moveTo>
                  <a:pt x="0" y="0"/>
                </a:moveTo>
                <a:lnTo>
                  <a:pt x="2606556" y="0"/>
                </a:lnTo>
                <a:lnTo>
                  <a:pt x="2606556" y="1693240"/>
                </a:lnTo>
                <a:lnTo>
                  <a:pt x="0" y="1693240"/>
                </a:lnTo>
                <a:close/>
              </a:path>
            </a:pathLst>
          </a:cu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728133" y="625642"/>
            <a:ext cx="2692400" cy="949158"/>
          </a:xfrm>
          <a:prstGeom prst="wedgeRoundRectCallout">
            <a:avLst>
              <a:gd name="adj1" fmla="val 38915"/>
              <a:gd name="adj2" fmla="val 85693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187E7E"/>
                </a:solidFill>
                <a:latin typeface="Comic Sans MS" panose="030F0702030302020204" pitchFamily="66" charset="0"/>
              </a:rPr>
              <a:t>The library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8307313"/>
      </p:ext>
    </p:extLst>
  </p:cSld>
  <p:clrMapOvr>
    <a:masterClrMapping/>
  </p:clrMapOvr>
  <p:transition spd="slow">
    <p:push dir="d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81481E-6 L 0.28594 -0.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97" y="-27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81481E-6 L 0.03828 -0.3016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" y="-150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0.00456 -0.5530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" y="-276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81481E-6 L -0.24349 -0.305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74" y="-15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4000" t="-39000" r="-14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301251" y="633409"/>
            <a:ext cx="2606556" cy="169324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9" name="Rectangle 8"/>
          <p:cNvSpPr/>
          <p:nvPr/>
        </p:nvSpPr>
        <p:spPr>
          <a:xfrm>
            <a:off x="3690542" y="2313912"/>
            <a:ext cx="2606556" cy="169820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690542" y="633409"/>
            <a:ext cx="2606556" cy="16782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301251" y="2318881"/>
            <a:ext cx="2606556" cy="169324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333042" y="6104021"/>
            <a:ext cx="37475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350043" y="6111244"/>
            <a:ext cx="37475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67044" y="6113630"/>
            <a:ext cx="37475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384045" y="6121444"/>
            <a:ext cx="37475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omic Sans MS" panose="030F0702030302020204" pitchFamily="66" charset="0"/>
              </a:rPr>
              <a:t>d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7"/>
          <a:srcRect l="49695" t="49753" r="345"/>
          <a:stretch>
            <a:fillRect/>
          </a:stretch>
        </p:blipFill>
        <p:spPr>
          <a:xfrm>
            <a:off x="6251143" y="4450869"/>
            <a:ext cx="2606556" cy="1693240"/>
          </a:xfrm>
          <a:custGeom>
            <a:avLst/>
            <a:gdLst>
              <a:gd name="connsiteX0" fmla="*/ 0 w 2606556"/>
              <a:gd name="connsiteY0" fmla="*/ 0 h 1693240"/>
              <a:gd name="connsiteX1" fmla="*/ 2606556 w 2606556"/>
              <a:gd name="connsiteY1" fmla="*/ 0 h 1693240"/>
              <a:gd name="connsiteX2" fmla="*/ 2606556 w 2606556"/>
              <a:gd name="connsiteY2" fmla="*/ 1693240 h 1693240"/>
              <a:gd name="connsiteX3" fmla="*/ 0 w 2606556"/>
              <a:gd name="connsiteY3" fmla="*/ 1693240 h 1693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6556" h="1693240">
                <a:moveTo>
                  <a:pt x="0" y="0"/>
                </a:moveTo>
                <a:lnTo>
                  <a:pt x="2606556" y="0"/>
                </a:lnTo>
                <a:lnTo>
                  <a:pt x="2606556" y="1693240"/>
                </a:lnTo>
                <a:lnTo>
                  <a:pt x="0" y="1693240"/>
                </a:lnTo>
                <a:close/>
              </a:path>
            </a:pathLst>
          </a:cu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/>
          <a:srcRect l="49960" r="80" b="49753"/>
          <a:stretch>
            <a:fillRect/>
          </a:stretch>
        </p:blipFill>
        <p:spPr>
          <a:xfrm>
            <a:off x="217141" y="4450869"/>
            <a:ext cx="2606556" cy="1693240"/>
          </a:xfrm>
          <a:custGeom>
            <a:avLst/>
            <a:gdLst>
              <a:gd name="connsiteX0" fmla="*/ 0 w 2606556"/>
              <a:gd name="connsiteY0" fmla="*/ 0 h 1693240"/>
              <a:gd name="connsiteX1" fmla="*/ 2606556 w 2606556"/>
              <a:gd name="connsiteY1" fmla="*/ 0 h 1693240"/>
              <a:gd name="connsiteX2" fmla="*/ 2606556 w 2606556"/>
              <a:gd name="connsiteY2" fmla="*/ 1693240 h 1693240"/>
              <a:gd name="connsiteX3" fmla="*/ 0 w 2606556"/>
              <a:gd name="connsiteY3" fmla="*/ 1693240 h 1693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6556" h="1693240">
                <a:moveTo>
                  <a:pt x="0" y="0"/>
                </a:moveTo>
                <a:lnTo>
                  <a:pt x="2606556" y="0"/>
                </a:lnTo>
                <a:lnTo>
                  <a:pt x="2606556" y="1693240"/>
                </a:lnTo>
                <a:lnTo>
                  <a:pt x="0" y="1693240"/>
                </a:lnTo>
                <a:close/>
              </a:path>
            </a:pathLst>
          </a:cu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/>
          <a:srcRect l="13" t="50000" r="50027"/>
          <a:stretch>
            <a:fillRect/>
          </a:stretch>
        </p:blipFill>
        <p:spPr>
          <a:xfrm>
            <a:off x="9268144" y="4419108"/>
            <a:ext cx="2606556" cy="1684913"/>
          </a:xfrm>
          <a:custGeom>
            <a:avLst/>
            <a:gdLst>
              <a:gd name="connsiteX0" fmla="*/ 0 w 2606556"/>
              <a:gd name="connsiteY0" fmla="*/ 0 h 1684913"/>
              <a:gd name="connsiteX1" fmla="*/ 2606556 w 2606556"/>
              <a:gd name="connsiteY1" fmla="*/ 0 h 1684913"/>
              <a:gd name="connsiteX2" fmla="*/ 2606556 w 2606556"/>
              <a:gd name="connsiteY2" fmla="*/ 1684913 h 1684913"/>
              <a:gd name="connsiteX3" fmla="*/ 0 w 2606556"/>
              <a:gd name="connsiteY3" fmla="*/ 1684913 h 1684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6556" h="1684913">
                <a:moveTo>
                  <a:pt x="0" y="0"/>
                </a:moveTo>
                <a:lnTo>
                  <a:pt x="2606556" y="0"/>
                </a:lnTo>
                <a:lnTo>
                  <a:pt x="2606556" y="1684913"/>
                </a:lnTo>
                <a:lnTo>
                  <a:pt x="0" y="1684913"/>
                </a:lnTo>
                <a:close/>
              </a:path>
            </a:pathLst>
          </a:cu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rcRect r="50040" b="49753"/>
          <a:stretch>
            <a:fillRect/>
          </a:stretch>
        </p:blipFill>
        <p:spPr>
          <a:xfrm>
            <a:off x="3234142" y="4450869"/>
            <a:ext cx="2606556" cy="1693239"/>
          </a:xfrm>
          <a:custGeom>
            <a:avLst/>
            <a:gdLst>
              <a:gd name="connsiteX0" fmla="*/ 0 w 2606556"/>
              <a:gd name="connsiteY0" fmla="*/ 0 h 1693239"/>
              <a:gd name="connsiteX1" fmla="*/ 2606556 w 2606556"/>
              <a:gd name="connsiteY1" fmla="*/ 0 h 1693239"/>
              <a:gd name="connsiteX2" fmla="*/ 2606556 w 2606556"/>
              <a:gd name="connsiteY2" fmla="*/ 1693239 h 1693239"/>
              <a:gd name="connsiteX3" fmla="*/ 0 w 2606556"/>
              <a:gd name="connsiteY3" fmla="*/ 1693239 h 1693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6556" h="1693239">
                <a:moveTo>
                  <a:pt x="0" y="0"/>
                </a:moveTo>
                <a:lnTo>
                  <a:pt x="2606556" y="0"/>
                </a:lnTo>
                <a:lnTo>
                  <a:pt x="2606556" y="1693239"/>
                </a:lnTo>
                <a:lnTo>
                  <a:pt x="0" y="1693239"/>
                </a:lnTo>
                <a:close/>
              </a:path>
            </a:pathLst>
          </a:cu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15" name="Rounded Rectangular Callout 14"/>
          <p:cNvSpPr/>
          <p:nvPr/>
        </p:nvSpPr>
        <p:spPr>
          <a:xfrm>
            <a:off x="379503" y="557909"/>
            <a:ext cx="2878667" cy="1016891"/>
          </a:xfrm>
          <a:prstGeom prst="wedgeRoundRectCallout">
            <a:avLst>
              <a:gd name="adj1" fmla="val 34461"/>
              <a:gd name="adj2" fmla="val 8081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ular Callout 15"/>
          <p:cNvSpPr/>
          <p:nvPr/>
        </p:nvSpPr>
        <p:spPr>
          <a:xfrm>
            <a:off x="217141" y="625642"/>
            <a:ext cx="3203392" cy="949158"/>
          </a:xfrm>
          <a:prstGeom prst="wedgeRoundRectCallout">
            <a:avLst>
              <a:gd name="adj1" fmla="val 38915"/>
              <a:gd name="adj2" fmla="val 85693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187E7E"/>
                </a:solidFill>
                <a:latin typeface="Comic Sans MS" panose="030F0702030302020204" pitchFamily="66" charset="0"/>
              </a:rPr>
              <a:t>The playground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0737719"/>
      </p:ext>
    </p:extLst>
  </p:cSld>
  <p:clrMapOvr>
    <a:masterClrMapping/>
  </p:clrMapOvr>
  <p:transition spd="slow">
    <p:push dir="r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00186 L 0.00365 -0.3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15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6 L 0.49961 -0.5562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74" y="-278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7 L -0.45729 -0.3041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65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6 L 0.03828 -0.5543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" y="-277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4000" t="-39000" r="-14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301251" y="646856"/>
            <a:ext cx="2606556" cy="1693240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9" name="Rectangle 8"/>
          <p:cNvSpPr/>
          <p:nvPr/>
        </p:nvSpPr>
        <p:spPr>
          <a:xfrm>
            <a:off x="3690542" y="2313912"/>
            <a:ext cx="2606556" cy="1698209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690542" y="642295"/>
            <a:ext cx="2606556" cy="1678250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301251" y="2318882"/>
            <a:ext cx="2606556" cy="1693240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333042" y="6104021"/>
            <a:ext cx="37475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350043" y="6111244"/>
            <a:ext cx="37475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67044" y="6113630"/>
            <a:ext cx="37475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384045" y="6121444"/>
            <a:ext cx="37475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omic Sans MS" panose="030F0702030302020204" pitchFamily="66" charset="0"/>
              </a:rPr>
              <a:t>d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0" t="50461"/>
          <a:stretch>
            <a:fillRect/>
          </a:stretch>
        </p:blipFill>
        <p:spPr>
          <a:xfrm>
            <a:off x="6301251" y="4441880"/>
            <a:ext cx="2606556" cy="1669364"/>
          </a:xfrm>
          <a:custGeom>
            <a:avLst/>
            <a:gdLst>
              <a:gd name="connsiteX0" fmla="*/ 0 w 2606556"/>
              <a:gd name="connsiteY0" fmla="*/ 0 h 1669364"/>
              <a:gd name="connsiteX1" fmla="*/ 2606556 w 2606556"/>
              <a:gd name="connsiteY1" fmla="*/ 0 h 1669364"/>
              <a:gd name="connsiteX2" fmla="*/ 2606556 w 2606556"/>
              <a:gd name="connsiteY2" fmla="*/ 1669364 h 1669364"/>
              <a:gd name="connsiteX3" fmla="*/ 0 w 2606556"/>
              <a:gd name="connsiteY3" fmla="*/ 1669364 h 1669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6556" h="1669364">
                <a:moveTo>
                  <a:pt x="0" y="0"/>
                </a:moveTo>
                <a:lnTo>
                  <a:pt x="2606556" y="0"/>
                </a:lnTo>
                <a:lnTo>
                  <a:pt x="2606556" y="1669364"/>
                </a:lnTo>
                <a:lnTo>
                  <a:pt x="0" y="1669364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0" b="50556"/>
          <a:stretch>
            <a:fillRect/>
          </a:stretch>
        </p:blipFill>
        <p:spPr>
          <a:xfrm>
            <a:off x="3234142" y="4419668"/>
            <a:ext cx="2606556" cy="1666190"/>
          </a:xfrm>
          <a:custGeom>
            <a:avLst/>
            <a:gdLst>
              <a:gd name="connsiteX0" fmla="*/ 0 w 2606556"/>
              <a:gd name="connsiteY0" fmla="*/ 0 h 1666190"/>
              <a:gd name="connsiteX1" fmla="*/ 2606556 w 2606556"/>
              <a:gd name="connsiteY1" fmla="*/ 0 h 1666190"/>
              <a:gd name="connsiteX2" fmla="*/ 2606556 w 2606556"/>
              <a:gd name="connsiteY2" fmla="*/ 1666190 h 1666190"/>
              <a:gd name="connsiteX3" fmla="*/ 0 w 2606556"/>
              <a:gd name="connsiteY3" fmla="*/ 1666190 h 1666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6556" h="1666190">
                <a:moveTo>
                  <a:pt x="0" y="0"/>
                </a:moveTo>
                <a:lnTo>
                  <a:pt x="2606556" y="0"/>
                </a:lnTo>
                <a:lnTo>
                  <a:pt x="2606556" y="1666190"/>
                </a:lnTo>
                <a:lnTo>
                  <a:pt x="0" y="1666190"/>
                </a:lnTo>
                <a:close/>
              </a:path>
            </a:pathLst>
          </a:cu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98" r="50040"/>
          <a:stretch>
            <a:fillRect/>
          </a:stretch>
        </p:blipFill>
        <p:spPr>
          <a:xfrm>
            <a:off x="217141" y="4432994"/>
            <a:ext cx="2606556" cy="1678250"/>
          </a:xfrm>
          <a:custGeom>
            <a:avLst/>
            <a:gdLst>
              <a:gd name="connsiteX0" fmla="*/ 0 w 2606556"/>
              <a:gd name="connsiteY0" fmla="*/ 0 h 1678250"/>
              <a:gd name="connsiteX1" fmla="*/ 2606556 w 2606556"/>
              <a:gd name="connsiteY1" fmla="*/ 0 h 1678250"/>
              <a:gd name="connsiteX2" fmla="*/ 2606556 w 2606556"/>
              <a:gd name="connsiteY2" fmla="*/ 1678250 h 1678250"/>
              <a:gd name="connsiteX3" fmla="*/ 0 w 2606556"/>
              <a:gd name="connsiteY3" fmla="*/ 1678250 h 167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6556" h="1678250">
                <a:moveTo>
                  <a:pt x="0" y="0"/>
                </a:moveTo>
                <a:lnTo>
                  <a:pt x="2606556" y="0"/>
                </a:lnTo>
                <a:lnTo>
                  <a:pt x="2606556" y="1678250"/>
                </a:lnTo>
                <a:lnTo>
                  <a:pt x="0" y="1678250"/>
                </a:lnTo>
                <a:close/>
              </a:path>
            </a:pathLst>
          </a:cu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" r="50119" b="50000"/>
          <a:stretch>
            <a:fillRect/>
          </a:stretch>
        </p:blipFill>
        <p:spPr>
          <a:xfrm>
            <a:off x="9290895" y="4443194"/>
            <a:ext cx="2602403" cy="1678250"/>
          </a:xfrm>
          <a:custGeom>
            <a:avLst/>
            <a:gdLst>
              <a:gd name="connsiteX0" fmla="*/ 0 w 2602403"/>
              <a:gd name="connsiteY0" fmla="*/ 0 h 1678250"/>
              <a:gd name="connsiteX1" fmla="*/ 2602403 w 2602403"/>
              <a:gd name="connsiteY1" fmla="*/ 0 h 1678250"/>
              <a:gd name="connsiteX2" fmla="*/ 2602403 w 2602403"/>
              <a:gd name="connsiteY2" fmla="*/ 1678250 h 1678250"/>
              <a:gd name="connsiteX3" fmla="*/ 0 w 2602403"/>
              <a:gd name="connsiteY3" fmla="*/ 1678250 h 167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2403" h="1678250">
                <a:moveTo>
                  <a:pt x="0" y="0"/>
                </a:moveTo>
                <a:lnTo>
                  <a:pt x="2602403" y="0"/>
                </a:lnTo>
                <a:lnTo>
                  <a:pt x="2602403" y="1678250"/>
                </a:lnTo>
                <a:lnTo>
                  <a:pt x="0" y="1678250"/>
                </a:lnTo>
                <a:close/>
              </a:path>
            </a:pathLst>
          </a:custGeom>
        </p:spPr>
      </p:pic>
      <p:sp>
        <p:nvSpPr>
          <p:cNvPr id="15" name="Rounded Rectangular Callout 14"/>
          <p:cNvSpPr/>
          <p:nvPr/>
        </p:nvSpPr>
        <p:spPr>
          <a:xfrm>
            <a:off x="676870" y="540976"/>
            <a:ext cx="2878667" cy="1016891"/>
          </a:xfrm>
          <a:prstGeom prst="wedgeRoundRectCallout">
            <a:avLst>
              <a:gd name="adj1" fmla="val 34461"/>
              <a:gd name="adj2" fmla="val 8081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ular Callout 15"/>
          <p:cNvSpPr/>
          <p:nvPr/>
        </p:nvSpPr>
        <p:spPr>
          <a:xfrm>
            <a:off x="728133" y="625642"/>
            <a:ext cx="2692400" cy="949158"/>
          </a:xfrm>
          <a:prstGeom prst="wedgeRoundRectCallout">
            <a:avLst>
              <a:gd name="adj1" fmla="val 38915"/>
              <a:gd name="adj2" fmla="val 85693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187E7E"/>
                </a:solidFill>
                <a:latin typeface="Comic Sans MS" panose="030F0702030302020204" pitchFamily="66" charset="0"/>
              </a:rPr>
              <a:t>The zoo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1186675"/>
      </p:ext>
    </p:extLst>
  </p:cSld>
  <p:clrMapOvr>
    <a:masterClrMapping/>
  </p:clrMapOvr>
  <p:transition spd="slow">
    <p:push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11022E-16 L 0.28555 -0.3060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71" y="-15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22222E-6 L 0.25104 -0.5502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52" y="-2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4.44444E-6 L -0.00039 -0.3085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-15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11111E-6 L -0.45846 -0.5504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30" y="-2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101.Unit 8 - Fun time &amp; Project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B7ayl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HtrKV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e2sp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B7ayl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HtrKV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e2sp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HtrKVXahn1hYAAAAGIAAAAcAAAAdW5pdmVyc2FsL2xvY2FsX3NldHRpbmdzLnhtbLOxr8jNUShLLSrOzM+zVTLUM1BSSM1Lzk/JzEu3VQoNcdO1UFIoLknMS0nMyc9LtVXKy1dSsLfjssnJT07MCU4tKQEqLFYoyEmsTC0KSc0FMkpS/RJzgSrDw42V9O24AFBLAwQUAAIACAB8ayl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B8aylVPMoRpUsAAABqAAAAGwAAAHVuaXZlcnNhbC91bml2ZXJzYWwucG5nLnhtbLOxr8jNUShLLSrOzM+zVTLUM1Cyt+PlsikoSi3LTC1XqACKGekZQICSQqWtkgkStzwzpSTDVsnCwBAhlpGamZ5RYqtkhiSoDzQSAFBLAQIAABQAAgAIAOOGAlPDxJh2RwMAAOEJAAAUAAAAAAAAAAEAAAAAAAAAAAB1bml2ZXJzYWwvcGxheWVyLnhtbFBLAQIAABQAAgAIAHtrKVXKowNubAYAACgZAAAdAAAAAAAAAAEAAAAAAHkDAAB1bml2ZXJzYWwvY29tbW9uX21lc3NhZ2VzLmxuZ1BLAQIAABQAAgAIAHtrKVUVHmAbowAAAH8BAAAuAAAAAAAAAAEAAAAAACAKAAB1bml2ZXJzYWwvcGxheWJhY2tfYW5kX25hdmlnYXRpb25fc2V0dGluZ3MueG1sUEsBAgAAFAACAAgAe2spVaenV+h8BAAAbxcAACcAAAAAAAAAAQAAAAAADwsAAHVuaXZlcnNhbC9mbGFzaF9wdWJsaXNoaW5nX3NldHRpbmdzLnhtbFBLAQIAABQAAgAIAHtrKVW86VOGdwMAAOgMAAAhAAAAAAAAAAEAAAAAANAPAAB1bml2ZXJzYWwvZmxhc2hfc2tpbl9zZXR0aW5ncy54bWxQSwECAAAUAAIACAB7aylVF9vd2HcEAAD5FgAAJgAAAAAAAAABAAAAAACGEwAAdW5pdmVyc2FsL2h0bWxfcHVibGlzaGluZ19zZXR0aW5ncy54bWxQSwECAAAUAAIACAB7aylVVHMZhbABAACBBgAAHwAAAAAAAAABAAAAAABBGAAAdW5pdmVyc2FsL2h0bWxfc2tpbl9zZXR0aW5ncy5qc1BLAQIAABQAAgAIAHtrKVXahn1hYAAAAGIAAAAcAAAAAAAAAAEAAAAAAC4aAAB1bml2ZXJzYWwvbG9jYWxfc2V0dGluZ3MueG1sUEsBAgAAFAACAAgAfGspVYPsCm8cBgAARxMAABcAAAAAAAAAAAAAAAAAyBoAAHVuaXZlcnNhbC91bml2ZXJzYWwucG5nUEsBAgAAFAACAAgAfGspVTzKEaVLAAAAagAAABsAAAAAAAAAAQAAAAAAGSEAAHVuaXZlcnNhbC91bml2ZXJzYWwucG5nLnhtbFBLBQYAAAAACgAKAAYDAACdIQAAAAA="/>
  <p:tag name="ISPRING_LMS_API_VERSION" val="SCORM 2004 (2nd edition)"/>
  <p:tag name="ISPRING_ULTRA_SCORM_COURSE_ID" val="E73ED6E8-24A9-4C79-82E7-A5F8A4D2C247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|x{7070F873-55FB-4E49-8DA2-6F658BF36F6A}&quot;,&quot;C:\\Users\\Admin\\Desktop\\BAI GIANG PPT WW3 CHUAN 08-9-2022\\Unit 8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101.Unit 8 - Fun time &amp; Project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BCF6C4E-3158-4151-8855-644912EA0AAF}:26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F326481-2BE5-464F-8B56-23A6B0880C27}:26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ACF684B-F8B0-401B-AAF5-9D3057CE7B20}:27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1E59A25-8F03-4A55-8AFE-01E0436BC85A}:26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1E59A25-8F03-4A55-8AFE-01E0436BC85A}:26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1E59A25-8F03-4A55-8AFE-01E0436BC85A}:26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1E59A25-8F03-4A55-8AFE-01E0436BC85A}:26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1E59A25-8F03-4A55-8AFE-01E0436BC85A}:26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1E59A25-8F03-4A55-8AFE-01E0436BC85A}:26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73E0A6E-34D3-44BA-A649-51D70EDA3B51}:26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8A49EE8-86F9-414D-9FE7-0CFC6F722D5F}:28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7FE3311-F7AA-4E0A-BF4F-3CE6EA38DB1A}:27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DEB3331-283B-47D0-AE30-D762B5570831}:28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C8259C4-80EC-4034-8C33-2A88EDB76B1F}:27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707AC2C-E66A-451C-89D9-9299F49A06EC}:27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CE7646D-5223-4BB8-94B0-C0295E09AB89}:27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5F5839F-32CE-42B8-9C02-62DB80042B1A}:27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F383024-FF1E-4278-940C-1E8C46360376}:27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3E560EC-2A6B-4950-AACF-F1F5162E1A31}:28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CBD43A4-4F91-43AC-98AC-E9783809A9B5}:27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13F776C-102C-4361-8180-9CBFB3874F88}:25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8E68850-0830-4DCB-B17C-24F4900DB23D}:2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4B521CB-11C6-4BC7-BCB4-132949DD7E16}:27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4A20007-77E2-4418-ACFA-E3F200E7A158}:27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C97ECAD-F1B9-4D42-9E66-12F19C3F207B}:26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A0E6DF0-1BEE-4DB1-AC67-DE117A72575C}:26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</TotalTime>
  <Words>492</Words>
  <Application>Microsoft Office PowerPoint</Application>
  <PresentationFormat>Widescreen</PresentationFormat>
  <Paragraphs>119</Paragraphs>
  <Slides>26</Slides>
  <Notes>26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44" baseType="lpstr">
      <vt:lpstr>Bebas Neue</vt:lpstr>
      <vt:lpstr>Life Savers</vt:lpstr>
      <vt:lpstr>Life Savers ExtraBold</vt:lpstr>
      <vt:lpstr>Quicksand</vt:lpstr>
      <vt:lpstr>Quicksand SemiBold</vt:lpstr>
      <vt:lpstr>Arial</vt:lpstr>
      <vt:lpstr>Calibri</vt:lpstr>
      <vt:lpstr>Calibri Light</vt:lpstr>
      <vt:lpstr>Comic Sans MS</vt:lpstr>
      <vt:lpstr>Gill Sans Ultra Bold</vt:lpstr>
      <vt:lpstr>Nunito</vt:lpstr>
      <vt:lpstr>PT Sans</vt:lpstr>
      <vt:lpstr>Roboto</vt:lpstr>
      <vt:lpstr>Roboto Condensed Light</vt:lpstr>
      <vt:lpstr>Office Theme</vt:lpstr>
      <vt:lpstr>8_Office Theme</vt:lpstr>
      <vt:lpstr>P.E. Subject for Middle School - 6th Grade: Sports &amp; Games by Slidesgo</vt:lpstr>
      <vt:lpstr>1_Science Subject for Elementary - 3rd Grade: Physical, Life, and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101.Unit 8 - Fun time &amp; Project</dc:title>
  <dc:creator>DELL 7240</dc:creator>
  <cp:lastModifiedBy>Thành Trung Nguyễn</cp:lastModifiedBy>
  <cp:revision>92</cp:revision>
  <dcterms:created xsi:type="dcterms:W3CDTF">2022-03-25T11:34:40Z</dcterms:created>
  <dcterms:modified xsi:type="dcterms:W3CDTF">2024-08-09T03:57:12Z</dcterms:modified>
</cp:coreProperties>
</file>