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0" r:id="rId3"/>
  </p:sldMasterIdLst>
  <p:notesMasterIdLst>
    <p:notesMasterId r:id="rId18"/>
  </p:notesMasterIdLst>
  <p:sldIdLst>
    <p:sldId id="280" r:id="rId4"/>
    <p:sldId id="319" r:id="rId5"/>
    <p:sldId id="320" r:id="rId6"/>
    <p:sldId id="321" r:id="rId7"/>
    <p:sldId id="322" r:id="rId8"/>
    <p:sldId id="307" r:id="rId9"/>
    <p:sldId id="310" r:id="rId10"/>
    <p:sldId id="296" r:id="rId11"/>
    <p:sldId id="311" r:id="rId12"/>
    <p:sldId id="313" r:id="rId13"/>
    <p:sldId id="325" r:id="rId14"/>
    <p:sldId id="323" r:id="rId15"/>
    <p:sldId id="326" r:id="rId16"/>
    <p:sldId id="30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3300"/>
    <a:srgbClr val="CDE4AE"/>
    <a:srgbClr val="BFDAEB"/>
    <a:srgbClr val="BDD4EB"/>
    <a:srgbClr val="4BBABD"/>
    <a:srgbClr val="00CC66"/>
    <a:srgbClr val="33CCCC"/>
    <a:srgbClr val="006AB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0" autoAdjust="0"/>
    <p:restoredTop sz="86294" autoAdjust="0"/>
  </p:normalViewPr>
  <p:slideViewPr>
    <p:cSldViewPr snapToGrid="0">
      <p:cViewPr varScale="1">
        <p:scale>
          <a:sx n="57" d="100"/>
          <a:sy n="57" d="100"/>
        </p:scale>
        <p:origin x="6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49C9-654C-4C9C-921F-062BB3994B0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4FF9F-F1F3-4D41-A740-3DAE941E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CÁC SLIDE TỪ 6 ĐẾN 10. MỖI CÂU KÈM THEO HÌNH ẢNH MINH HOẠ. HS TRẢ LỜI TỰ LUẬN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9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2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37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8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3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1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2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4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1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9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5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9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1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4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7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6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6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1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7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6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3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8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1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4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4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0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3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8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9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6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28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3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6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audio" Target="NUL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578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.mp4"/><Relationship Id="rId7" Type="http://schemas.openxmlformats.org/officeDocument/2006/relationships/image" Target="../media/image42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customXml" Target="../ink/ink1.xml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p3"/><Relationship Id="rId7" Type="http://schemas.openxmlformats.org/officeDocument/2006/relationships/image" Target="../media/image19.jpeg"/><Relationship Id="rId2" Type="http://schemas.microsoft.com/office/2007/relationships/media" Target="../media/media8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1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p3"/><Relationship Id="rId7" Type="http://schemas.openxmlformats.org/officeDocument/2006/relationships/image" Target="../media/image15.jp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7" name="boot">
            <a:hlinkClick r:id="" action="ppaction://media"/>
            <a:extLst>
              <a:ext uri="{FF2B5EF4-FFF2-40B4-BE49-F238E27FC236}">
                <a16:creationId xmlns:a16="http://schemas.microsoft.com/office/drawing/2014/main" id="{ECF7C867-E126-19BE-4C80-9079C63ADAB6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356839" y="4349115"/>
            <a:ext cx="2085278" cy="137811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64B2A-8923-82B4-ED97-80B4E1FA68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82" y="656462"/>
            <a:ext cx="7829835" cy="43817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A9AC40-2E0F-2A85-1091-74F66FA3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831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D4380-189D-9322-83B0-A9A8FD023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74" y="433332"/>
            <a:ext cx="7973121" cy="4381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4D8BF3-5233-8E3C-4BC5-26EF588FE3D4}"/>
              </a:ext>
            </a:extLst>
          </p:cNvPr>
          <p:cNvSpPr/>
          <p:nvPr/>
        </p:nvSpPr>
        <p:spPr>
          <a:xfrm>
            <a:off x="2040674" y="4995746"/>
            <a:ext cx="7973121" cy="15277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5"/>
                </a:solidFill>
                <a:latin typeface="+mj-lt"/>
              </a:rPr>
              <a:t>I’ve got boots.</a:t>
            </a:r>
          </a:p>
          <a:p>
            <a:r>
              <a:rPr lang="vi-VN" sz="3200" b="1" dirty="0">
                <a:solidFill>
                  <a:schemeClr val="accent5"/>
                </a:solidFill>
                <a:latin typeface="+mj-lt"/>
              </a:rPr>
              <a:t>My boots are red. </a:t>
            </a:r>
          </a:p>
          <a:p>
            <a:r>
              <a:rPr lang="vi-VN" sz="3200" b="1" dirty="0">
                <a:solidFill>
                  <a:schemeClr val="accent5"/>
                </a:solidFill>
                <a:latin typeface="+mj-lt"/>
              </a:rPr>
              <a:t>They are warm.</a:t>
            </a:r>
            <a:endParaRPr lang="en-US" sz="3200" b="1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0954C47-3B63-C3F9-1F2A-98D7439D9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C0A6-5FB6-4C6A-066E-A89929FA8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A47A7-D7C5-2745-A5AB-15F4F667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54" y="1193180"/>
            <a:ext cx="7442161" cy="447163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4DC3CF3-57E5-79FF-F7A8-4A5FCC398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7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A329697C-ADAE-BBEE-6E78-508D627D7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AE4EC-A615-A931-02DB-E75EFFD6D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623" y="970156"/>
            <a:ext cx="8156754" cy="45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lue Dress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95136D65-50C6-D7B7-2E36-564A97AD3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88" y="658891"/>
            <a:ext cx="3858322" cy="39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4508BF6-826C-DC92-493C-F7A340634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  <p:pic>
        <p:nvPicPr>
          <p:cNvPr id="5" name="Picture 5" descr="Blue Dress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54A913EC-838D-061A-932D-18AFBF80C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4" y="755961"/>
            <a:ext cx="3858322" cy="39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1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1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B271B-153E-1D89-8F24-999B16113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802889"/>
            <a:ext cx="8051180" cy="4839628"/>
          </a:xfrm>
          <a:prstGeom prst="rect">
            <a:avLst/>
          </a:prstGeom>
        </p:spPr>
      </p:pic>
      <p:pic>
        <p:nvPicPr>
          <p:cNvPr id="5" name="6119218486467">
            <a:hlinkClick r:id="" action="ppaction://media"/>
            <a:extLst>
              <a:ext uri="{FF2B5EF4-FFF2-40B4-BE49-F238E27FC236}">
                <a16:creationId xmlns:a16="http://schemas.microsoft.com/office/drawing/2014/main" id="{4632B81A-7A03-81CE-24FD-D3828A253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46048" y="4315522"/>
            <a:ext cx="1839951" cy="1326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6A825-0BC1-7AD9-D93C-8F78FE939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5D57A-1CEF-1660-26E1-B236A80D8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098" y="790188"/>
            <a:ext cx="6389648" cy="4371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0351E-6915-5378-91BB-E44291911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7" name="dr">
            <a:hlinkClick r:id="" action="ppaction://media"/>
            <a:extLst>
              <a:ext uri="{FF2B5EF4-FFF2-40B4-BE49-F238E27FC236}">
                <a16:creationId xmlns:a16="http://schemas.microsoft.com/office/drawing/2014/main" id="{DD2C973C-2B40-19C2-DD63-3C487085A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502" y="4460488"/>
            <a:ext cx="1828799" cy="14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D7FA93-AAB7-2519-CE1A-41B26AC3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05" y="1312553"/>
            <a:ext cx="7750097" cy="4232894"/>
          </a:xfrm>
          <a:prstGeom prst="rect">
            <a:avLst/>
          </a:prstGeom>
        </p:spPr>
      </p:pic>
      <p:pic>
        <p:nvPicPr>
          <p:cNvPr id="6" name="hat">
            <a:hlinkClick r:id="" action="ppaction://media"/>
            <a:extLst>
              <a:ext uri="{FF2B5EF4-FFF2-40B4-BE49-F238E27FC236}">
                <a16:creationId xmlns:a16="http://schemas.microsoft.com/office/drawing/2014/main" id="{5EF619D9-C404-D120-31D1-13BB0F205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982348" y="5617487"/>
            <a:ext cx="105574" cy="58483"/>
          </a:xfrm>
          <a:prstGeom prst="rect">
            <a:avLst/>
          </a:prstGeom>
        </p:spPr>
      </p:pic>
      <p:pic>
        <p:nvPicPr>
          <p:cNvPr id="7" name="hat">
            <a:hlinkClick r:id="" action="ppaction://media"/>
            <a:extLst>
              <a:ext uri="{FF2B5EF4-FFF2-40B4-BE49-F238E27FC236}">
                <a16:creationId xmlns:a16="http://schemas.microsoft.com/office/drawing/2014/main" id="{1EFBC94F-96F9-8C3E-B00E-F9DDAC7494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4077" y="4939991"/>
            <a:ext cx="2054045" cy="1240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638D4-B06A-8B33-6EDB-A58475BB9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1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6BC732-7545-6236-3C46-1D8E8B6CB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253" y="805514"/>
            <a:ext cx="7705493" cy="4940300"/>
          </a:xfrm>
          <a:prstGeom prst="rect">
            <a:avLst/>
          </a:prstGeom>
        </p:spPr>
      </p:pic>
      <p:pic>
        <p:nvPicPr>
          <p:cNvPr id="6" name="warm">
            <a:hlinkClick r:id="" action="ppaction://media"/>
            <a:extLst>
              <a:ext uri="{FF2B5EF4-FFF2-40B4-BE49-F238E27FC236}">
                <a16:creationId xmlns:a16="http://schemas.microsoft.com/office/drawing/2014/main" id="{D6AF298C-023B-7B1B-B78A-E678DC8DF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00362" y="3880622"/>
            <a:ext cx="1969382" cy="156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796E6-006E-655F-9CAA-89A660E76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C4180-24AD-9E6D-E614-77085B5A2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22570" r="6556" b="25235"/>
          <a:stretch/>
        </p:blipFill>
        <p:spPr>
          <a:xfrm>
            <a:off x="0" y="0"/>
            <a:ext cx="12192000" cy="7047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F98097-BD09-F075-6E09-C9E4D19AE9C6}"/>
              </a:ext>
            </a:extLst>
          </p:cNvPr>
          <p:cNvSpPr/>
          <p:nvPr/>
        </p:nvSpPr>
        <p:spPr>
          <a:xfrm>
            <a:off x="278434" y="119887"/>
            <a:ext cx="5068583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Listen, point. Repeat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5.4">
            <a:hlinkClick r:id="" action="ppaction://media"/>
            <a:extLst>
              <a:ext uri="{FF2B5EF4-FFF2-40B4-BE49-F238E27FC236}">
                <a16:creationId xmlns:a16="http://schemas.microsoft.com/office/drawing/2014/main" id="{C16CF79B-8B97-A674-5123-FD5BF08CD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312" y="606936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9E0B8-F5FA-BDFD-F1DE-F36E3ED34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658E-FEBF-D309-9FDA-DEA865CDA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5121" r="62134" b="10569"/>
          <a:stretch/>
        </p:blipFill>
        <p:spPr>
          <a:xfrm>
            <a:off x="1572322" y="0"/>
            <a:ext cx="89767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F267D-2309-3596-E4F5-5BF4E922F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6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DB36CC-4473-4873-98D4-B1E177A72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7635"/>
            <a:ext cx="10627112" cy="661233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AD8E390-C419-4493-B56B-DFD59476F38A}"/>
              </a:ext>
            </a:extLst>
          </p:cNvPr>
          <p:cNvCxnSpPr>
            <a:cxnSpLocks/>
          </p:cNvCxnSpPr>
          <p:nvPr/>
        </p:nvCxnSpPr>
        <p:spPr>
          <a:xfrm>
            <a:off x="7166986" y="4125260"/>
            <a:ext cx="1271900" cy="25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A27130-D201-453B-AEE0-C8C3577AA7AF}"/>
              </a:ext>
            </a:extLst>
          </p:cNvPr>
          <p:cNvCxnSpPr>
            <a:cxnSpLocks/>
          </p:cNvCxnSpPr>
          <p:nvPr/>
        </p:nvCxnSpPr>
        <p:spPr>
          <a:xfrm flipV="1">
            <a:off x="7366754" y="3978219"/>
            <a:ext cx="993119" cy="397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  <p:pic>
        <p:nvPicPr>
          <p:cNvPr id="6" name="5.5.mp3" descr="5.5.mp3">
            <a:hlinkClick r:id="" action="ppaction://media"/>
            <a:extLst>
              <a:ext uri="{FF2B5EF4-FFF2-40B4-BE49-F238E27FC236}">
                <a16:creationId xmlns:a16="http://schemas.microsoft.com/office/drawing/2014/main" id="{81E56C1F-A324-6A1D-CC64-A924AAAA24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550" y="5751286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18410" y="4511244"/>
            <a:ext cx="5508703" cy="20396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2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0163D-F300-2135-28CE-D77DDE2DF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00534-7FE1-100C-9BDD-AB5B7DAB11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000AC-6C08-D2BE-2E46-5F49C586F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37723" r="22896" b="23333"/>
          <a:stretch/>
        </p:blipFill>
        <p:spPr>
          <a:xfrm>
            <a:off x="437686" y="215493"/>
            <a:ext cx="11138210" cy="57133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F3BB4E-847E-947B-2581-2BDE65E5001B}"/>
              </a:ext>
            </a:extLst>
          </p:cNvPr>
          <p:cNvSpPr/>
          <p:nvPr/>
        </p:nvSpPr>
        <p:spPr>
          <a:xfrm>
            <a:off x="747132" y="215493"/>
            <a:ext cx="4315521" cy="8147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Look and say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0831995-57DF-1039-57E1-52906591D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38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6. Unit 5-Lesson 2-Period 1"/>
  <p:tag name="ISPRING_LMS_API_VERSION" val="SCORM 2004 (2nd edition)"/>
  <p:tag name="ISPRING_ULTRA_SCORM_COURSE_ID" val="C4CEBFEC-D148-4A51-B86C-5BC2534435F4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6. Unit 5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Nu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bh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Nu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E24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Nu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E24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NuFNVe8ZnLmYAAABoAAAAHAAAAHVuaXZlcnNhbC9sb2NhbF9zZXR0aW5ncy54bWyzsa/IzVEoSy0qzszPs1Uy1DNQUkjNS85PycxLt1UKDXHTtVBSKC5JzEtJzMnPS7VVystXUrC347LJyU9OzAlOLSkBKixWKMhJrEwtCknNBTJKUv0Sc4EqQzxd/RRcXTxDlPTtuABQSwMEFAACAAgATrh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TrhTVV2tw+9NAAAAagAAABsAAAB1bml2ZXJzYWwvdW5pdmVyc2FsLnBuZy54bWyzsa/IzVEoSy0qzszPs1Uy1DNQsrfj5bIpKEoty0wtV6gAigEFIUBJodJWycQIwS3PTCnJsFWyNDJBiGWkZqZnlNgqmVkawwX1gUYCAFBLAQIAABQAAgAIAIxeVlE2YVgCRwMAAOEJAAAUAAAAAAAAAAEAAAAAAAAAAAB1bml2ZXJzYWwvcGxheWVyLnhtbFBLAQIAABQAAgAIAE24U1WcXjIIFAYAADcXAAAdAAAAAAAAAAEAAAAAAHkDAAB1bml2ZXJzYWwvY29tbW9uX21lc3NhZ2VzLmxuZ1BLAQIAABQAAgAIAE24U1UVHmAbowAAAH8BAAAuAAAAAAAAAAEAAAAAAMgJAAB1bml2ZXJzYWwvcGxheWJhY2tfYW5kX25hdmlnYXRpb25fc2V0dGluZ3MueG1sUEsBAgAAFAACAAgATbhTVaenV+h8BAAAbxcAACcAAAAAAAAAAQAAAAAAtwoAAHVuaXZlcnNhbC9mbGFzaF9wdWJsaXNoaW5nX3NldHRpbmdzLnhtbFBLAQIAABQAAgAIAE24U1XlX+THbQMAAKEMAAAhAAAAAAAAAAEAAAAAAHgPAAB1bml2ZXJzYWwvZmxhc2hfc2tpbl9zZXR0aW5ncy54bWxQSwECAAAUAAIACABNuFNVF9vd2HcEAAD5FgAAJgAAAAAAAAABAAAAAAAkEwAAdW5pdmVyc2FsL2h0bWxfcHVibGlzaGluZ19zZXR0aW5ncy54bWxQSwECAAAUAAIACABNuFNVJR/xB6oBAABoBgAAHwAAAAAAAAABAAAAAADfFwAAdW5pdmVyc2FsL2h0bWxfc2tpbl9zZXR0aW5ncy5qc1BLAQIAABQAAgAIAE24U1V7xmcuZgAAAGgAAAAcAAAAAAAAAAEAAAAAAMYZAAB1bml2ZXJzYWwvbG9jYWxfc2V0dGluZ3MueG1sUEsBAgAAFAACAAgATrhTVZYknXsTBgAAcBYAABcAAAAAAAAAAAAAAAAAZhoAAHVuaXZlcnNhbC91bml2ZXJzYWwucG5nUEsBAgAAFAACAAgATrh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EE031-A265-4DB6-9F7D-A6CC8C06F972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DF674D-0B9E-4677-A13E-39E69EA61B89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3317</TotalTime>
  <Words>65</Words>
  <Application>Microsoft Office PowerPoint</Application>
  <PresentationFormat>Widescreen</PresentationFormat>
  <Paragraphs>13</Paragraphs>
  <Slides>14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Bebas Neue</vt:lpstr>
      <vt:lpstr>Calibri</vt:lpstr>
      <vt:lpstr>Calibri Light</vt:lpstr>
      <vt:lpstr>Comic Sans MS</vt:lpstr>
      <vt:lpstr>Nunito</vt:lpstr>
      <vt:lpstr>PT Sans</vt:lpstr>
      <vt:lpstr>Roboto</vt:lpstr>
      <vt:lpstr>Office Theme</vt:lpstr>
      <vt:lpstr>2_Office Theme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56. Unit 5-Lesson 2-Period 1</dc:title>
  <dc:creator>Thao Nhu Lam;Chiêm Thủy</dc:creator>
  <cp:lastModifiedBy>Nguyễn Huệ Chi</cp:lastModifiedBy>
  <cp:revision>95</cp:revision>
  <dcterms:created xsi:type="dcterms:W3CDTF">2020-10-29T10:07:41Z</dcterms:created>
  <dcterms:modified xsi:type="dcterms:W3CDTF">2025-03-13T09:29:35Z</dcterms:modified>
</cp:coreProperties>
</file>