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17"/>
  </p:notesMasterIdLst>
  <p:sldIdLst>
    <p:sldId id="256" r:id="rId2"/>
    <p:sldId id="325" r:id="rId3"/>
    <p:sldId id="326" r:id="rId4"/>
    <p:sldId id="328" r:id="rId5"/>
    <p:sldId id="312" r:id="rId6"/>
    <p:sldId id="311" r:id="rId7"/>
    <p:sldId id="315" r:id="rId8"/>
    <p:sldId id="314" r:id="rId9"/>
    <p:sldId id="316" r:id="rId10"/>
    <p:sldId id="317" r:id="rId11"/>
    <p:sldId id="318" r:id="rId12"/>
    <p:sldId id="319" r:id="rId13"/>
    <p:sldId id="342" r:id="rId14"/>
    <p:sldId id="320" r:id="rId15"/>
    <p:sldId id="321" r:id="rId16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herry Cream Soda" panose="020B0604020202020204" charset="0"/>
      <p:regular r:id="rId22"/>
    </p:embeddedFont>
    <p:embeddedFont>
      <p:font typeface="Nunito Sans" pitchFamily="2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0DF79B-D669-4154-B45C-AD05995EBCA4}">
  <a:tblStyle styleId="{650DF79B-D669-4154-B45C-AD05995EBC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165" autoAdjust="0"/>
  </p:normalViewPr>
  <p:slideViewPr>
    <p:cSldViewPr snapToGrid="0">
      <p:cViewPr varScale="1">
        <p:scale>
          <a:sx n="88" d="100"/>
          <a:sy n="88" d="100"/>
        </p:scale>
        <p:origin x="6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Toy shop</a:t>
            </a:r>
          </a:p>
        </p:txBody>
      </p:sp>
    </p:spTree>
    <p:extLst>
      <p:ext uri="{BB962C8B-B14F-4D97-AF65-F5344CB8AC3E}">
        <p14:creationId xmlns:p14="http://schemas.microsoft.com/office/powerpoint/2010/main" val="1970310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cinema</a:t>
            </a:r>
          </a:p>
        </p:txBody>
      </p:sp>
    </p:spTree>
    <p:extLst>
      <p:ext uri="{BB962C8B-B14F-4D97-AF65-F5344CB8AC3E}">
        <p14:creationId xmlns:p14="http://schemas.microsoft.com/office/powerpoint/2010/main" val="196154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Building</a:t>
            </a:r>
            <a:r>
              <a:rPr lang="en-US" baseline="0" dirty="0"/>
              <a:t> ,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50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8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Start </a:t>
            </a:r>
            <a:r>
              <a:rPr lang="en-US" dirty="0" err="1"/>
              <a:t>để</a:t>
            </a:r>
            <a:r>
              <a:rPr lang="en-US" baseline="0" dirty="0"/>
              <a:t> quay =&gt;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quay/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55039" b="7408"/>
          <a:stretch/>
        </p:blipFill>
        <p:spPr>
          <a:xfrm>
            <a:off x="0" y="3212025"/>
            <a:ext cx="9144003" cy="19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27650" y="542925"/>
            <a:ext cx="6088500" cy="1737900"/>
          </a:xfrm>
          <a:prstGeom prst="rect">
            <a:avLst/>
          </a:prstGeom>
          <a:effectLst>
            <a:outerShdw dist="47625" dir="30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5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527725" y="2280900"/>
            <a:ext cx="6088500" cy="409500"/>
          </a:xfrm>
          <a:prstGeom prst="rect">
            <a:avLst/>
          </a:prstGeom>
          <a:effectLst>
            <a:outerShdw blurRad="28575" dist="28575" dir="4740000" algn="bl" rotWithShape="0">
              <a:schemeClr val="dk1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16;p2"/>
          <p:cNvGrpSpPr/>
          <p:nvPr/>
        </p:nvGrpSpPr>
        <p:grpSpPr>
          <a:xfrm>
            <a:off x="1440850" y="3345025"/>
            <a:ext cx="7703150" cy="1757200"/>
            <a:chOff x="1440850" y="3345025"/>
            <a:chExt cx="7703150" cy="1757200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5">
              <a:alphaModFix/>
            </a:blip>
            <a:srcRect l="30165" r="30169"/>
            <a:stretch/>
          </p:blipFill>
          <p:spPr>
            <a:xfrm>
              <a:off x="1440850" y="3345025"/>
              <a:ext cx="69700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8;p2"/>
            <p:cNvPicPr preferRelativeResize="0"/>
            <p:nvPr/>
          </p:nvPicPr>
          <p:blipFill rotWithShape="1">
            <a:blip r:embed="rId5">
              <a:alphaModFix/>
            </a:blip>
            <a:srcRect l="34261" r="34258"/>
            <a:stretch/>
          </p:blipFill>
          <p:spPr>
            <a:xfrm>
              <a:off x="5282400" y="3345025"/>
              <a:ext cx="553150" cy="17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9;p2"/>
            <p:cNvPicPr preferRelativeResize="0"/>
            <p:nvPr/>
          </p:nvPicPr>
          <p:blipFill rotWithShape="1">
            <a:blip r:embed="rId5">
              <a:alphaModFix/>
            </a:blip>
            <a:srcRect l="28320" r="30989"/>
            <a:stretch/>
          </p:blipFill>
          <p:spPr>
            <a:xfrm>
              <a:off x="8429000" y="3345025"/>
              <a:ext cx="715000" cy="17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20;p2"/>
          <p:cNvGrpSpPr/>
          <p:nvPr/>
        </p:nvGrpSpPr>
        <p:grpSpPr>
          <a:xfrm>
            <a:off x="-1575" y="3027125"/>
            <a:ext cx="8977307" cy="2068250"/>
            <a:chOff x="-1575" y="3027125"/>
            <a:chExt cx="8977307" cy="2068250"/>
          </a:xfrm>
        </p:grpSpPr>
        <p:pic>
          <p:nvPicPr>
            <p:cNvPr id="21" name="Google Shape;21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575" y="3102575"/>
              <a:ext cx="1992800" cy="1992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;p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793800" y="3054450"/>
              <a:ext cx="1669900" cy="166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23;p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296950" y="3304375"/>
              <a:ext cx="1419975" cy="1419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24;p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490403" y="3027125"/>
              <a:ext cx="1159146" cy="16698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2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776248" y="3692425"/>
              <a:ext cx="1293252" cy="1021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26;p2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192667" y="3588100"/>
              <a:ext cx="1783065" cy="10780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accent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"/>
          <p:cNvSpPr txBox="1">
            <a:spLocks noGrp="1"/>
          </p:cNvSpPr>
          <p:nvPr>
            <p:ph type="ctrTitle"/>
          </p:nvPr>
        </p:nvSpPr>
        <p:spPr>
          <a:xfrm>
            <a:off x="720000" y="542925"/>
            <a:ext cx="7704000" cy="570000"/>
          </a:xfrm>
          <a:prstGeom prst="rect">
            <a:avLst/>
          </a:prstGeom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3"/>
          <p:cNvPicPr preferRelativeResize="0"/>
          <p:nvPr/>
        </p:nvPicPr>
        <p:blipFill rotWithShape="1">
          <a:blip r:embed="rId2">
            <a:alphaModFix/>
          </a:blip>
          <a:srcRect t="55736" b="7407"/>
          <a:stretch/>
        </p:blipFill>
        <p:spPr>
          <a:xfrm>
            <a:off x="0" y="3247825"/>
            <a:ext cx="9144003" cy="189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563" y="3212013"/>
            <a:ext cx="149542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3600" y="3266300"/>
            <a:ext cx="1441150" cy="144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223" y="2913537"/>
            <a:ext cx="697006" cy="149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75" y="3102575"/>
            <a:ext cx="1992800" cy="19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3800" y="3054450"/>
            <a:ext cx="1669900" cy="166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96950" y="3304375"/>
            <a:ext cx="1419975" cy="141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90403" y="3027125"/>
            <a:ext cx="1159146" cy="166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76248" y="3692425"/>
            <a:ext cx="1293252" cy="10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92667" y="3588100"/>
            <a:ext cx="1783065" cy="10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3"/>
          <p:cNvPicPr preferRelativeResize="0"/>
          <p:nvPr/>
        </p:nvPicPr>
        <p:blipFill rotWithShape="1">
          <a:blip r:embed="rId11">
            <a:alphaModFix/>
          </a:blip>
          <a:srcRect l="30165" r="30169"/>
          <a:stretch/>
        </p:blipFill>
        <p:spPr>
          <a:xfrm>
            <a:off x="1440850" y="3345025"/>
            <a:ext cx="697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3"/>
          <p:cNvPicPr preferRelativeResize="0"/>
          <p:nvPr/>
        </p:nvPicPr>
        <p:blipFill rotWithShape="1">
          <a:blip r:embed="rId11">
            <a:alphaModFix/>
          </a:blip>
          <a:srcRect l="34261" r="34258"/>
          <a:stretch/>
        </p:blipFill>
        <p:spPr>
          <a:xfrm>
            <a:off x="5282400" y="3345025"/>
            <a:ext cx="55315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3"/>
          <p:cNvPicPr preferRelativeResize="0"/>
          <p:nvPr/>
        </p:nvPicPr>
        <p:blipFill rotWithShape="1">
          <a:blip r:embed="rId11">
            <a:alphaModFix/>
          </a:blip>
          <a:srcRect l="28320" r="30989"/>
          <a:stretch/>
        </p:blipFill>
        <p:spPr>
          <a:xfrm>
            <a:off x="8429000" y="3345025"/>
            <a:ext cx="715000" cy="17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3"/>
          <p:cNvPicPr preferRelativeResize="0"/>
          <p:nvPr/>
        </p:nvPicPr>
        <p:blipFill rotWithShape="1">
          <a:blip r:embed="rId3">
            <a:alphaModFix/>
          </a:blip>
          <a:srcRect l="55524" r="26280" b="54360"/>
          <a:stretch/>
        </p:blipFill>
        <p:spPr>
          <a:xfrm>
            <a:off x="-19050" y="3648075"/>
            <a:ext cx="596175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3"/>
          <p:cNvPicPr preferRelativeResize="0"/>
          <p:nvPr/>
        </p:nvPicPr>
        <p:blipFill rotWithShape="1">
          <a:blip r:embed="rId12">
            <a:alphaModFix/>
          </a:blip>
          <a:srcRect r="40348"/>
          <a:stretch/>
        </p:blipFill>
        <p:spPr>
          <a:xfrm>
            <a:off x="7666275" y="1219850"/>
            <a:ext cx="1477723" cy="80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467000" y="855500"/>
            <a:ext cx="2604850" cy="5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63425" y="2226300"/>
            <a:ext cx="1197952" cy="5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924500" y="2831225"/>
            <a:ext cx="1691652" cy="3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5350" y="2280825"/>
            <a:ext cx="2477251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4"/>
          <p:cNvPicPr preferRelativeResize="0"/>
          <p:nvPr/>
        </p:nvPicPr>
        <p:blipFill rotWithShape="1">
          <a:blip r:embed="rId2">
            <a:alphaModFix/>
          </a:blip>
          <a:srcRect t="54581" b="23174"/>
          <a:stretch/>
        </p:blipFill>
        <p:spPr>
          <a:xfrm>
            <a:off x="0" y="3999375"/>
            <a:ext cx="9144003" cy="114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/>
          <p:cNvPicPr preferRelativeResize="0"/>
          <p:nvPr/>
        </p:nvPicPr>
        <p:blipFill rotWithShape="1">
          <a:blip r:embed="rId3">
            <a:alphaModFix/>
          </a:blip>
          <a:srcRect l="30741" r="30741" b="40856"/>
          <a:stretch/>
        </p:blipFill>
        <p:spPr>
          <a:xfrm flipH="1">
            <a:off x="2359650" y="2922675"/>
            <a:ext cx="1452900" cy="223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4"/>
          <p:cNvPicPr preferRelativeResize="0"/>
          <p:nvPr/>
        </p:nvPicPr>
        <p:blipFill rotWithShape="1">
          <a:blip r:embed="rId3">
            <a:alphaModFix/>
          </a:blip>
          <a:srcRect l="30741" r="30741" b="61687"/>
          <a:stretch/>
        </p:blipFill>
        <p:spPr>
          <a:xfrm flipH="1">
            <a:off x="4674225" y="3692625"/>
            <a:ext cx="1452900" cy="14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4"/>
          <p:cNvPicPr preferRelativeResize="0"/>
          <p:nvPr/>
        </p:nvPicPr>
        <p:blipFill rotWithShape="1">
          <a:blip r:embed="rId3">
            <a:alphaModFix/>
          </a:blip>
          <a:srcRect l="30741" r="30741" b="72631"/>
          <a:stretch/>
        </p:blipFill>
        <p:spPr>
          <a:xfrm flipH="1">
            <a:off x="7045950" y="4121250"/>
            <a:ext cx="1452900" cy="103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4"/>
          <p:cNvPicPr preferRelativeResize="0"/>
          <p:nvPr/>
        </p:nvPicPr>
        <p:blipFill rotWithShape="1">
          <a:blip r:embed="rId4">
            <a:alphaModFix/>
          </a:blip>
          <a:srcRect b="55181"/>
          <a:stretch/>
        </p:blipFill>
        <p:spPr>
          <a:xfrm>
            <a:off x="3368050" y="3524250"/>
            <a:ext cx="1683999" cy="161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4"/>
          <p:cNvPicPr preferRelativeResize="0"/>
          <p:nvPr/>
        </p:nvPicPr>
        <p:blipFill rotWithShape="1">
          <a:blip r:embed="rId5">
            <a:alphaModFix/>
          </a:blip>
          <a:srcRect l="22779" t="4342" r="22774" b="43147"/>
          <a:stretch/>
        </p:blipFill>
        <p:spPr>
          <a:xfrm>
            <a:off x="-409575" y="2442575"/>
            <a:ext cx="2800350" cy="270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l="30741" r="30741" b="22474"/>
          <a:stretch/>
        </p:blipFill>
        <p:spPr>
          <a:xfrm flipH="1">
            <a:off x="-116850" y="2219325"/>
            <a:ext cx="1452900" cy="292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bg>
      <p:bgPr>
        <a:solidFill>
          <a:schemeClr val="accent5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5"/>
          <p:cNvPicPr preferRelativeResize="0"/>
          <p:nvPr/>
        </p:nvPicPr>
        <p:blipFill rotWithShape="1">
          <a:blip r:embed="rId2">
            <a:alphaModFix/>
          </a:blip>
          <a:srcRect t="47591"/>
          <a:stretch/>
        </p:blipFill>
        <p:spPr>
          <a:xfrm>
            <a:off x="0" y="2447926"/>
            <a:ext cx="9144003" cy="26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325" y="3297700"/>
            <a:ext cx="1589101" cy="10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4625" y="2835728"/>
            <a:ext cx="1332848" cy="1469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0" y="2955725"/>
            <a:ext cx="960001" cy="1349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4250" y="2690400"/>
            <a:ext cx="1124702" cy="16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64750" y="3126625"/>
            <a:ext cx="1493452" cy="117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0808" y="3203224"/>
            <a:ext cx="1694881" cy="10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1425120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4784245" y="3127025"/>
            <a:ext cx="479510" cy="146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9">
            <a:alphaModFix/>
          </a:blip>
          <a:srcRect l="33691" r="33687"/>
          <a:stretch/>
        </p:blipFill>
        <p:spPr>
          <a:xfrm>
            <a:off x="6853395" y="3126625"/>
            <a:ext cx="479510" cy="1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bg>
      <p:bgPr>
        <a:solidFill>
          <a:schemeClr val="accent5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/>
          <p:cNvPicPr preferRelativeResize="0"/>
          <p:nvPr/>
        </p:nvPicPr>
        <p:blipFill rotWithShape="1">
          <a:blip r:embed="rId2">
            <a:alphaModFix/>
          </a:blip>
          <a:srcRect b="72932"/>
          <a:stretch/>
        </p:blipFill>
        <p:spPr>
          <a:xfrm>
            <a:off x="-81925" y="4648609"/>
            <a:ext cx="1300225" cy="4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6"/>
          <p:cNvPicPr preferRelativeResize="0"/>
          <p:nvPr/>
        </p:nvPicPr>
        <p:blipFill rotWithShape="1">
          <a:blip r:embed="rId3">
            <a:alphaModFix/>
          </a:blip>
          <a:srcRect b="31707"/>
          <a:stretch/>
        </p:blipFill>
        <p:spPr>
          <a:xfrm>
            <a:off x="4315900" y="3232600"/>
            <a:ext cx="3544198" cy="191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6"/>
          <p:cNvPicPr preferRelativeResize="0"/>
          <p:nvPr/>
        </p:nvPicPr>
        <p:blipFill rotWithShape="1">
          <a:blip r:embed="rId4">
            <a:alphaModFix/>
          </a:blip>
          <a:srcRect b="40782"/>
          <a:stretch/>
        </p:blipFill>
        <p:spPr>
          <a:xfrm>
            <a:off x="832894" y="4089012"/>
            <a:ext cx="2929762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 rotWithShape="1">
          <a:blip r:embed="rId5">
            <a:alphaModFix/>
          </a:blip>
          <a:srcRect b="42568"/>
          <a:stretch/>
        </p:blipFill>
        <p:spPr>
          <a:xfrm>
            <a:off x="957050" y="4083375"/>
            <a:ext cx="827101" cy="105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 rotWithShape="1">
          <a:blip r:embed="rId6">
            <a:alphaModFix/>
          </a:blip>
          <a:srcRect b="35567"/>
          <a:stretch/>
        </p:blipFill>
        <p:spPr>
          <a:xfrm>
            <a:off x="3383175" y="3463625"/>
            <a:ext cx="1213749" cy="167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 rotWithShape="1">
          <a:blip r:embed="rId7">
            <a:alphaModFix/>
          </a:blip>
          <a:srcRect l="40141" r="31614" b="64979"/>
          <a:stretch/>
        </p:blipFill>
        <p:spPr>
          <a:xfrm>
            <a:off x="4289200" y="3754250"/>
            <a:ext cx="1120450" cy="13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 rotWithShape="1">
          <a:blip r:embed="rId7">
            <a:alphaModFix/>
          </a:blip>
          <a:srcRect l="40141" r="31614" b="74454"/>
          <a:stretch/>
        </p:blipFill>
        <p:spPr>
          <a:xfrm>
            <a:off x="2056375" y="4395455"/>
            <a:ext cx="827100" cy="7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6"/>
          <p:cNvPicPr preferRelativeResize="0"/>
          <p:nvPr/>
        </p:nvPicPr>
        <p:blipFill rotWithShape="1">
          <a:blip r:embed="rId7">
            <a:alphaModFix/>
          </a:blip>
          <a:srcRect l="40141" r="31614" b="76822"/>
          <a:stretch/>
        </p:blipFill>
        <p:spPr>
          <a:xfrm>
            <a:off x="176700" y="4655049"/>
            <a:ext cx="603100" cy="4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r="45157" b="25556"/>
          <a:stretch/>
        </p:blipFill>
        <p:spPr>
          <a:xfrm>
            <a:off x="7200300" y="1433200"/>
            <a:ext cx="1943701" cy="371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8">
            <a:alphaModFix/>
          </a:blip>
          <a:srcRect b="26308"/>
          <a:stretch/>
        </p:blipFill>
        <p:spPr>
          <a:xfrm>
            <a:off x="6067450" y="2306975"/>
            <a:ext cx="1792649" cy="283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6"/>
          <p:cNvPicPr preferRelativeResize="0"/>
          <p:nvPr/>
        </p:nvPicPr>
        <p:blipFill rotWithShape="1">
          <a:blip r:embed="rId7">
            <a:alphaModFix/>
          </a:blip>
          <a:srcRect l="40141" r="31614" b="58624"/>
          <a:stretch/>
        </p:blipFill>
        <p:spPr>
          <a:xfrm>
            <a:off x="7367925" y="3001150"/>
            <a:ext cx="1462400" cy="214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3FACF-2D8E-4E1E-B6E0-1AAA70E2D2AE}" type="datetimeFigureOut">
              <a:rPr lang="it-IT" smtClean="0"/>
              <a:pPr/>
              <a:t>13/03/2025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1095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  <a:effectLst>
            <a:outerShdw dist="47625" dir="312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herry Cream Soda"/>
              <a:buNone/>
              <a:defRPr sz="3000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  <a:effectLst>
            <a:outerShdw blurRad="28575" dist="28575" dir="4740000" algn="bl" rotWithShape="0">
              <a:srgbClr val="000000">
                <a:alpha val="3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 b="1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9" r:id="rId4"/>
    <p:sldLayoutId id="2147483680" r:id="rId5"/>
    <p:sldLayoutId id="2147483681" r:id="rId6"/>
    <p:sldLayoutId id="2147483682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3.wdp"/><Relationship Id="rId18" Type="http://schemas.openxmlformats.org/officeDocument/2006/relationships/image" Target="../media/image55.jpg"/><Relationship Id="rId3" Type="http://schemas.openxmlformats.org/officeDocument/2006/relationships/audio" Target="../media/audio5.wav"/><Relationship Id="rId7" Type="http://schemas.openxmlformats.org/officeDocument/2006/relationships/audio" Target="../media/audio8.wav"/><Relationship Id="rId12" Type="http://schemas.openxmlformats.org/officeDocument/2006/relationships/image" Target="../media/image58.png"/><Relationship Id="rId17" Type="http://schemas.openxmlformats.org/officeDocument/2006/relationships/image" Target="../media/image53.jpg"/><Relationship Id="rId2" Type="http://schemas.openxmlformats.org/officeDocument/2006/relationships/audio" Target="../media/audio3.wav"/><Relationship Id="rId16" Type="http://schemas.openxmlformats.org/officeDocument/2006/relationships/image" Target="../media/image51.jpg"/><Relationship Id="rId20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microsoft.com/office/2007/relationships/hdphoto" Target="../media/hdphoto12.wdp"/><Relationship Id="rId5" Type="http://schemas.openxmlformats.org/officeDocument/2006/relationships/audio" Target="../media/audio4.wav"/><Relationship Id="rId15" Type="http://schemas.microsoft.com/office/2007/relationships/hdphoto" Target="../media/hdphoto14.wdp"/><Relationship Id="rId10" Type="http://schemas.openxmlformats.org/officeDocument/2006/relationships/image" Target="../media/image57.png"/><Relationship Id="rId19" Type="http://schemas.openxmlformats.org/officeDocument/2006/relationships/image" Target="../media/image49.jpg"/><Relationship Id="rId4" Type="http://schemas.openxmlformats.org/officeDocument/2006/relationships/audio" Target="../media/audio6.wav"/><Relationship Id="rId9" Type="http://schemas.openxmlformats.org/officeDocument/2006/relationships/image" Target="../media/image25.png"/><Relationship Id="rId1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0.wav"/><Relationship Id="rId7" Type="http://schemas.openxmlformats.org/officeDocument/2006/relationships/image" Target="../media/image6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10" Type="http://schemas.microsoft.com/office/2007/relationships/hdphoto" Target="../media/hdphoto14.wdp"/><Relationship Id="rId4" Type="http://schemas.openxmlformats.org/officeDocument/2006/relationships/audio" Target="../media/audio11.wav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5.png"/><Relationship Id="rId5" Type="http://schemas.openxmlformats.org/officeDocument/2006/relationships/image" Target="../media/image61.png"/><Relationship Id="rId4" Type="http://schemas.openxmlformats.org/officeDocument/2006/relationships/audio" Target="../media/audio14.wav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6.png"/><Relationship Id="rId12" Type="http://schemas.openxmlformats.org/officeDocument/2006/relationships/image" Target="../media/image69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5.png"/><Relationship Id="rId11" Type="http://schemas.openxmlformats.org/officeDocument/2006/relationships/image" Target="../media/image68.gif"/><Relationship Id="rId5" Type="http://schemas.openxmlformats.org/officeDocument/2006/relationships/image" Target="../media/image64.png"/><Relationship Id="rId15" Type="http://schemas.openxmlformats.org/officeDocument/2006/relationships/image" Target="../media/image25.png"/><Relationship Id="rId10" Type="http://schemas.openxmlformats.org/officeDocument/2006/relationships/image" Target="../media/image67.gif"/><Relationship Id="rId4" Type="http://schemas.openxmlformats.org/officeDocument/2006/relationships/notesSlide" Target="../notesSlides/notesSlide6.xml"/><Relationship Id="rId9" Type="http://schemas.openxmlformats.org/officeDocument/2006/relationships/slide" Target="slide15.xml"/><Relationship Id="rId1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70.png"/><Relationship Id="rId7" Type="http://schemas.microsoft.com/office/2007/relationships/hdphoto" Target="../media/hdphoto17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18.wdp"/><Relationship Id="rId5" Type="http://schemas.openxmlformats.org/officeDocument/2006/relationships/image" Target="../media/image55.jpg"/><Relationship Id="rId10" Type="http://schemas.openxmlformats.org/officeDocument/2006/relationships/image" Target="../media/image72.png"/><Relationship Id="rId4" Type="http://schemas.microsoft.com/office/2007/relationships/hdphoto" Target="../media/hdphoto16.wdp"/><Relationship Id="rId9" Type="http://schemas.openxmlformats.org/officeDocument/2006/relationships/hyperlink" Target="93.Unit%209%20Lesson%201-Period%201.pptx#-1,20,PowerPoint Presentation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1.jpg"/><Relationship Id="rId7" Type="http://schemas.openxmlformats.org/officeDocument/2006/relationships/hyperlink" Target="93.Unit%209%20Lesson%201-Period%201.pptx#-1,20,PowerPoint Presentation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74.png"/><Relationship Id="rId4" Type="http://schemas.openxmlformats.org/officeDocument/2006/relationships/image" Target="../media/image25.png"/><Relationship Id="rId9" Type="http://schemas.microsoft.com/office/2007/relationships/hdphoto" Target="../media/hdphoto18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4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audio" Target="../media/audio3.wav"/><Relationship Id="rId21" Type="http://schemas.openxmlformats.org/officeDocument/2006/relationships/image" Target="../media/image38.png"/><Relationship Id="rId7" Type="http://schemas.openxmlformats.org/officeDocument/2006/relationships/image" Target="../media/image29.wmf"/><Relationship Id="rId12" Type="http://schemas.openxmlformats.org/officeDocument/2006/relationships/image" Target="../media/image25.pn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6" Type="http://schemas.microsoft.com/office/2007/relationships/hdphoto" Target="../media/hdphoto2.wdp"/><Relationship Id="rId20" Type="http://schemas.microsoft.com/office/2007/relationships/hdphoto" Target="../media/hdphoto4.wdp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wmf"/><Relationship Id="rId11" Type="http://schemas.openxmlformats.org/officeDocument/2006/relationships/image" Target="../media/image33.gif"/><Relationship Id="rId24" Type="http://schemas.microsoft.com/office/2007/relationships/hdphoto" Target="../media/hdphoto6.wdp"/><Relationship Id="rId5" Type="http://schemas.openxmlformats.org/officeDocument/2006/relationships/image" Target="../media/image27.wmf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microsoft.com/office/2007/relationships/hdphoto" Target="../media/hdphoto8.wdp"/><Relationship Id="rId10" Type="http://schemas.openxmlformats.org/officeDocument/2006/relationships/image" Target="../media/image32.wmf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31.wmf"/><Relationship Id="rId14" Type="http://schemas.microsoft.com/office/2007/relationships/hdphoto" Target="../media/hdphoto1.wdp"/><Relationship Id="rId22" Type="http://schemas.microsoft.com/office/2007/relationships/hdphoto" Target="../media/hdphoto5.wdp"/><Relationship Id="rId27" Type="http://schemas.openxmlformats.org/officeDocument/2006/relationships/image" Target="../media/image41.png"/><Relationship Id="rId30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microsoft.com/office/2007/relationships/hdphoto" Target="../media/hdphoto2.wdp"/><Relationship Id="rId18" Type="http://schemas.openxmlformats.org/officeDocument/2006/relationships/image" Target="../media/image38.png"/><Relationship Id="rId3" Type="http://schemas.openxmlformats.org/officeDocument/2006/relationships/audio" Target="../media/audio3.wav"/><Relationship Id="rId21" Type="http://schemas.microsoft.com/office/2007/relationships/hdphoto" Target="../media/hdphoto6.wdp"/><Relationship Id="rId7" Type="http://schemas.microsoft.com/office/2007/relationships/hdphoto" Target="../media/hdphoto9.wdp"/><Relationship Id="rId12" Type="http://schemas.openxmlformats.org/officeDocument/2006/relationships/image" Target="../media/image35.png"/><Relationship Id="rId17" Type="http://schemas.microsoft.com/office/2007/relationships/hdphoto" Target="../media/hdphoto4.wdp"/><Relationship Id="rId25" Type="http://schemas.microsoft.com/office/2007/relationships/hdphoto" Target="../media/hdphoto8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11" Type="http://schemas.microsoft.com/office/2007/relationships/hdphoto" Target="../media/hdphoto1.wdp"/><Relationship Id="rId24" Type="http://schemas.openxmlformats.org/officeDocument/2006/relationships/image" Target="../media/image41.png"/><Relationship Id="rId5" Type="http://schemas.openxmlformats.org/officeDocument/2006/relationships/image" Target="../media/image44.png"/><Relationship Id="rId15" Type="http://schemas.microsoft.com/office/2007/relationships/hdphoto" Target="../media/hdphoto3.wdp"/><Relationship Id="rId23" Type="http://schemas.microsoft.com/office/2007/relationships/hdphoto" Target="../media/hdphoto7.wdp"/><Relationship Id="rId10" Type="http://schemas.openxmlformats.org/officeDocument/2006/relationships/image" Target="../media/image34.png"/><Relationship Id="rId19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25.png"/><Relationship Id="rId14" Type="http://schemas.openxmlformats.org/officeDocument/2006/relationships/image" Target="../media/image36.png"/><Relationship Id="rId2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9.png"/><Relationship Id="rId3" Type="http://schemas.openxmlformats.org/officeDocument/2006/relationships/audio" Target="../media/audio3.wav"/><Relationship Id="rId21" Type="http://schemas.microsoft.com/office/2007/relationships/hdphoto" Target="../media/hdphoto8.wdp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24" Type="http://schemas.openxmlformats.org/officeDocument/2006/relationships/image" Target="../media/image42.png"/><Relationship Id="rId5" Type="http://schemas.openxmlformats.org/officeDocument/2006/relationships/image" Target="../media/image47.png"/><Relationship Id="rId15" Type="http://schemas.microsoft.com/office/2007/relationships/hdphoto" Target="../media/hdphoto4.wdp"/><Relationship Id="rId23" Type="http://schemas.microsoft.com/office/2007/relationships/hdphoto" Target="../media/hdphoto11.wdp"/><Relationship Id="rId10" Type="http://schemas.openxmlformats.org/officeDocument/2006/relationships/image" Target="../media/image35.png"/><Relationship Id="rId19" Type="http://schemas.microsoft.com/office/2007/relationships/hdphoto" Target="../media/hdphoto6.wdp"/><Relationship Id="rId4" Type="http://schemas.openxmlformats.org/officeDocument/2006/relationships/image" Target="../media/image46.png"/><Relationship Id="rId9" Type="http://schemas.openxmlformats.org/officeDocument/2006/relationships/image" Target="../media/image25.png"/><Relationship Id="rId14" Type="http://schemas.openxmlformats.org/officeDocument/2006/relationships/image" Target="../media/image37.png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5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40"/>
          <p:cNvGrpSpPr/>
          <p:nvPr/>
        </p:nvGrpSpPr>
        <p:grpSpPr>
          <a:xfrm>
            <a:off x="-467000" y="855500"/>
            <a:ext cx="9610998" cy="2343225"/>
            <a:chOff x="-467000" y="855500"/>
            <a:chExt cx="9610998" cy="2343225"/>
          </a:xfrm>
        </p:grpSpPr>
        <p:pic>
          <p:nvPicPr>
            <p:cNvPr id="386" name="Google Shape;38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63425" y="2226300"/>
              <a:ext cx="1197952" cy="518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467000" y="855500"/>
              <a:ext cx="2604850" cy="565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24500" y="2831225"/>
              <a:ext cx="1691652" cy="367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40"/>
            <p:cNvPicPr preferRelativeResize="0"/>
            <p:nvPr/>
          </p:nvPicPr>
          <p:blipFill rotWithShape="1">
            <a:blip r:embed="rId7">
              <a:alphaModFix/>
            </a:blip>
            <a:srcRect r="40348"/>
            <a:stretch/>
          </p:blipFill>
          <p:spPr>
            <a:xfrm>
              <a:off x="7666275" y="1219850"/>
              <a:ext cx="1477723" cy="8000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5350" y="2280825"/>
              <a:ext cx="2477251" cy="8000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40"/>
          <p:cNvSpPr txBox="1">
            <a:spLocks noGrp="1"/>
          </p:cNvSpPr>
          <p:nvPr>
            <p:ph type="ctrTitle"/>
          </p:nvPr>
        </p:nvSpPr>
        <p:spPr>
          <a:xfrm>
            <a:off x="995350" y="737408"/>
            <a:ext cx="7053014" cy="948023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9. Places in town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35998" y="3419025"/>
            <a:ext cx="625554" cy="134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1" y="69111"/>
            <a:ext cx="1616707" cy="775180"/>
          </a:xfrm>
          <a:prstGeom prst="rect">
            <a:avLst/>
          </a:prstGeom>
        </p:spPr>
      </p:pic>
      <p:sp>
        <p:nvSpPr>
          <p:cNvPr id="13" name="Google Shape;3283;p36"/>
          <p:cNvSpPr/>
          <p:nvPr/>
        </p:nvSpPr>
        <p:spPr>
          <a:xfrm>
            <a:off x="2709785" y="168805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80635" y="1757605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Lesson 1. Task 1, 2, 3</a:t>
            </a:r>
            <a:endParaRPr sz="2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5" name="Google Shape;1861;p38"/>
          <p:cNvGrpSpPr/>
          <p:nvPr/>
        </p:nvGrpSpPr>
        <p:grpSpPr>
          <a:xfrm>
            <a:off x="3472601" y="3331851"/>
            <a:ext cx="2959670" cy="1726832"/>
            <a:chOff x="16586" y="2001513"/>
            <a:chExt cx="4220231" cy="2554791"/>
          </a:xfrm>
        </p:grpSpPr>
        <p:grpSp>
          <p:nvGrpSpPr>
            <p:cNvPr id="16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21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8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  <p:sndAc>
      <p:stSnd>
        <p:snd r:embed="rId3" name="(Âm Thanh) chuyển cảnh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3125 0.12377 L -0.73125 0.12407 C -0.72222 0.11235 -0.71441 0.09815 -0.70434 0.09012 C -0.66389 0.05803 -0.66354 0.06482 -0.63541 0.0537 C -0.63194 0.05216 -0.6283 0.05031 -0.625 0.04877 C -0.61597 0.04568 -0.61337 0.04568 -0.60434 0.04414 C -0.596 0.04568 -0.58715 0.04352 -0.57916 0.04877 C -0.57361 0.05309 -0.56996 0.06358 -0.56527 0.0713 C -0.5592 0.08056 -0.5533 0.09012 -0.54722 0.09969 C -0.54652 0.10093 -0.54548 0.10185 -0.54479 0.10309 C -0.54323 0.10494 -0.54184 0.10772 -0.54027 0.10926 C -0.53142 0.11667 -0.52986 0.11667 -0.52239 0.11883 C -0.49496 0.11204 -0.4934 0.11728 -0.47239 0.09661 C -0.4684 0.09259 -0.45521 0.08086 -0.44913 0.07284 C -0.43055 0.04753 -0.44236 0.0571 -0.43229 0.05216 C -0.43125 0.05154 -0.43038 0.05093 -0.42951 0.05062 L -0.41979 0.05833 C -0.41823 0.05957 -0.41649 0.05988 -0.41527 0.06173 C -0.41406 0.06327 -0.41371 0.06636 -0.4125 0.0679 C -0.41007 0.07191 -0.40833 0.07253 -0.40538 0.07438 C -0.40486 0.07593 -0.40468 0.0784 -0.40364 0.07901 C -0.3993 0.08241 -0.39514 0.08056 -0.39114 0.07747 C -0.38715 0.07469 -0.38333 0.07161 -0.37951 0.0679 C -0.37465 0.06358 -0.37031 0.05741 -0.36527 0.0537 C -0.35694 0.04722 -0.34896 0.0392 -0.34027 0.03457 C -0.3276 0.02778 -0.33437 0.03117 -0.31979 0.025 C -0.31319 0.02624 -0.30659 0.02593 -0.3 0.0284 C -0.29878 0.0287 -0.29843 0.03148 -0.29739 0.03303 C -0.29236 0.04074 -0.29427 0.03889 -0.28854 0.04105 L -0.25191 0.0284 C -0.24809 0.02685 -0.24843 0.02469 -0.24375 0.02191 C -0.21771 0.00648 -0.22482 0.00864 -0.20625 0.00586 C -0.18732 -0.00062 -0.19253 -7.40741E-7 -0.16076 0.00124 C -0.15746 0.00124 -0.15434 0.0034 -0.15104 0.00432 C -0.14861 0.00586 -0.146 0.00648 -0.14392 0.00926 C -0.1401 0.01358 -0.1375 0.02037 -0.13402 0.025 C -0.13246 0.02716 -0.13038 0.02809 -0.12864 0.02994 C -0.12014 0.03796 -0.12534 0.03549 -0.11701 0.03766 L -0.09288 0.03148 C -0.09166 0.03117 -0.09045 0.03056 -0.08941 0.02994 C -0.07916 0.02222 -0.06875 0.01543 -0.05902 0.00586 C -0.05642 0.0034 -0.05382 -7.40741E-7 -0.05104 -0.00185 C -0.04288 -0.0071 -0.03437 -0.01049 -0.02604 -0.01451 L -0.01076 -0.00679 C -0.00989 -0.00617 -0.00885 -0.00617 -0.00816 -0.00525 C -0.00677 -0.00339 -0.00573 -0.00093 -0.00451 0.00124 C -0.00312 -0.00864 -0.00468 -0.00525 -0.00104 -0.00031 C -0.00069 -7.40741E-7 -0.00034 -0.00031 -3.05556E-6 -0.00031 L -3.05556E-6 -7.40741E-7 " pathEditMode="relative" rAng="0" ptsTypes="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62" y="-69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rytale Type Intro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32150"/>
            <a:ext cx="9144000" cy="54837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682" y="-12871"/>
            <a:ext cx="1616707" cy="775180"/>
          </a:xfrm>
          <a:prstGeom prst="rect">
            <a:avLst/>
          </a:prstGeom>
        </p:spPr>
      </p:pic>
      <p:pic>
        <p:nvPicPr>
          <p:cNvPr id="5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0" y="-47473"/>
            <a:ext cx="555566" cy="5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222">
                        <a14:foregroundMark x1="69778" y1="12000" x2="20444" y2="85778"/>
                        <a14:foregroundMark x1="12000" y1="28000" x2="48444" y2="62222"/>
                        <a14:foregroundMark x1="58222" y1="33778" x2="90222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9" y="-26463"/>
            <a:ext cx="615328" cy="6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93" y="-26463"/>
            <a:ext cx="642874" cy="6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2" y="722780"/>
            <a:ext cx="2557694" cy="161616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209" y="732421"/>
            <a:ext cx="2435715" cy="16238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63" y="754209"/>
            <a:ext cx="2884899" cy="162381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1" y="2874264"/>
            <a:ext cx="2619171" cy="195934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77" y="2874264"/>
            <a:ext cx="2680812" cy="18894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itle 5"/>
          <p:cNvSpPr txBox="1">
            <a:spLocks/>
          </p:cNvSpPr>
          <p:nvPr/>
        </p:nvSpPr>
        <p:spPr>
          <a:xfrm>
            <a:off x="482548" y="2259692"/>
            <a:ext cx="1842474" cy="499335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fountain</a:t>
            </a:r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5135477" y="4589800"/>
            <a:ext cx="2700249" cy="52448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restaurant</a:t>
            </a:r>
          </a:p>
        </p:txBody>
      </p:sp>
      <p:sp>
        <p:nvSpPr>
          <p:cNvPr id="15" name="Title 5"/>
          <p:cNvSpPr txBox="1">
            <a:spLocks/>
          </p:cNvSpPr>
          <p:nvPr/>
        </p:nvSpPr>
        <p:spPr>
          <a:xfrm>
            <a:off x="1571026" y="4609001"/>
            <a:ext cx="2802200" cy="50528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bookshop</a:t>
            </a:r>
          </a:p>
        </p:txBody>
      </p:sp>
      <p:sp>
        <p:nvSpPr>
          <p:cNvPr id="16" name="Title 5"/>
          <p:cNvSpPr txBox="1">
            <a:spLocks/>
          </p:cNvSpPr>
          <p:nvPr/>
        </p:nvSpPr>
        <p:spPr>
          <a:xfrm>
            <a:off x="3523924" y="2223761"/>
            <a:ext cx="1866283" cy="445712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street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>
          <a:xfrm>
            <a:off x="6265221" y="2195859"/>
            <a:ext cx="2611581" cy="48130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3000" dirty="0">
                <a:latin typeface="Comic Sans MS" panose="030F0702030302020204" pitchFamily="66" charset="0"/>
              </a:rPr>
              <a:t>train station</a:t>
            </a:r>
          </a:p>
        </p:txBody>
      </p:sp>
    </p:spTree>
    <p:extLst>
      <p:ext uri="{BB962C8B-B14F-4D97-AF65-F5344CB8AC3E}">
        <p14:creationId xmlns:p14="http://schemas.microsoft.com/office/powerpoint/2010/main" val="1164899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1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.1 Train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4261"/>
            <a:ext cx="9438226" cy="51912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2 Listen and read.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435343" y="567000"/>
            <a:ext cx="5205677" cy="743049"/>
          </a:xfrm>
          <a:prstGeom prst="wedgeRoundRectCallout">
            <a:avLst>
              <a:gd name="adj1" fmla="val -57517"/>
              <a:gd name="adj2" fmla="val 5272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Wow! There αre so mα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people in the street, Dαn!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3473710" y="2963264"/>
            <a:ext cx="4167310" cy="1417254"/>
          </a:xfrm>
          <a:prstGeom prst="wedgeRoundRectCallout">
            <a:avLst>
              <a:gd name="adj1" fmla="val -770"/>
              <a:gd name="adj2" fmla="val -69066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αt’s right. Cαn we go α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nd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pl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αy in the fountαin neαr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Lotus restαurαnt?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2844457" y="486229"/>
            <a:ext cx="4543056" cy="715354"/>
          </a:xfrm>
          <a:prstGeom prst="wedgeRoundRectCallout">
            <a:avLst>
              <a:gd name="adj1" fmla="val -57517"/>
              <a:gd name="adj2" fmla="val 5272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Is the fountαin in front of or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behind the restα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ur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αnt?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649756" y="3537717"/>
            <a:ext cx="4913545" cy="418441"/>
          </a:xfrm>
          <a:prstGeom prst="wedgeRoundRectCallout">
            <a:avLst>
              <a:gd name="adj1" fmla="val -2169"/>
              <a:gd name="adj2" fmla="val -4406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in front of the restα</a:t>
            </a:r>
            <a:r>
              <a:rPr lang="en-US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ur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αnt.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670133" y="588271"/>
            <a:ext cx="3023980" cy="758383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OK, let’s go. </a:t>
            </a:r>
            <a:b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1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670" y="-39093"/>
            <a:ext cx="546709" cy="5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9488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78544" cy="56885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2 Listen again and tick.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84007"/>
              </p:ext>
            </p:extLst>
          </p:nvPr>
        </p:nvGraphicFramePr>
        <p:xfrm>
          <a:off x="90499" y="1726606"/>
          <a:ext cx="9053500" cy="1702391"/>
        </p:xfrm>
        <a:graphic>
          <a:graphicData uri="http://schemas.openxmlformats.org/drawingml/2006/table">
            <a:tbl>
              <a:tblPr/>
              <a:tblGrid>
                <a:gridCol w="2960129">
                  <a:extLst>
                    <a:ext uri="{9D8B030D-6E8A-4147-A177-3AD203B41FA5}">
                      <a16:colId xmlns:a16="http://schemas.microsoft.com/office/drawing/2014/main" val="700317222"/>
                    </a:ext>
                  </a:extLst>
                </a:gridCol>
                <a:gridCol w="2384165">
                  <a:extLst>
                    <a:ext uri="{9D8B030D-6E8A-4147-A177-3AD203B41FA5}">
                      <a16:colId xmlns:a16="http://schemas.microsoft.com/office/drawing/2014/main" val="270771063"/>
                    </a:ext>
                  </a:extLst>
                </a:gridCol>
                <a:gridCol w="3709206">
                  <a:extLst>
                    <a:ext uri="{9D8B030D-6E8A-4147-A177-3AD203B41FA5}">
                      <a16:colId xmlns:a16="http://schemas.microsoft.com/office/drawing/2014/main" val="2894853037"/>
                    </a:ext>
                  </a:extLst>
                </a:gridCol>
              </a:tblGrid>
              <a:tr h="1702391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The fount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in is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7DC5"/>
                          </a:solidFill>
                          <a:effectLst/>
                          <a:latin typeface="Comic Sans MS" panose="030F0702030302020204" pitchFamily="66" charset="0"/>
                        </a:rPr>
                        <a:t> in front of 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007DC5"/>
                          </a:solidFill>
                          <a:effectLst/>
                          <a:latin typeface="Comic Sans MS" panose="030F0702030302020204" pitchFamily="66" charset="0"/>
                        </a:rPr>
                        <a:t>  behind 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the  rest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 err="1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ur</a:t>
                      </a:r>
                      <a:r>
                        <a:rPr lang="el-GR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α</a:t>
                      </a:r>
                      <a:r>
                        <a:rPr lang="en-US" sz="2400" b="0" i="0" dirty="0">
                          <a:solidFill>
                            <a:srgbClr val="231F20"/>
                          </a:solidFill>
                          <a:effectLst/>
                          <a:latin typeface="Comic Sans MS" panose="030F0702030302020204" pitchFamily="66" charset="0"/>
                        </a:rPr>
                        <a:t>nt.</a:t>
                      </a:r>
                      <a:endParaRPr lang="en-US" sz="24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57900658"/>
                  </a:ext>
                </a:extLst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459421" y="2293882"/>
            <a:ext cx="662153" cy="583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60545" y="2262420"/>
            <a:ext cx="691394" cy="61485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42" b="95238" l="9909" r="989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9421" y="1998853"/>
            <a:ext cx="972310" cy="878502"/>
          </a:xfrm>
          <a:prstGeom prst="rect">
            <a:avLst/>
          </a:prstGeom>
        </p:spPr>
      </p:pic>
      <p:pic>
        <p:nvPicPr>
          <p:cNvPr id="3" name="track 9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5953" y="-12917"/>
            <a:ext cx="557682" cy="5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810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24" y="-298383"/>
            <a:ext cx="9214971" cy="6029357"/>
          </a:xfrm>
          <a:prstGeom prst="rect">
            <a:avLst/>
          </a:prstGeom>
        </p:spPr>
      </p:pic>
      <p:sp>
        <p:nvSpPr>
          <p:cNvPr id="63" name="Oval 62"/>
          <p:cNvSpPr/>
          <p:nvPr/>
        </p:nvSpPr>
        <p:spPr>
          <a:xfrm>
            <a:off x="3906424" y="-74090"/>
            <a:ext cx="4672356" cy="467027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8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GB" sz="24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19654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9" action="ppaction://hlinksldjump"/>
          </p:cNvPr>
          <p:cNvSpPr/>
          <p:nvPr/>
        </p:nvSpPr>
        <p:spPr>
          <a:xfrm>
            <a:off x="1543092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" action="ppaction://noaction"/>
          </p:cNvPr>
          <p:cNvSpPr/>
          <p:nvPr/>
        </p:nvSpPr>
        <p:spPr>
          <a:xfrm>
            <a:off x="2675069" y="2135100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" action="ppaction://noaction"/>
          </p:cNvPr>
          <p:cNvSpPr/>
          <p:nvPr/>
        </p:nvSpPr>
        <p:spPr>
          <a:xfrm>
            <a:off x="107056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" action="ppaction://noaction"/>
          </p:cNvPr>
          <p:cNvSpPr/>
          <p:nvPr/>
        </p:nvSpPr>
        <p:spPr>
          <a:xfrm>
            <a:off x="2237844" y="3244526"/>
            <a:ext cx="1003266" cy="1003266"/>
          </a:xfrm>
          <a:prstGeom prst="roundRect">
            <a:avLst/>
          </a:prstGeom>
          <a:solidFill>
            <a:schemeClr val="accent2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GB" sz="3300" b="1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33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-102472" y="-16854"/>
            <a:ext cx="512223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bg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WHEEL OF FORTUNE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763" y="1912540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524474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vi-VN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ight Arrow 4">
            <a:hlinkClick r:id="" action="ppaction://noaction"/>
          </p:cNvPr>
          <p:cNvSpPr/>
          <p:nvPr/>
        </p:nvSpPr>
        <p:spPr>
          <a:xfrm>
            <a:off x="81209" y="4461107"/>
            <a:ext cx="924791" cy="682393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373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2345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BC3C3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35"/>
            <a:ext cx="9214971" cy="60293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62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04203"/>
            <a:ext cx="9178544" cy="192677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627" y="4278194"/>
            <a:ext cx="5553777" cy="45635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4124" y="-95147"/>
            <a:ext cx="91681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915198" y="568605"/>
            <a:ext cx="4808483" cy="1095703"/>
          </a:xfrm>
          <a:prstGeom prst="wedgeRoundRectCallout">
            <a:avLst>
              <a:gd name="adj1" fmla="val 40315"/>
              <a:gd name="adj2" fmla="val 6753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The </a:t>
            </a:r>
            <a:r>
              <a:rPr lang="en-US" sz="2800" dirty="0" err="1">
                <a:latin typeface="Comic Sans MS" panose="030F0702030302020204" pitchFamily="66" charset="0"/>
              </a:rPr>
              <a:t>tr</a:t>
            </a:r>
            <a:r>
              <a:rPr lang="en-US" sz="2800" dirty="0">
                <a:latin typeface="Comic Sans MS" panose="030F0702030302020204" pitchFamily="66" charset="0"/>
              </a:rPr>
              <a:t>αin stαtion is on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Elizαbeth street.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3790" y="4278194"/>
            <a:ext cx="5602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 </a:t>
            </a:r>
            <a:r>
              <a:rPr lang="en-US" sz="2400" dirty="0" err="1">
                <a:latin typeface="Comic Sans MS" panose="030F0702030302020204" pitchFamily="66" charset="0"/>
              </a:rPr>
              <a:t>tr</a:t>
            </a:r>
            <a:r>
              <a:rPr lang="en-US" sz="2400" dirty="0">
                <a:latin typeface="Comic Sans MS" panose="030F0702030302020204" pitchFamily="66" charset="0"/>
              </a:rPr>
              <a:t>αin stαtion / on / Elizαbeth street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3" y="1893912"/>
            <a:ext cx="3828052" cy="21546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7391" l="2108" r="92506">
                        <a14:foregroundMark x1="14286" y1="88478" x2="13349" y2="93478"/>
                        <a14:foregroundMark x1="40984" y1="88478" x2="41920" y2="928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06293" y="1677353"/>
            <a:ext cx="2842138" cy="3061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-29335"/>
            <a:ext cx="1616707" cy="775180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042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648" y="-66652"/>
            <a:ext cx="9416791" cy="52101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-115503" y="-26463"/>
            <a:ext cx="9490509" cy="507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3 Look and say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909017" y="558312"/>
            <a:ext cx="4534349" cy="1095703"/>
          </a:xfrm>
          <a:prstGeom prst="wedgeRoundRectCallout">
            <a:avLst>
              <a:gd name="adj1" fmla="val 42118"/>
              <a:gd name="adj2" fmla="val 7185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The fountain is in front of the bookshop.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54" y="4499682"/>
            <a:ext cx="59114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2 fountαin / in front of/ bookshop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7" y="1730867"/>
            <a:ext cx="4260215" cy="2691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901" y="-56980"/>
            <a:ext cx="1616707" cy="775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26" b="98135" l="9719" r="99488">
                        <a14:foregroundMark x1="65217" y1="92075" x2="68798" y2="95571"/>
                        <a14:foregroundMark x1="91304" y1="89510" x2="94118" y2="88811"/>
                        <a14:foregroundMark x1="81330" y1="47552" x2="84655" y2="48718"/>
                        <a14:backgroundMark x1="50895" y1="38228" x2="56010" y2="52914"/>
                        <a14:backgroundMark x1="57033" y1="59441" x2="58056" y2="90210"/>
                        <a14:backgroundMark x1="33760" y1="50117" x2="60358" y2="63869"/>
                        <a14:backgroundMark x1="41944" y1="64802" x2="58056" y2="74126"/>
                        <a14:backgroundMark x1="26598" y1="63869" x2="27110" y2="80653"/>
                        <a14:backgroundMark x1="13555" y1="63170" x2="14834" y2="71329"/>
                        <a14:backgroundMark x1="86445" y1="62005" x2="95652" y2="72028"/>
                        <a14:backgroundMark x1="82097" y1="53846" x2="81586" y2="48252"/>
                        <a14:backgroundMark x1="51407" y1="92541" x2="58056" y2="97436"/>
                        <a14:backgroundMark x1="94885" y1="94172" x2="68798" y2="93939"/>
                        <a14:backgroundMark x1="41432" y1="95338" x2="12276" y2="937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51278" y="853610"/>
            <a:ext cx="3547873" cy="3724509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pres?slideindex=20&amp;slidetitle=PowerPoint Presentation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08" b="97368" l="9124" r="927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8118" y="3473699"/>
            <a:ext cx="1344590" cy="130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0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8440" y="0"/>
            <a:ext cx="9239336" cy="6262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753" y="881050"/>
            <a:ext cx="5365352" cy="42816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9" name="Picture 9" descr="C:\Users\alexia\AppData\Local\Microsoft\Windows\Temporary Internet Files\Content.IE5\NYFM94FH\MC900318372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1532" y="698414"/>
            <a:ext cx="5560214" cy="4445086"/>
          </a:xfrm>
          <a:prstGeom prst="rect">
            <a:avLst/>
          </a:prstGeom>
          <a:noFill/>
        </p:spPr>
      </p:pic>
      <p:pic>
        <p:nvPicPr>
          <p:cNvPr id="13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389677" y="3568589"/>
            <a:ext cx="583068" cy="766407"/>
          </a:xfrm>
          <a:prstGeom prst="rect">
            <a:avLst/>
          </a:prstGeom>
          <a:noFill/>
        </p:spPr>
      </p:pic>
      <p:pic>
        <p:nvPicPr>
          <p:cNvPr id="5131" name="Picture 11" descr="C:\Users\alexia\AppData\Local\Microsoft\Windows\Temporary Internet Files\Content.IE5\32OZQPDL\MC900237791[1].wm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04911" y="3678962"/>
            <a:ext cx="597341" cy="751351"/>
          </a:xfrm>
          <a:prstGeom prst="rect">
            <a:avLst/>
          </a:prstGeom>
          <a:noFill/>
        </p:spPr>
      </p:pic>
      <p:pic>
        <p:nvPicPr>
          <p:cNvPr id="5132" name="Picture 12" descr="C:\Users\alexia\AppData\Local\Microsoft\Windows\Temporary Internet Files\Content.IE5\CWHJTQF7\MC900192425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3713" y="3522119"/>
            <a:ext cx="779738" cy="785782"/>
          </a:xfrm>
          <a:prstGeom prst="rect">
            <a:avLst/>
          </a:prstGeom>
          <a:noFill/>
        </p:spPr>
      </p:pic>
      <p:pic>
        <p:nvPicPr>
          <p:cNvPr id="5133" name="Picture 13" descr="C:\Users\alexia\AppData\Local\Microsoft\Windows\Temporary Internet Files\Content.IE5\QQMJ1ZSL\MC900098129[1].wm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45462" y="3799117"/>
            <a:ext cx="326099" cy="511043"/>
          </a:xfrm>
          <a:prstGeom prst="rect">
            <a:avLst/>
          </a:prstGeom>
          <a:noFill/>
        </p:spPr>
      </p:pic>
      <p:pic>
        <p:nvPicPr>
          <p:cNvPr id="5134" name="Picture 14" descr="C:\Users\alexia\AppData\Local\Microsoft\Windows\Temporary Internet Files\Content.IE5\NYFM94FH\MC900232725[1].wm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9408" y="3460577"/>
            <a:ext cx="628586" cy="841759"/>
          </a:xfrm>
          <a:prstGeom prst="rect">
            <a:avLst/>
          </a:prstGeom>
          <a:noFill/>
        </p:spPr>
      </p:pic>
      <p:pic>
        <p:nvPicPr>
          <p:cNvPr id="5130" name="Picture 10" descr="C:\Users\alexia\AppData\Local\Microsoft\Windows\Temporary Internet Files\Content.IE5\S49FVECT\MC900232136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8684" y="3751619"/>
            <a:ext cx="583068" cy="766407"/>
          </a:xfrm>
          <a:prstGeom prst="rect">
            <a:avLst/>
          </a:prstGeom>
          <a:noFill/>
        </p:spPr>
      </p:pic>
      <p:sp>
        <p:nvSpPr>
          <p:cNvPr id="18" name="Rettangolo 17"/>
          <p:cNvSpPr/>
          <p:nvPr/>
        </p:nvSpPr>
        <p:spPr>
          <a:xfrm>
            <a:off x="4309557" y="2488469"/>
            <a:ext cx="864096" cy="216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/>
          </a:p>
        </p:txBody>
      </p:sp>
      <p:sp>
        <p:nvSpPr>
          <p:cNvPr id="20" name="Rettangolo arrotondato 19"/>
          <p:cNvSpPr/>
          <p:nvPr/>
        </p:nvSpPr>
        <p:spPr>
          <a:xfrm>
            <a:off x="3472464" y="1531934"/>
            <a:ext cx="2538282" cy="69323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TOY SHOP</a:t>
            </a:r>
          </a:p>
        </p:txBody>
      </p:sp>
      <p:pic>
        <p:nvPicPr>
          <p:cNvPr id="1030" name="Picture 6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42" y="2380457"/>
            <a:ext cx="2650331" cy="642938"/>
          </a:xfrm>
          <a:prstGeom prst="rect">
            <a:avLst/>
          </a:prstGeom>
          <a:noFill/>
        </p:spPr>
      </p:pic>
      <p:pic>
        <p:nvPicPr>
          <p:cNvPr id="1031" name="Picture 7" descr="C:\Users\alexia\AppData\Local\Microsoft\Windows\Temporary Internet Files\Content.IE5\D2YZSWAS\MM900395740[1].gif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4006" y="2399524"/>
            <a:ext cx="2650331" cy="64293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8388" y="775180"/>
            <a:ext cx="1317172" cy="11856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769" y="971454"/>
            <a:ext cx="1966661" cy="32138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2683" y="1507024"/>
            <a:ext cx="3242995" cy="2141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7767" y="-227748"/>
            <a:ext cx="2577614" cy="20056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522334" y="-246736"/>
            <a:ext cx="2023692" cy="26132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218606"/>
            <a:ext cx="2649438" cy="19468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174385"/>
            <a:ext cx="6267097" cy="544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655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" y="-54472"/>
            <a:ext cx="9386335" cy="51979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853" r="5735" b="1"/>
          <a:stretch/>
        </p:blipFill>
        <p:spPr>
          <a:xfrm>
            <a:off x="1847522" y="0"/>
            <a:ext cx="5770844" cy="50996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881" y="-206574"/>
            <a:ext cx="6267097" cy="54441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CasellaDiTesto 4"/>
          <p:cNvSpPr txBox="1"/>
          <p:nvPr/>
        </p:nvSpPr>
        <p:spPr>
          <a:xfrm>
            <a:off x="3559382" y="3917354"/>
            <a:ext cx="21178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Comic Sans MS" panose="030F0702030302020204" pitchFamily="66" charset="0"/>
              </a:rPr>
              <a:t>CINEMA</a:t>
            </a:r>
          </a:p>
        </p:txBody>
      </p:sp>
      <p:pic>
        <p:nvPicPr>
          <p:cNvPr id="8" name="Picture 3" descr="C:\Users\alexia\AppData\Local\Microsoft\Windows\Temporary Internet Files\Content.IE5\NYFM94FH\MM900336443[1]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240917">
            <a:off x="4740316" y="765766"/>
            <a:ext cx="750543" cy="72793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5507" y="775180"/>
            <a:ext cx="1632935" cy="1469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850319" y="3446391"/>
            <a:ext cx="2596688" cy="1946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382" y="2774749"/>
            <a:ext cx="2023692" cy="261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7034" y="3233118"/>
            <a:ext cx="2509505" cy="21004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277" y="961851"/>
            <a:ext cx="1966661" cy="32138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9842" y="1569622"/>
            <a:ext cx="3242995" cy="21411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54" b="97487" l="2335" r="100000">
                        <a14:foregroundMark x1="53307" y1="4523" x2="47860" y2="92965"/>
                        <a14:foregroundMark x1="95331" y1="46734" x2="53696" y2="34673"/>
                        <a14:backgroundMark x1="6615" y1="2261" x2="6226" y2="20352"/>
                        <a14:backgroundMark x1="5837" y1="79146" x2="6615" y2="97236"/>
                        <a14:backgroundMark x1="98054" y1="80653" x2="98444" y2="99497"/>
                        <a14:backgroundMark x1="95720" y1="18844" x2="99611" y2="2764"/>
                      </a14:backgroundRemoval>
                    </a14:imgEffect>
                  </a14:imgLayer>
                </a14:imgProps>
              </a:ext>
            </a:extLst>
          </a:blip>
          <a:srcRect t="1435" r="3751"/>
          <a:stretch/>
        </p:blipFill>
        <p:spPr>
          <a:xfrm>
            <a:off x="5328930" y="1104740"/>
            <a:ext cx="1936385" cy="3070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609" y="-242290"/>
            <a:ext cx="2577614" cy="200568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3485456" y="-219754"/>
            <a:ext cx="2023692" cy="2613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4630430" y="-174384"/>
            <a:ext cx="2649438" cy="194681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05753" y="-131674"/>
            <a:ext cx="5359562" cy="529437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16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18" y="6090"/>
            <a:ext cx="9252029" cy="53263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5011" y="770464"/>
            <a:ext cx="6016309" cy="29749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100000" l="1241" r="100000">
                        <a14:foregroundMark x1="51427" y1="18567" x2="51241" y2="39912"/>
                      </a14:backgroundRemoval>
                    </a14:imgEffect>
                  </a14:imgLayer>
                </a14:imgProps>
              </a:ext>
            </a:extLst>
          </a:blip>
          <a:srcRect l="14190" r="4489" b="5217"/>
          <a:stretch/>
        </p:blipFill>
        <p:spPr>
          <a:xfrm>
            <a:off x="1524632" y="725204"/>
            <a:ext cx="6035040" cy="2970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" name="TextBox 37"/>
          <p:cNvSpPr txBox="1"/>
          <p:nvPr/>
        </p:nvSpPr>
        <p:spPr>
          <a:xfrm>
            <a:off x="3785566" y="1103122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Tower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53866" y="1673698"/>
            <a:ext cx="1791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Buildings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E7386-3A32-41EB-8C0A-8AD80F7A09E8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45" b="98574" l="9986" r="97004">
                        <a14:foregroundMark x1="50785" y1="8875" x2="63766" y2="31696"/>
                        <a14:foregroundMark x1="77461" y1="16323" x2="45792" y2="41204"/>
                        <a14:foregroundMark x1="48217" y1="12837" x2="34237" y2="25990"/>
                        <a14:foregroundMark x1="39372" y1="23296" x2="34665" y2="37242"/>
                        <a14:foregroundMark x1="51783" y1="16957" x2="40086" y2="34390"/>
                        <a14:foregroundMark x1="56205" y1="19651" x2="45792" y2="32964"/>
                        <a14:foregroundMark x1="82596" y1="14897" x2="82596" y2="31696"/>
                        <a14:foregroundMark x1="86448" y1="13312" x2="85021" y2="30111"/>
                        <a14:foregroundMark x1="87589" y1="13154" x2="87589" y2="30428"/>
                        <a14:foregroundMark x1="55207" y1="48019" x2="55207" y2="48019"/>
                        <a14:foregroundMark x1="60913" y1="45642" x2="60913" y2="45642"/>
                        <a14:foregroundMark x1="65478" y1="47227" x2="65478" y2="47227"/>
                        <a14:foregroundMark x1="70613" y1="53249" x2="70613" y2="53249"/>
                        <a14:foregroundMark x1="64907" y1="52932" x2="64907" y2="52932"/>
                        <a14:foregroundMark x1="60628" y1="53249" x2="60628" y2="53249"/>
                        <a14:foregroundMark x1="65621" y1="81300" x2="65621" y2="81300"/>
                        <a14:foregroundMark x1="60628" y1="80824" x2="59914" y2="80190"/>
                        <a14:foregroundMark x1="70185" y1="81616" x2="70185" y2="81616"/>
                        <a14:foregroundMark x1="64194" y1="87005" x2="64194" y2="87005"/>
                        <a14:foregroundMark x1="59201" y1="87639" x2="59201" y2="87639"/>
                        <a14:foregroundMark x1="54779" y1="87639" x2="54779" y2="876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7329" y="1147287"/>
            <a:ext cx="1264898" cy="11385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293" y="0"/>
            <a:ext cx="1616707" cy="775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>
            <a:off x="1457573" y="2722992"/>
            <a:ext cx="1482785" cy="111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731" y="2388179"/>
            <a:ext cx="1128674" cy="14575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100000" l="1881" r="100000">
                        <a14:foregroundMark x1="53292" y1="11985" x2="27273" y2="11236"/>
                        <a14:foregroundMark x1="26332" y1="11985" x2="26019" y2="46067"/>
                        <a14:foregroundMark x1="23824" y1="50187" x2="14420" y2="42322"/>
                        <a14:foregroundMark x1="13166" y1="43820" x2="5643" y2="47940"/>
                        <a14:foregroundMark x1="20376" y1="62172" x2="13793" y2="66667"/>
                        <a14:foregroundMark x1="26019" y1="65918" x2="26019" y2="95506"/>
                        <a14:foregroundMark x1="70533" y1="11985" x2="96865" y2="11985"/>
                        <a14:foregroundMark x1="71473" y1="29963" x2="68025" y2="40449"/>
                        <a14:foregroundMark x1="52978" y1="23221" x2="51411" y2="382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247" y="2631709"/>
            <a:ext cx="1421128" cy="1189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7026" y="1370878"/>
            <a:ext cx="1079254" cy="1763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9158" y="1665779"/>
            <a:ext cx="1804423" cy="11913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344" b="100000" l="1520" r="97264">
                        <a14:foregroundMark x1="35562" y1="66406" x2="49240" y2="66406"/>
                        <a14:foregroundMark x1="45897" y1="66797" x2="50760" y2="78516"/>
                        <a14:foregroundMark x1="49240" y1="82422" x2="44985" y2="91406"/>
                        <a14:foregroundMark x1="44681" y1="91797" x2="50456" y2="94141"/>
                        <a14:foregroundMark x1="51064" y1="95703" x2="73252" y2="94531"/>
                        <a14:foregroundMark x1="75684" y1="58984" x2="74772" y2="89453"/>
                        <a14:foregroundMark x1="88450" y1="36719" x2="79331" y2="42578"/>
                        <a14:foregroundMark x1="75380" y1="10547" x2="75380" y2="39063"/>
                        <a14:foregroundMark x1="89058" y1="37109" x2="94529" y2="39844"/>
                        <a14:foregroundMark x1="77812" y1="56250" x2="85106" y2="62109"/>
                        <a14:foregroundMark x1="89058" y1="62500" x2="95745" y2="566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2543" y="671081"/>
            <a:ext cx="1459645" cy="113577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2462282" y="719530"/>
            <a:ext cx="1078530" cy="1392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484" r="95846">
                        <a14:foregroundMark x1="4154" y1="7393" x2="27596" y2="6615"/>
                        <a14:foregroundMark x1="71217" y1="7782" x2="71513" y2="45525"/>
                        <a14:foregroundMark x1="69733" y1="65370" x2="70326" y2="93774"/>
                        <a14:foregroundMark x1="42730" y1="8560" x2="63205" y2="7004"/>
                        <a14:foregroundMark x1="42136" y1="12840" x2="47478" y2="26070"/>
                        <a14:foregroundMark x1="2671" y1="10117" x2="3264" y2="94163"/>
                      </a14:backgroundRemoval>
                    </a14:imgEffect>
                  </a14:imgLayer>
                </a14:imgProps>
              </a:ext>
            </a:extLst>
          </a:blip>
          <a:srcRect l="1720" t="5440" r="142"/>
          <a:stretch/>
        </p:blipFill>
        <p:spPr>
          <a:xfrm rot="10800000">
            <a:off x="6085661" y="736023"/>
            <a:ext cx="1425659" cy="104757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477828" y="392912"/>
            <a:ext cx="1079254" cy="1763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3454891" y="2397007"/>
            <a:ext cx="1079254" cy="17636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077884" y="1651906"/>
            <a:ext cx="1804423" cy="11913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108" y="2383530"/>
            <a:ext cx="1128674" cy="14575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85309" y="1679616"/>
            <a:ext cx="1804423" cy="11913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54" b="98476" l="0" r="97638">
                        <a14:foregroundMark x1="3937" y1="28659" x2="5512" y2="54573"/>
                        <a14:foregroundMark x1="11417" y1="54573" x2="27165" y2="51524"/>
                        <a14:foregroundMark x1="26772" y1="52744" x2="33071" y2="57927"/>
                        <a14:foregroundMark x1="32677" y1="59451" x2="29921" y2="69207"/>
                        <a14:foregroundMark x1="7874" y1="66159" x2="21260" y2="71951"/>
                        <a14:foregroundMark x1="5118" y1="67988" x2="3543" y2="85976"/>
                        <a14:foregroundMark x1="3937" y1="84756" x2="3937" y2="93598"/>
                        <a14:foregroundMark x1="5512" y1="27134" x2="38583" y2="27439"/>
                        <a14:foregroundMark x1="38189" y1="17073" x2="35827" y2="10976"/>
                        <a14:foregroundMark x1="60236" y1="7927" x2="54724" y2="4268"/>
                        <a14:foregroundMark x1="59055" y1="27439" x2="90551" y2="27134"/>
                        <a14:foregroundMark x1="92520" y1="29268" x2="93701" y2="47256"/>
                        <a14:foregroundMark x1="88189" y1="56402" x2="73228" y2="52134"/>
                        <a14:foregroundMark x1="70866" y1="53963" x2="65748" y2="61280"/>
                        <a14:foregroundMark x1="64567" y1="64329" x2="73622" y2="71037"/>
                        <a14:foregroundMark x1="76378" y1="74085" x2="88976" y2="66159"/>
                        <a14:foregroundMark x1="93701" y1="67988" x2="92913" y2="95427"/>
                        <a14:foregroundMark x1="2756" y1="44817" x2="2756" y2="49085"/>
                        <a14:foregroundMark x1="23228" y1="52134" x2="27559" y2="53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4449999" y="730011"/>
            <a:ext cx="1078530" cy="13927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452384" y="364141"/>
            <a:ext cx="1079254" cy="176365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93" b="99751" l="3659" r="99187">
                        <a14:foregroundMark x1="9756" y1="22388" x2="35772" y2="21144"/>
                        <a14:foregroundMark x1="57317" y1="4478" x2="61789" y2="8209"/>
                        <a14:foregroundMark x1="57317" y1="21891" x2="87805" y2="21144"/>
                        <a14:foregroundMark x1="74797" y1="40299" x2="88211" y2="42040"/>
                        <a14:foregroundMark x1="6504" y1="78358" x2="39837" y2="77612"/>
                        <a14:foregroundMark x1="38618" y1="84826" x2="36992" y2="92289"/>
                        <a14:foregroundMark x1="65447" y1="78856" x2="93496" y2="77861"/>
                        <a14:foregroundMark x1="61789" y1="87065" x2="59350" y2="92289"/>
                        <a14:foregroundMark x1="39431" y1="5721" x2="36585" y2="11692"/>
                        <a14:foregroundMark x1="36179" y1="13433" x2="42683" y2="17662"/>
                        <a14:foregroundMark x1="5691" y1="21891" x2="15041" y2="21393"/>
                        <a14:foregroundMark x1="86992" y1="21891" x2="96341" y2="21393"/>
                        <a14:foregroundMark x1="62195" y1="10199" x2="56504" y2="17662"/>
                        <a14:foregroundMark x1="36179" y1="36318" x2="36179" y2="36318"/>
                        <a14:foregroundMark x1="96341" y1="22886" x2="96341" y2="42289"/>
                        <a14:foregroundMark x1="70732" y1="43284" x2="66260" y2="48756"/>
                        <a14:foregroundMark x1="66260" y1="52736" x2="76829" y2="58458"/>
                        <a14:foregroundMark x1="83740" y1="57960" x2="91870" y2="54229"/>
                        <a14:foregroundMark x1="95935" y1="57214" x2="95935" y2="78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5457268" y="2392358"/>
            <a:ext cx="1079254" cy="17636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60" b="95985" l="4096" r="98554">
                        <a14:backgroundMark x1="18554" y1="7299" x2="11084" y2="7664"/>
                        <a14:backgroundMark x1="21928" y1="6934" x2="19036" y2="6934"/>
                        <a14:backgroundMark x1="79036" y1="7299" x2="97831" y2="6204"/>
                        <a14:backgroundMark x1="78072" y1="4745" x2="78313" y2="365"/>
                        <a14:backgroundMark x1="20482" y1="90876" x2="4819" y2="89781"/>
                        <a14:backgroundMark x1="22651" y1="93066" x2="23133" y2="99270"/>
                        <a14:backgroundMark x1="79036" y1="90876" x2="93735" y2="908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081476" y="1644954"/>
            <a:ext cx="1820745" cy="120213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72" b="98585" l="1802" r="9549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439" y="1419733"/>
            <a:ext cx="1785610" cy="171480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4" b="99708" l="709" r="99433">
                        <a14:backgroundMark x1="9504" y1="7737" x2="87376" y2="91971"/>
                        <a14:backgroundMark x1="88936" y1="10073" x2="41277" y2="41314"/>
                        <a14:backgroundMark x1="26241" y1="8175" x2="55177" y2="27299"/>
                        <a14:backgroundMark x1="15887" y1="18832" x2="26099" y2="85109"/>
                        <a14:backgroundMark x1="8652" y1="55912" x2="88794" y2="50511"/>
                        <a14:backgroundMark x1="39433" y1="9051" x2="40851" y2="37956"/>
                        <a14:backgroundMark x1="40142" y1="10219" x2="81418" y2="15474"/>
                        <a14:backgroundMark x1="61702" y1="10073" x2="78723" y2="10365"/>
                        <a14:backgroundMark x1="63262" y1="26861" x2="75177" y2="47591"/>
                        <a14:backgroundMark x1="82979" y1="27153" x2="86809" y2="75620"/>
                        <a14:backgroundMark x1="64823" y1="55328" x2="89929" y2="80876"/>
                        <a14:backgroundMark x1="92482" y1="66861" x2="83830" y2="87737"/>
                        <a14:backgroundMark x1="63404" y1="68467" x2="28936" y2="91241"/>
                        <a14:backgroundMark x1="77163" y1="85839" x2="46667" y2="85839"/>
                        <a14:backgroundMark x1="76028" y1="92847" x2="63262" y2="84818"/>
                        <a14:backgroundMark x1="70355" y1="92117" x2="57447" y2="90657"/>
                        <a14:backgroundMark x1="21702" y1="91679" x2="8652" y2="80292"/>
                        <a14:backgroundMark x1="12766" y1="61898" x2="17589" y2="78832"/>
                        <a14:backgroundMark x1="12908" y1="21022" x2="13333" y2="37664"/>
                        <a14:backgroundMark x1="16738" y1="8029" x2="29078" y2="20000"/>
                        <a14:backgroundMark x1="89078" y1="26715" x2="91631" y2="391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8368" y="555797"/>
            <a:ext cx="6459738" cy="34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6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6124" y="-55659"/>
            <a:ext cx="9381443" cy="555001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213" y="-55659"/>
            <a:ext cx="8726285" cy="6527955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3175" cap="sq">
            <a:noFill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bookshop</a:t>
            </a:r>
          </a:p>
        </p:txBody>
      </p:sp>
    </p:spTree>
    <p:extLst>
      <p:ext uri="{BB962C8B-B14F-4D97-AF65-F5344CB8AC3E}">
        <p14:creationId xmlns:p14="http://schemas.microsoft.com/office/powerpoint/2010/main" val="2419817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1. Booksh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24"/>
            <a:ext cx="10406743" cy="5226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84" y="-74886"/>
            <a:ext cx="8258455" cy="5218386"/>
          </a:xfrm>
          <a:prstGeom prst="trapezoid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fountain</a:t>
            </a:r>
          </a:p>
        </p:txBody>
      </p:sp>
    </p:spTree>
    <p:extLst>
      <p:ext uri="{BB962C8B-B14F-4D97-AF65-F5344CB8AC3E}">
        <p14:creationId xmlns:p14="http://schemas.microsoft.com/office/powerpoint/2010/main" val="39576851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fouta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24"/>
            <a:ext cx="10406743" cy="5226192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750732" y="4018642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restaurant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483" y="-294456"/>
            <a:ext cx="7866993" cy="5544656"/>
          </a:xfrm>
          <a:prstGeom prst="parallelogram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17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restaur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024"/>
            <a:ext cx="10406743" cy="5226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2550" y="0"/>
            <a:ext cx="8064063" cy="5376041"/>
          </a:xfrm>
          <a:prstGeom prst="trapezoid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695554" y="3868870"/>
            <a:ext cx="3234974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street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stre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1387" y="-43661"/>
            <a:ext cx="10406774" cy="5230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771" y="0"/>
            <a:ext cx="9138062" cy="5143500"/>
          </a:xfrm>
          <a:prstGeom prst="parallelogram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4587766" y="4018642"/>
            <a:ext cx="4397940" cy="8668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train station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30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Train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1 Train st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Neighborhood Newsletter by Slidesgo">
  <a:themeElements>
    <a:clrScheme name="Simple Light">
      <a:dk1>
        <a:srgbClr val="401F1F"/>
      </a:dk1>
      <a:lt1>
        <a:srgbClr val="F9F2E8"/>
      </a:lt1>
      <a:dk2>
        <a:srgbClr val="F062A6"/>
      </a:dk2>
      <a:lt2>
        <a:srgbClr val="F24464"/>
      </a:lt2>
      <a:accent1>
        <a:srgbClr val="F2884B"/>
      </a:accent1>
      <a:accent2>
        <a:srgbClr val="F0DA26"/>
      </a:accent2>
      <a:accent3>
        <a:srgbClr val="A39522"/>
      </a:accent3>
      <a:accent4>
        <a:srgbClr val="47CFE5"/>
      </a:accent4>
      <a:accent5>
        <a:srgbClr val="147BA3"/>
      </a:accent5>
      <a:accent6>
        <a:srgbClr val="091B40"/>
      </a:accent6>
      <a:hlink>
        <a:srgbClr val="F9F2E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219</Words>
  <Application>Microsoft Office PowerPoint</Application>
  <PresentationFormat>On-screen Show (16:9)</PresentationFormat>
  <Paragraphs>55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Comic Sans MS</vt:lpstr>
      <vt:lpstr>Tahoma</vt:lpstr>
      <vt:lpstr>Nunito Sans</vt:lpstr>
      <vt:lpstr>Arial</vt:lpstr>
      <vt:lpstr>Cherry Cream Soda</vt:lpstr>
      <vt:lpstr>Neighborhood Newsletter by Slidesgo</vt:lpstr>
      <vt:lpstr>Unit 9. Places in 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Wow! There αre so mαny people in the street, Dαn!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Nguyễn Huệ Chi</cp:lastModifiedBy>
  <cp:revision>90</cp:revision>
  <dcterms:modified xsi:type="dcterms:W3CDTF">2025-03-13T07:43:42Z</dcterms:modified>
</cp:coreProperties>
</file>