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media3.wav" ContentType="audio/x-wav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5.wav" ContentType="audio/x-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3" r:id="rId3"/>
    <p:sldMasterId id="2147483725" r:id="rId4"/>
  </p:sldMasterIdLst>
  <p:notesMasterIdLst>
    <p:notesMasterId r:id="rId21"/>
  </p:notesMasterIdLst>
  <p:sldIdLst>
    <p:sldId id="334" r:id="rId5"/>
    <p:sldId id="261" r:id="rId6"/>
    <p:sldId id="259" r:id="rId7"/>
    <p:sldId id="344" r:id="rId8"/>
    <p:sldId id="586" r:id="rId9"/>
    <p:sldId id="589" r:id="rId10"/>
    <p:sldId id="590" r:id="rId11"/>
    <p:sldId id="591" r:id="rId12"/>
    <p:sldId id="592" r:id="rId13"/>
    <p:sldId id="593" r:id="rId14"/>
    <p:sldId id="594" r:id="rId15"/>
    <p:sldId id="595" r:id="rId16"/>
    <p:sldId id="596" r:id="rId17"/>
    <p:sldId id="343" r:id="rId18"/>
    <p:sldId id="325" r:id="rId19"/>
    <p:sldId id="32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9DCFAF-16BB-4510-B0D1-4813EE511BD9}">
          <p14:sldIdLst>
            <p14:sldId id="334"/>
            <p14:sldId id="261"/>
            <p14:sldId id="259"/>
            <p14:sldId id="344"/>
            <p14:sldId id="586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343"/>
            <p14:sldId id="325"/>
            <p14:sldId id="329"/>
          </p14:sldIdLst>
        </p14:section>
        <p14:section name="Untitled Section" id="{077A8E8D-8F0C-4FB5-8AB7-F592F34A56E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58"/>
    <a:srgbClr val="E7F8FF"/>
    <a:srgbClr val="E1F6FF"/>
    <a:srgbClr val="FFF4F5"/>
    <a:srgbClr val="D3FDCB"/>
    <a:srgbClr val="FFFFFF"/>
    <a:srgbClr val="ED1450"/>
    <a:srgbClr val="6600CC"/>
    <a:srgbClr val="C0ECFE"/>
    <a:srgbClr val="FF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2B70A-C62C-498A-A11A-F5231047C2E7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30243-9447-443A-985C-BDFCEDA6B18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82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43425-7FA6-B2B8-8990-26F4E229F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544C5690-2626-9B3C-FDB4-6B36969EEB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C124D5A3-80C6-CF1A-2965-D0B5DAB04D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Hs </a:t>
            </a:r>
            <a:r>
              <a:rPr lang="en-GB" altLang="en-US" dirty="0" err="1"/>
              <a:t>sẽ</a:t>
            </a:r>
            <a:r>
              <a:rPr lang="en-GB" altLang="en-US" dirty="0"/>
              <a:t> </a:t>
            </a:r>
            <a:r>
              <a:rPr lang="en-GB" altLang="en-US" dirty="0" err="1"/>
              <a:t>nhìn</a:t>
            </a:r>
            <a:r>
              <a:rPr lang="en-GB" altLang="en-US" dirty="0"/>
              <a:t> </a:t>
            </a:r>
            <a:r>
              <a:rPr lang="en-GB" altLang="en-US" dirty="0" err="1"/>
              <a:t>chữ</a:t>
            </a:r>
            <a:r>
              <a:rPr lang="en-GB" altLang="en-US" dirty="0"/>
              <a:t> </a:t>
            </a:r>
            <a:r>
              <a:rPr lang="en-GB" altLang="en-US" dirty="0" err="1"/>
              <a:t>trên</a:t>
            </a:r>
            <a:r>
              <a:rPr lang="en-GB" altLang="en-US" dirty="0"/>
              <a:t> </a:t>
            </a:r>
            <a:r>
              <a:rPr lang="en-GB" altLang="en-US" dirty="0" err="1"/>
              <a:t>chiếc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</a:t>
            </a:r>
            <a:r>
              <a:rPr lang="en-GB" altLang="en-US" dirty="0" err="1"/>
              <a:t>nói</a:t>
            </a:r>
            <a:r>
              <a:rPr lang="en-GB" altLang="en-US" dirty="0"/>
              <a:t> </a:t>
            </a:r>
            <a:r>
              <a:rPr lang="en-GB" altLang="en-US" dirty="0" err="1"/>
              <a:t>thật</a:t>
            </a:r>
            <a:r>
              <a:rPr lang="en-GB" altLang="en-US" dirty="0"/>
              <a:t> </a:t>
            </a:r>
            <a:r>
              <a:rPr lang="en-GB" altLang="en-US" dirty="0" err="1"/>
              <a:t>nhanh</a:t>
            </a:r>
            <a:r>
              <a:rPr lang="en-GB" altLang="en-US" dirty="0"/>
              <a:t>. </a:t>
            </a:r>
            <a:r>
              <a:rPr lang="en-GB" altLang="en-US" dirty="0" err="1"/>
              <a:t>Mỗi</a:t>
            </a:r>
            <a:r>
              <a:rPr lang="en-GB" altLang="en-US" dirty="0"/>
              <a:t> </a:t>
            </a:r>
            <a:r>
              <a:rPr lang="en-GB" altLang="en-US" dirty="0" err="1"/>
              <a:t>câu</a:t>
            </a:r>
            <a:r>
              <a:rPr lang="en-GB" altLang="en-US" dirty="0"/>
              <a:t> </a:t>
            </a:r>
            <a:r>
              <a:rPr lang="en-GB" altLang="en-US" dirty="0" err="1"/>
              <a:t>trả</a:t>
            </a:r>
            <a:r>
              <a:rPr lang="en-GB" altLang="en-US" dirty="0"/>
              <a:t> </a:t>
            </a:r>
            <a:r>
              <a:rPr lang="en-GB" altLang="en-US" dirty="0" err="1"/>
              <a:t>lời</a:t>
            </a:r>
            <a:r>
              <a:rPr lang="en-GB" altLang="en-US" dirty="0"/>
              <a:t> </a:t>
            </a:r>
            <a:r>
              <a:rPr lang="en-GB" altLang="en-US" dirty="0" err="1"/>
              <a:t>đúng</a:t>
            </a:r>
            <a:r>
              <a:rPr lang="en-GB" altLang="en-US" dirty="0"/>
              <a:t>, </a:t>
            </a:r>
            <a:r>
              <a:rPr lang="en-GB" altLang="en-US" dirty="0" err="1"/>
              <a:t>đội</a:t>
            </a:r>
            <a:r>
              <a:rPr lang="en-GB" altLang="en-US" dirty="0"/>
              <a:t> </a:t>
            </a:r>
            <a:r>
              <a:rPr lang="en-GB" altLang="en-US" dirty="0" err="1"/>
              <a:t>đó</a:t>
            </a:r>
            <a:r>
              <a:rPr lang="en-GB" altLang="en-US" dirty="0"/>
              <a:t> </a:t>
            </a:r>
            <a:r>
              <a:rPr lang="en-GB" altLang="en-US" dirty="0" err="1"/>
              <a:t>được</a:t>
            </a:r>
            <a:r>
              <a:rPr lang="en-GB" altLang="en-US" dirty="0"/>
              <a:t> 1 </a:t>
            </a:r>
            <a:r>
              <a:rPr lang="en-GB" altLang="en-US" dirty="0" err="1"/>
              <a:t>điểm</a:t>
            </a:r>
            <a:r>
              <a:rPr lang="en-GB" altLang="en-US" dirty="0"/>
              <a:t> </a:t>
            </a:r>
            <a:r>
              <a:rPr lang="en-GB" altLang="en-US" dirty="0" err="1"/>
              <a:t>thưởng</a:t>
            </a:r>
            <a:r>
              <a:rPr lang="en-GB" alt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GV click </a:t>
            </a:r>
            <a:r>
              <a:rPr lang="en-GB" altLang="en-US" dirty="0" err="1"/>
              <a:t>chuột</a:t>
            </a:r>
            <a:r>
              <a:rPr lang="en-GB" altLang="en-US" dirty="0"/>
              <a:t> </a:t>
            </a:r>
            <a:r>
              <a:rPr lang="en-GB" altLang="en-US" dirty="0" err="1"/>
              <a:t>lần</a:t>
            </a:r>
            <a:r>
              <a:rPr lang="en-GB" altLang="en-US" dirty="0"/>
              <a:t> 1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chạy</a:t>
            </a:r>
            <a:r>
              <a:rPr lang="en-GB" altLang="en-US" dirty="0"/>
              <a:t> qua, click </a:t>
            </a:r>
            <a:r>
              <a:rPr lang="en-GB" altLang="en-US" dirty="0" err="1"/>
              <a:t>lần</a:t>
            </a:r>
            <a:r>
              <a:rPr lang="en-GB" altLang="en-US" dirty="0"/>
              <a:t> 2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quay </a:t>
            </a:r>
            <a:r>
              <a:rPr lang="en-GB" altLang="en-US" dirty="0" err="1"/>
              <a:t>lại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click </a:t>
            </a:r>
            <a:r>
              <a:rPr lang="en-GB" altLang="en-US" dirty="0" err="1"/>
              <a:t>lần</a:t>
            </a:r>
            <a:r>
              <a:rPr lang="en-GB" altLang="en-US" dirty="0"/>
              <a:t> 3 </a:t>
            </a:r>
            <a:r>
              <a:rPr lang="en-GB" altLang="en-US" dirty="0" err="1"/>
              <a:t>để</a:t>
            </a:r>
            <a:r>
              <a:rPr lang="en-GB" altLang="en-US" dirty="0"/>
              <a:t> show </a:t>
            </a:r>
            <a:r>
              <a:rPr lang="en-GB" altLang="en-US" dirty="0" err="1"/>
              <a:t>tranh</a:t>
            </a:r>
            <a:r>
              <a:rPr lang="en-GB" altLang="en-US" dirty="0"/>
              <a:t> </a:t>
            </a:r>
            <a:r>
              <a:rPr lang="en-GB" altLang="en-US" dirty="0" err="1"/>
              <a:t>minh</a:t>
            </a:r>
            <a:r>
              <a:rPr lang="en-GB" altLang="en-US" dirty="0"/>
              <a:t> </a:t>
            </a:r>
            <a:r>
              <a:rPr lang="en-GB" altLang="en-US" dirty="0" err="1"/>
              <a:t>họa</a:t>
            </a:r>
            <a:r>
              <a:rPr lang="en-GB" altLang="en-US" dirty="0"/>
              <a:t> </a:t>
            </a:r>
            <a:r>
              <a:rPr lang="en-GB" altLang="en-US" dirty="0" err="1"/>
              <a:t>cho</a:t>
            </a:r>
            <a:r>
              <a:rPr lang="en-GB" altLang="en-US" dirty="0"/>
              <a:t> </a:t>
            </a:r>
            <a:r>
              <a:rPr lang="en-GB" altLang="en-US" dirty="0" err="1"/>
              <a:t>từ</a:t>
            </a:r>
            <a:r>
              <a:rPr lang="en-GB" altLang="en-US" dirty="0"/>
              <a:t> </a:t>
            </a:r>
            <a:r>
              <a:rPr lang="en-GB" altLang="en-US" dirty="0" err="1"/>
              <a:t>mới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FD2E6268-EC0C-1AAD-B65C-5BFA28A84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A341B1-A20C-47FC-BDE2-14C41D7B1F83}" type="slidenum">
              <a:rPr lang="en-US" altLang="en-US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27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A7433CE0-8D82-D1C4-D550-001E4B97D4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35DE313-6292-4901-092C-0847B2F07B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95502EA-5D10-A6E6-E5AC-DE1B4D46D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9F4927C-2227-4CA3-83D6-B0A92277410A}" type="slidenum">
              <a:rPr lang="en-US" altLang="en-US">
                <a:solidFill>
                  <a:srgbClr val="000000"/>
                </a:solidFill>
              </a:rPr>
              <a:pPr/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BA12F7F2-2387-FF57-D2E2-7FF2779F1D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AE3B521-AD95-00D9-48E7-E831F9221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Hs </a:t>
            </a:r>
            <a:r>
              <a:rPr lang="en-GB" altLang="en-US" dirty="0" err="1"/>
              <a:t>sẽ</a:t>
            </a:r>
            <a:r>
              <a:rPr lang="en-GB" altLang="en-US" dirty="0"/>
              <a:t> </a:t>
            </a:r>
            <a:r>
              <a:rPr lang="en-GB" altLang="en-US" dirty="0" err="1"/>
              <a:t>nhìn</a:t>
            </a:r>
            <a:r>
              <a:rPr lang="en-GB" altLang="en-US" dirty="0"/>
              <a:t> </a:t>
            </a:r>
            <a:r>
              <a:rPr lang="en-GB" altLang="en-US" dirty="0" err="1"/>
              <a:t>chữ</a:t>
            </a:r>
            <a:r>
              <a:rPr lang="en-GB" altLang="en-US" dirty="0"/>
              <a:t> </a:t>
            </a:r>
            <a:r>
              <a:rPr lang="en-GB" altLang="en-US" dirty="0" err="1"/>
              <a:t>trên</a:t>
            </a:r>
            <a:r>
              <a:rPr lang="en-GB" altLang="en-US" dirty="0"/>
              <a:t> </a:t>
            </a:r>
            <a:r>
              <a:rPr lang="en-GB" altLang="en-US" dirty="0" err="1"/>
              <a:t>chiếc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</a:t>
            </a:r>
            <a:r>
              <a:rPr lang="en-GB" altLang="en-US" dirty="0" err="1"/>
              <a:t>nói</a:t>
            </a:r>
            <a:r>
              <a:rPr lang="en-GB" altLang="en-US" dirty="0"/>
              <a:t> </a:t>
            </a:r>
            <a:r>
              <a:rPr lang="en-GB" altLang="en-US" dirty="0" err="1"/>
              <a:t>thật</a:t>
            </a:r>
            <a:r>
              <a:rPr lang="en-GB" altLang="en-US" dirty="0"/>
              <a:t> </a:t>
            </a:r>
            <a:r>
              <a:rPr lang="en-GB" altLang="en-US" dirty="0" err="1"/>
              <a:t>nhanh</a:t>
            </a:r>
            <a:r>
              <a:rPr lang="en-GB" altLang="en-US" dirty="0"/>
              <a:t>. </a:t>
            </a:r>
            <a:r>
              <a:rPr lang="en-GB" altLang="en-US" dirty="0" err="1"/>
              <a:t>Mỗi</a:t>
            </a:r>
            <a:r>
              <a:rPr lang="en-GB" altLang="en-US" dirty="0"/>
              <a:t> </a:t>
            </a:r>
            <a:r>
              <a:rPr lang="en-GB" altLang="en-US" dirty="0" err="1"/>
              <a:t>câu</a:t>
            </a:r>
            <a:r>
              <a:rPr lang="en-GB" altLang="en-US" dirty="0"/>
              <a:t> </a:t>
            </a:r>
            <a:r>
              <a:rPr lang="en-GB" altLang="en-US" dirty="0" err="1"/>
              <a:t>trả</a:t>
            </a:r>
            <a:r>
              <a:rPr lang="en-GB" altLang="en-US" dirty="0"/>
              <a:t> </a:t>
            </a:r>
            <a:r>
              <a:rPr lang="en-GB" altLang="en-US" dirty="0" err="1"/>
              <a:t>lời</a:t>
            </a:r>
            <a:r>
              <a:rPr lang="en-GB" altLang="en-US" dirty="0"/>
              <a:t> </a:t>
            </a:r>
            <a:r>
              <a:rPr lang="en-GB" altLang="en-US" dirty="0" err="1"/>
              <a:t>đúng</a:t>
            </a:r>
            <a:r>
              <a:rPr lang="en-GB" altLang="en-US" dirty="0"/>
              <a:t>, </a:t>
            </a:r>
            <a:r>
              <a:rPr lang="en-GB" altLang="en-US" dirty="0" err="1"/>
              <a:t>đội</a:t>
            </a:r>
            <a:r>
              <a:rPr lang="en-GB" altLang="en-US" dirty="0"/>
              <a:t> </a:t>
            </a:r>
            <a:r>
              <a:rPr lang="en-GB" altLang="en-US" dirty="0" err="1"/>
              <a:t>đó</a:t>
            </a:r>
            <a:r>
              <a:rPr lang="en-GB" altLang="en-US" dirty="0"/>
              <a:t> </a:t>
            </a:r>
            <a:r>
              <a:rPr lang="en-GB" altLang="en-US" dirty="0" err="1"/>
              <a:t>được</a:t>
            </a:r>
            <a:r>
              <a:rPr lang="en-GB" altLang="en-US" dirty="0"/>
              <a:t> 1 </a:t>
            </a:r>
            <a:r>
              <a:rPr lang="en-GB" altLang="en-US" dirty="0" err="1"/>
              <a:t>điểm</a:t>
            </a:r>
            <a:r>
              <a:rPr lang="en-GB" altLang="en-US" dirty="0"/>
              <a:t> </a:t>
            </a:r>
            <a:r>
              <a:rPr lang="en-GB" altLang="en-US" dirty="0" err="1"/>
              <a:t>thưởng</a:t>
            </a:r>
            <a:r>
              <a:rPr lang="en-GB" alt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GV click </a:t>
            </a:r>
            <a:r>
              <a:rPr lang="en-GB" altLang="en-US" dirty="0" err="1"/>
              <a:t>chuột</a:t>
            </a:r>
            <a:r>
              <a:rPr lang="en-GB" altLang="en-US" dirty="0"/>
              <a:t> </a:t>
            </a:r>
            <a:r>
              <a:rPr lang="en-GB" altLang="en-US" dirty="0" err="1"/>
              <a:t>lần</a:t>
            </a:r>
            <a:r>
              <a:rPr lang="en-GB" altLang="en-US" dirty="0"/>
              <a:t> 1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chạy</a:t>
            </a:r>
            <a:r>
              <a:rPr lang="en-GB" altLang="en-US" dirty="0"/>
              <a:t> qua, click </a:t>
            </a:r>
            <a:r>
              <a:rPr lang="en-GB" altLang="en-US" dirty="0" err="1"/>
              <a:t>lần</a:t>
            </a:r>
            <a:r>
              <a:rPr lang="en-GB" altLang="en-US" dirty="0"/>
              <a:t> 2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quay </a:t>
            </a:r>
            <a:r>
              <a:rPr lang="en-GB" altLang="en-US" dirty="0" err="1"/>
              <a:t>lại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click </a:t>
            </a:r>
            <a:r>
              <a:rPr lang="en-GB" altLang="en-US" dirty="0" err="1"/>
              <a:t>lần</a:t>
            </a:r>
            <a:r>
              <a:rPr lang="en-GB" altLang="en-US" dirty="0"/>
              <a:t> 3 </a:t>
            </a:r>
            <a:r>
              <a:rPr lang="en-GB" altLang="en-US" dirty="0" err="1"/>
              <a:t>để</a:t>
            </a:r>
            <a:r>
              <a:rPr lang="en-GB" altLang="en-US" dirty="0"/>
              <a:t> show </a:t>
            </a:r>
            <a:r>
              <a:rPr lang="en-GB" altLang="en-US" dirty="0" err="1"/>
              <a:t>tranh</a:t>
            </a:r>
            <a:r>
              <a:rPr lang="en-GB" altLang="en-US" dirty="0"/>
              <a:t> </a:t>
            </a:r>
            <a:r>
              <a:rPr lang="en-GB" altLang="en-US" dirty="0" err="1"/>
              <a:t>minh</a:t>
            </a:r>
            <a:r>
              <a:rPr lang="en-GB" altLang="en-US" dirty="0"/>
              <a:t> </a:t>
            </a:r>
            <a:r>
              <a:rPr lang="en-GB" altLang="en-US" dirty="0" err="1"/>
              <a:t>họa</a:t>
            </a:r>
            <a:r>
              <a:rPr lang="en-GB" altLang="en-US" dirty="0"/>
              <a:t> </a:t>
            </a:r>
            <a:r>
              <a:rPr lang="en-GB" altLang="en-US" dirty="0" err="1"/>
              <a:t>cho</a:t>
            </a:r>
            <a:r>
              <a:rPr lang="en-GB" altLang="en-US" dirty="0"/>
              <a:t> </a:t>
            </a:r>
            <a:r>
              <a:rPr lang="en-GB" altLang="en-US" dirty="0" err="1"/>
              <a:t>từ</a:t>
            </a:r>
            <a:r>
              <a:rPr lang="en-GB" altLang="en-US" dirty="0"/>
              <a:t> </a:t>
            </a:r>
            <a:r>
              <a:rPr lang="en-GB" altLang="en-US" dirty="0" err="1"/>
              <a:t>mới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1AAF8D7-3C28-1C9A-6284-FE3A8FB4D6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A341B1-A20C-47FC-BDE2-14C41D7B1F83}" type="slidenum">
              <a:rPr lang="en-US" altLang="en-US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BA12F7F2-2387-FF57-D2E2-7FF2779F1D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AE3B521-AD95-00D9-48E7-E831F9221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Hs </a:t>
            </a:r>
            <a:r>
              <a:rPr lang="en-GB" altLang="en-US" dirty="0" err="1"/>
              <a:t>sẽ</a:t>
            </a:r>
            <a:r>
              <a:rPr lang="en-GB" altLang="en-US" dirty="0"/>
              <a:t> </a:t>
            </a:r>
            <a:r>
              <a:rPr lang="en-GB" altLang="en-US" dirty="0" err="1"/>
              <a:t>nhìn</a:t>
            </a:r>
            <a:r>
              <a:rPr lang="en-GB" altLang="en-US" dirty="0"/>
              <a:t> </a:t>
            </a:r>
            <a:r>
              <a:rPr lang="en-GB" altLang="en-US" dirty="0" err="1"/>
              <a:t>chữ</a:t>
            </a:r>
            <a:r>
              <a:rPr lang="en-GB" altLang="en-US" dirty="0"/>
              <a:t> </a:t>
            </a:r>
            <a:r>
              <a:rPr lang="en-GB" altLang="en-US" dirty="0" err="1"/>
              <a:t>trên</a:t>
            </a:r>
            <a:r>
              <a:rPr lang="en-GB" altLang="en-US" dirty="0"/>
              <a:t> </a:t>
            </a:r>
            <a:r>
              <a:rPr lang="en-GB" altLang="en-US" dirty="0" err="1"/>
              <a:t>chiếc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</a:t>
            </a:r>
            <a:r>
              <a:rPr lang="en-GB" altLang="en-US" dirty="0" err="1"/>
              <a:t>nói</a:t>
            </a:r>
            <a:r>
              <a:rPr lang="en-GB" altLang="en-US" dirty="0"/>
              <a:t> </a:t>
            </a:r>
            <a:r>
              <a:rPr lang="en-GB" altLang="en-US" dirty="0" err="1"/>
              <a:t>thật</a:t>
            </a:r>
            <a:r>
              <a:rPr lang="en-GB" altLang="en-US" dirty="0"/>
              <a:t> </a:t>
            </a:r>
            <a:r>
              <a:rPr lang="en-GB" altLang="en-US" dirty="0" err="1"/>
              <a:t>nhanh</a:t>
            </a:r>
            <a:r>
              <a:rPr lang="en-GB" altLang="en-US" dirty="0"/>
              <a:t>. </a:t>
            </a:r>
            <a:r>
              <a:rPr lang="en-GB" altLang="en-US" dirty="0" err="1"/>
              <a:t>Mỗi</a:t>
            </a:r>
            <a:r>
              <a:rPr lang="en-GB" altLang="en-US" dirty="0"/>
              <a:t> </a:t>
            </a:r>
            <a:r>
              <a:rPr lang="en-GB" altLang="en-US" dirty="0" err="1"/>
              <a:t>câu</a:t>
            </a:r>
            <a:r>
              <a:rPr lang="en-GB" altLang="en-US" dirty="0"/>
              <a:t> </a:t>
            </a:r>
            <a:r>
              <a:rPr lang="en-GB" altLang="en-US" dirty="0" err="1"/>
              <a:t>trả</a:t>
            </a:r>
            <a:r>
              <a:rPr lang="en-GB" altLang="en-US" dirty="0"/>
              <a:t> </a:t>
            </a:r>
            <a:r>
              <a:rPr lang="en-GB" altLang="en-US" dirty="0" err="1"/>
              <a:t>lời</a:t>
            </a:r>
            <a:r>
              <a:rPr lang="en-GB" altLang="en-US" dirty="0"/>
              <a:t> </a:t>
            </a:r>
            <a:r>
              <a:rPr lang="en-GB" altLang="en-US" dirty="0" err="1"/>
              <a:t>đúng</a:t>
            </a:r>
            <a:r>
              <a:rPr lang="en-GB" altLang="en-US" dirty="0"/>
              <a:t>, </a:t>
            </a:r>
            <a:r>
              <a:rPr lang="en-GB" altLang="en-US" dirty="0" err="1"/>
              <a:t>đội</a:t>
            </a:r>
            <a:r>
              <a:rPr lang="en-GB" altLang="en-US" dirty="0"/>
              <a:t> </a:t>
            </a:r>
            <a:r>
              <a:rPr lang="en-GB" altLang="en-US" dirty="0" err="1"/>
              <a:t>đó</a:t>
            </a:r>
            <a:r>
              <a:rPr lang="en-GB" altLang="en-US" dirty="0"/>
              <a:t> </a:t>
            </a:r>
            <a:r>
              <a:rPr lang="en-GB" altLang="en-US" dirty="0" err="1"/>
              <a:t>được</a:t>
            </a:r>
            <a:r>
              <a:rPr lang="en-GB" altLang="en-US" dirty="0"/>
              <a:t> 1 </a:t>
            </a:r>
            <a:r>
              <a:rPr lang="en-GB" altLang="en-US" dirty="0" err="1"/>
              <a:t>điểm</a:t>
            </a:r>
            <a:r>
              <a:rPr lang="en-GB" altLang="en-US" dirty="0"/>
              <a:t> </a:t>
            </a:r>
            <a:r>
              <a:rPr lang="en-GB" altLang="en-US" dirty="0" err="1"/>
              <a:t>thưởng</a:t>
            </a:r>
            <a:r>
              <a:rPr lang="en-GB" alt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GV click </a:t>
            </a:r>
            <a:r>
              <a:rPr lang="en-GB" altLang="en-US" dirty="0" err="1"/>
              <a:t>chuột</a:t>
            </a:r>
            <a:r>
              <a:rPr lang="en-GB" altLang="en-US" dirty="0"/>
              <a:t> </a:t>
            </a:r>
            <a:r>
              <a:rPr lang="en-GB" altLang="en-US" dirty="0" err="1"/>
              <a:t>lần</a:t>
            </a:r>
            <a:r>
              <a:rPr lang="en-GB" altLang="en-US" dirty="0"/>
              <a:t> 1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chạy</a:t>
            </a:r>
            <a:r>
              <a:rPr lang="en-GB" altLang="en-US" dirty="0"/>
              <a:t> qua, click </a:t>
            </a:r>
            <a:r>
              <a:rPr lang="en-GB" altLang="en-US" dirty="0" err="1"/>
              <a:t>lần</a:t>
            </a:r>
            <a:r>
              <a:rPr lang="en-GB" altLang="en-US" dirty="0"/>
              <a:t> 2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quay </a:t>
            </a:r>
            <a:r>
              <a:rPr lang="en-GB" altLang="en-US" dirty="0" err="1"/>
              <a:t>lại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click </a:t>
            </a:r>
            <a:r>
              <a:rPr lang="en-GB" altLang="en-US" dirty="0" err="1"/>
              <a:t>lần</a:t>
            </a:r>
            <a:r>
              <a:rPr lang="en-GB" altLang="en-US" dirty="0"/>
              <a:t> 3 </a:t>
            </a:r>
            <a:r>
              <a:rPr lang="en-GB" altLang="en-US" dirty="0" err="1"/>
              <a:t>để</a:t>
            </a:r>
            <a:r>
              <a:rPr lang="en-GB" altLang="en-US" dirty="0"/>
              <a:t> show </a:t>
            </a:r>
            <a:r>
              <a:rPr lang="en-GB" altLang="en-US" dirty="0" err="1"/>
              <a:t>tranh</a:t>
            </a:r>
            <a:r>
              <a:rPr lang="en-GB" altLang="en-US" dirty="0"/>
              <a:t> </a:t>
            </a:r>
            <a:r>
              <a:rPr lang="en-GB" altLang="en-US" dirty="0" err="1"/>
              <a:t>minh</a:t>
            </a:r>
            <a:r>
              <a:rPr lang="en-GB" altLang="en-US" dirty="0"/>
              <a:t> </a:t>
            </a:r>
            <a:r>
              <a:rPr lang="en-GB" altLang="en-US" dirty="0" err="1"/>
              <a:t>họa</a:t>
            </a:r>
            <a:r>
              <a:rPr lang="en-GB" altLang="en-US" dirty="0"/>
              <a:t> </a:t>
            </a:r>
            <a:r>
              <a:rPr lang="en-GB" altLang="en-US" dirty="0" err="1"/>
              <a:t>cho</a:t>
            </a:r>
            <a:r>
              <a:rPr lang="en-GB" altLang="en-US" dirty="0"/>
              <a:t> </a:t>
            </a:r>
            <a:r>
              <a:rPr lang="en-GB" altLang="en-US" dirty="0" err="1"/>
              <a:t>từ</a:t>
            </a:r>
            <a:r>
              <a:rPr lang="en-GB" altLang="en-US" dirty="0"/>
              <a:t> </a:t>
            </a:r>
            <a:r>
              <a:rPr lang="en-GB" altLang="en-US" dirty="0" err="1"/>
              <a:t>mới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1AAF8D7-3C28-1C9A-6284-FE3A8FB4D6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A341B1-A20C-47FC-BDE2-14C41D7B1F83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BA12F7F2-2387-FF57-D2E2-7FF2779F1D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AE3B521-AD95-00D9-48E7-E831F9221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Hs </a:t>
            </a:r>
            <a:r>
              <a:rPr lang="en-GB" altLang="en-US" dirty="0" err="1"/>
              <a:t>sẽ</a:t>
            </a:r>
            <a:r>
              <a:rPr lang="en-GB" altLang="en-US" dirty="0"/>
              <a:t> </a:t>
            </a:r>
            <a:r>
              <a:rPr lang="en-GB" altLang="en-US" dirty="0" err="1"/>
              <a:t>nhìn</a:t>
            </a:r>
            <a:r>
              <a:rPr lang="en-GB" altLang="en-US" dirty="0"/>
              <a:t> </a:t>
            </a:r>
            <a:r>
              <a:rPr lang="en-GB" altLang="en-US" dirty="0" err="1"/>
              <a:t>chữ</a:t>
            </a:r>
            <a:r>
              <a:rPr lang="en-GB" altLang="en-US" dirty="0"/>
              <a:t> </a:t>
            </a:r>
            <a:r>
              <a:rPr lang="en-GB" altLang="en-US" dirty="0" err="1"/>
              <a:t>trên</a:t>
            </a:r>
            <a:r>
              <a:rPr lang="en-GB" altLang="en-US" dirty="0"/>
              <a:t> </a:t>
            </a:r>
            <a:r>
              <a:rPr lang="en-GB" altLang="en-US" dirty="0" err="1"/>
              <a:t>chiếc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</a:t>
            </a:r>
            <a:r>
              <a:rPr lang="en-GB" altLang="en-US" dirty="0" err="1"/>
              <a:t>nói</a:t>
            </a:r>
            <a:r>
              <a:rPr lang="en-GB" altLang="en-US" dirty="0"/>
              <a:t> </a:t>
            </a:r>
            <a:r>
              <a:rPr lang="en-GB" altLang="en-US" dirty="0" err="1"/>
              <a:t>thật</a:t>
            </a:r>
            <a:r>
              <a:rPr lang="en-GB" altLang="en-US" dirty="0"/>
              <a:t> </a:t>
            </a:r>
            <a:r>
              <a:rPr lang="en-GB" altLang="en-US" dirty="0" err="1"/>
              <a:t>nhanh</a:t>
            </a:r>
            <a:r>
              <a:rPr lang="en-GB" altLang="en-US" dirty="0"/>
              <a:t>. </a:t>
            </a:r>
            <a:r>
              <a:rPr lang="en-GB" altLang="en-US" dirty="0" err="1"/>
              <a:t>Mỗi</a:t>
            </a:r>
            <a:r>
              <a:rPr lang="en-GB" altLang="en-US" dirty="0"/>
              <a:t> </a:t>
            </a:r>
            <a:r>
              <a:rPr lang="en-GB" altLang="en-US" dirty="0" err="1"/>
              <a:t>câu</a:t>
            </a:r>
            <a:r>
              <a:rPr lang="en-GB" altLang="en-US" dirty="0"/>
              <a:t> </a:t>
            </a:r>
            <a:r>
              <a:rPr lang="en-GB" altLang="en-US" dirty="0" err="1"/>
              <a:t>trả</a:t>
            </a:r>
            <a:r>
              <a:rPr lang="en-GB" altLang="en-US" dirty="0"/>
              <a:t> </a:t>
            </a:r>
            <a:r>
              <a:rPr lang="en-GB" altLang="en-US" dirty="0" err="1"/>
              <a:t>lời</a:t>
            </a:r>
            <a:r>
              <a:rPr lang="en-GB" altLang="en-US" dirty="0"/>
              <a:t> </a:t>
            </a:r>
            <a:r>
              <a:rPr lang="en-GB" altLang="en-US" dirty="0" err="1"/>
              <a:t>đúng</a:t>
            </a:r>
            <a:r>
              <a:rPr lang="en-GB" altLang="en-US" dirty="0"/>
              <a:t>, </a:t>
            </a:r>
            <a:r>
              <a:rPr lang="en-GB" altLang="en-US" dirty="0" err="1"/>
              <a:t>đội</a:t>
            </a:r>
            <a:r>
              <a:rPr lang="en-GB" altLang="en-US" dirty="0"/>
              <a:t> </a:t>
            </a:r>
            <a:r>
              <a:rPr lang="en-GB" altLang="en-US" dirty="0" err="1"/>
              <a:t>đó</a:t>
            </a:r>
            <a:r>
              <a:rPr lang="en-GB" altLang="en-US" dirty="0"/>
              <a:t> </a:t>
            </a:r>
            <a:r>
              <a:rPr lang="en-GB" altLang="en-US" dirty="0" err="1"/>
              <a:t>được</a:t>
            </a:r>
            <a:r>
              <a:rPr lang="en-GB" altLang="en-US" dirty="0"/>
              <a:t> 1 </a:t>
            </a:r>
            <a:r>
              <a:rPr lang="en-GB" altLang="en-US" dirty="0" err="1"/>
              <a:t>điểm</a:t>
            </a:r>
            <a:r>
              <a:rPr lang="en-GB" altLang="en-US" dirty="0"/>
              <a:t> </a:t>
            </a:r>
            <a:r>
              <a:rPr lang="en-GB" altLang="en-US" dirty="0" err="1"/>
              <a:t>thưởng</a:t>
            </a:r>
            <a:r>
              <a:rPr lang="en-GB" alt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GV click </a:t>
            </a:r>
            <a:r>
              <a:rPr lang="en-GB" altLang="en-US" dirty="0" err="1"/>
              <a:t>chuột</a:t>
            </a:r>
            <a:r>
              <a:rPr lang="en-GB" altLang="en-US" dirty="0"/>
              <a:t> </a:t>
            </a:r>
            <a:r>
              <a:rPr lang="en-GB" altLang="en-US" dirty="0" err="1"/>
              <a:t>lần</a:t>
            </a:r>
            <a:r>
              <a:rPr lang="en-GB" altLang="en-US" dirty="0"/>
              <a:t> 1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chạy</a:t>
            </a:r>
            <a:r>
              <a:rPr lang="en-GB" altLang="en-US" dirty="0"/>
              <a:t> qua, click </a:t>
            </a:r>
            <a:r>
              <a:rPr lang="en-GB" altLang="en-US" dirty="0" err="1"/>
              <a:t>lần</a:t>
            </a:r>
            <a:r>
              <a:rPr lang="en-GB" altLang="en-US" dirty="0"/>
              <a:t> 2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quay </a:t>
            </a:r>
            <a:r>
              <a:rPr lang="en-GB" altLang="en-US" dirty="0" err="1"/>
              <a:t>lại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click </a:t>
            </a:r>
            <a:r>
              <a:rPr lang="en-GB" altLang="en-US" dirty="0" err="1"/>
              <a:t>lần</a:t>
            </a:r>
            <a:r>
              <a:rPr lang="en-GB" altLang="en-US" dirty="0"/>
              <a:t> 3 </a:t>
            </a:r>
            <a:r>
              <a:rPr lang="en-GB" altLang="en-US" dirty="0" err="1"/>
              <a:t>để</a:t>
            </a:r>
            <a:r>
              <a:rPr lang="en-GB" altLang="en-US" dirty="0"/>
              <a:t> show </a:t>
            </a:r>
            <a:r>
              <a:rPr lang="en-GB" altLang="en-US" dirty="0" err="1"/>
              <a:t>tranh</a:t>
            </a:r>
            <a:r>
              <a:rPr lang="en-GB" altLang="en-US" dirty="0"/>
              <a:t> </a:t>
            </a:r>
            <a:r>
              <a:rPr lang="en-GB" altLang="en-US" dirty="0" err="1"/>
              <a:t>minh</a:t>
            </a:r>
            <a:r>
              <a:rPr lang="en-GB" altLang="en-US" dirty="0"/>
              <a:t> </a:t>
            </a:r>
            <a:r>
              <a:rPr lang="en-GB" altLang="en-US" dirty="0" err="1"/>
              <a:t>họa</a:t>
            </a:r>
            <a:r>
              <a:rPr lang="en-GB" altLang="en-US" dirty="0"/>
              <a:t> </a:t>
            </a:r>
            <a:r>
              <a:rPr lang="en-GB" altLang="en-US" dirty="0" err="1"/>
              <a:t>cho</a:t>
            </a:r>
            <a:r>
              <a:rPr lang="en-GB" altLang="en-US" dirty="0"/>
              <a:t> </a:t>
            </a:r>
            <a:r>
              <a:rPr lang="en-GB" altLang="en-US" dirty="0" err="1"/>
              <a:t>từ</a:t>
            </a:r>
            <a:r>
              <a:rPr lang="en-GB" altLang="en-US" dirty="0"/>
              <a:t> </a:t>
            </a:r>
            <a:r>
              <a:rPr lang="en-GB" altLang="en-US" dirty="0" err="1"/>
              <a:t>mới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1AAF8D7-3C28-1C9A-6284-FE3A8FB4D6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A341B1-A20C-47FC-BDE2-14C41D7B1F83}" type="slidenum">
              <a:rPr lang="en-US" altLang="en-US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BA12F7F2-2387-FF57-D2E2-7FF2779F1D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AE3B521-AD95-00D9-48E7-E831F9221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Hs </a:t>
            </a:r>
            <a:r>
              <a:rPr lang="en-GB" altLang="en-US" dirty="0" err="1"/>
              <a:t>sẽ</a:t>
            </a:r>
            <a:r>
              <a:rPr lang="en-GB" altLang="en-US" dirty="0"/>
              <a:t> </a:t>
            </a:r>
            <a:r>
              <a:rPr lang="en-GB" altLang="en-US" dirty="0" err="1"/>
              <a:t>nhìn</a:t>
            </a:r>
            <a:r>
              <a:rPr lang="en-GB" altLang="en-US" dirty="0"/>
              <a:t> </a:t>
            </a:r>
            <a:r>
              <a:rPr lang="en-GB" altLang="en-US" dirty="0" err="1"/>
              <a:t>chữ</a:t>
            </a:r>
            <a:r>
              <a:rPr lang="en-GB" altLang="en-US" dirty="0"/>
              <a:t> </a:t>
            </a:r>
            <a:r>
              <a:rPr lang="en-GB" altLang="en-US" dirty="0" err="1"/>
              <a:t>trên</a:t>
            </a:r>
            <a:r>
              <a:rPr lang="en-GB" altLang="en-US" dirty="0"/>
              <a:t> </a:t>
            </a:r>
            <a:r>
              <a:rPr lang="en-GB" altLang="en-US" dirty="0" err="1"/>
              <a:t>chiếc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</a:t>
            </a:r>
            <a:r>
              <a:rPr lang="en-GB" altLang="en-US" dirty="0" err="1"/>
              <a:t>nói</a:t>
            </a:r>
            <a:r>
              <a:rPr lang="en-GB" altLang="en-US" dirty="0"/>
              <a:t> </a:t>
            </a:r>
            <a:r>
              <a:rPr lang="en-GB" altLang="en-US" dirty="0" err="1"/>
              <a:t>thật</a:t>
            </a:r>
            <a:r>
              <a:rPr lang="en-GB" altLang="en-US" dirty="0"/>
              <a:t> </a:t>
            </a:r>
            <a:r>
              <a:rPr lang="en-GB" altLang="en-US" dirty="0" err="1"/>
              <a:t>nhanh</a:t>
            </a:r>
            <a:r>
              <a:rPr lang="en-GB" altLang="en-US" dirty="0"/>
              <a:t>. </a:t>
            </a:r>
            <a:r>
              <a:rPr lang="en-GB" altLang="en-US" dirty="0" err="1"/>
              <a:t>Mỗi</a:t>
            </a:r>
            <a:r>
              <a:rPr lang="en-GB" altLang="en-US" dirty="0"/>
              <a:t> </a:t>
            </a:r>
            <a:r>
              <a:rPr lang="en-GB" altLang="en-US" dirty="0" err="1"/>
              <a:t>câu</a:t>
            </a:r>
            <a:r>
              <a:rPr lang="en-GB" altLang="en-US" dirty="0"/>
              <a:t> </a:t>
            </a:r>
            <a:r>
              <a:rPr lang="en-GB" altLang="en-US" dirty="0" err="1"/>
              <a:t>trả</a:t>
            </a:r>
            <a:r>
              <a:rPr lang="en-GB" altLang="en-US" dirty="0"/>
              <a:t> </a:t>
            </a:r>
            <a:r>
              <a:rPr lang="en-GB" altLang="en-US" dirty="0" err="1"/>
              <a:t>lời</a:t>
            </a:r>
            <a:r>
              <a:rPr lang="en-GB" altLang="en-US" dirty="0"/>
              <a:t> </a:t>
            </a:r>
            <a:r>
              <a:rPr lang="en-GB" altLang="en-US" dirty="0" err="1"/>
              <a:t>đúng</a:t>
            </a:r>
            <a:r>
              <a:rPr lang="en-GB" altLang="en-US" dirty="0"/>
              <a:t>, </a:t>
            </a:r>
            <a:r>
              <a:rPr lang="en-GB" altLang="en-US" dirty="0" err="1"/>
              <a:t>đội</a:t>
            </a:r>
            <a:r>
              <a:rPr lang="en-GB" altLang="en-US" dirty="0"/>
              <a:t> </a:t>
            </a:r>
            <a:r>
              <a:rPr lang="en-GB" altLang="en-US" dirty="0" err="1"/>
              <a:t>đó</a:t>
            </a:r>
            <a:r>
              <a:rPr lang="en-GB" altLang="en-US" dirty="0"/>
              <a:t> </a:t>
            </a:r>
            <a:r>
              <a:rPr lang="en-GB" altLang="en-US" dirty="0" err="1"/>
              <a:t>được</a:t>
            </a:r>
            <a:r>
              <a:rPr lang="en-GB" altLang="en-US" dirty="0"/>
              <a:t> 1 </a:t>
            </a:r>
            <a:r>
              <a:rPr lang="en-GB" altLang="en-US" dirty="0" err="1"/>
              <a:t>điểm</a:t>
            </a:r>
            <a:r>
              <a:rPr lang="en-GB" altLang="en-US" dirty="0"/>
              <a:t> </a:t>
            </a:r>
            <a:r>
              <a:rPr lang="en-GB" altLang="en-US" dirty="0" err="1"/>
              <a:t>thưởng</a:t>
            </a:r>
            <a:r>
              <a:rPr lang="en-GB" alt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GV click </a:t>
            </a:r>
            <a:r>
              <a:rPr lang="en-GB" altLang="en-US" dirty="0" err="1"/>
              <a:t>chuột</a:t>
            </a:r>
            <a:r>
              <a:rPr lang="en-GB" altLang="en-US" dirty="0"/>
              <a:t> </a:t>
            </a:r>
            <a:r>
              <a:rPr lang="en-GB" altLang="en-US" dirty="0" err="1"/>
              <a:t>lần</a:t>
            </a:r>
            <a:r>
              <a:rPr lang="en-GB" altLang="en-US" dirty="0"/>
              <a:t> 1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chạy</a:t>
            </a:r>
            <a:r>
              <a:rPr lang="en-GB" altLang="en-US" dirty="0"/>
              <a:t> qua, click </a:t>
            </a:r>
            <a:r>
              <a:rPr lang="en-GB" altLang="en-US" dirty="0" err="1"/>
              <a:t>lần</a:t>
            </a:r>
            <a:r>
              <a:rPr lang="en-GB" altLang="en-US" dirty="0"/>
              <a:t> 2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quay </a:t>
            </a:r>
            <a:r>
              <a:rPr lang="en-GB" altLang="en-US" dirty="0" err="1"/>
              <a:t>lại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click </a:t>
            </a:r>
            <a:r>
              <a:rPr lang="en-GB" altLang="en-US" dirty="0" err="1"/>
              <a:t>lần</a:t>
            </a:r>
            <a:r>
              <a:rPr lang="en-GB" altLang="en-US" dirty="0"/>
              <a:t> 3 </a:t>
            </a:r>
            <a:r>
              <a:rPr lang="en-GB" altLang="en-US" dirty="0" err="1"/>
              <a:t>để</a:t>
            </a:r>
            <a:r>
              <a:rPr lang="en-GB" altLang="en-US" dirty="0"/>
              <a:t> show </a:t>
            </a:r>
            <a:r>
              <a:rPr lang="en-GB" altLang="en-US" dirty="0" err="1"/>
              <a:t>tranh</a:t>
            </a:r>
            <a:r>
              <a:rPr lang="en-GB" altLang="en-US" dirty="0"/>
              <a:t> </a:t>
            </a:r>
            <a:r>
              <a:rPr lang="en-GB" altLang="en-US" dirty="0" err="1"/>
              <a:t>minh</a:t>
            </a:r>
            <a:r>
              <a:rPr lang="en-GB" altLang="en-US" dirty="0"/>
              <a:t> </a:t>
            </a:r>
            <a:r>
              <a:rPr lang="en-GB" altLang="en-US" dirty="0" err="1"/>
              <a:t>họa</a:t>
            </a:r>
            <a:r>
              <a:rPr lang="en-GB" altLang="en-US" dirty="0"/>
              <a:t> </a:t>
            </a:r>
            <a:r>
              <a:rPr lang="en-GB" altLang="en-US" dirty="0" err="1"/>
              <a:t>cho</a:t>
            </a:r>
            <a:r>
              <a:rPr lang="en-GB" altLang="en-US" dirty="0"/>
              <a:t> </a:t>
            </a:r>
            <a:r>
              <a:rPr lang="en-GB" altLang="en-US" dirty="0" err="1"/>
              <a:t>từ</a:t>
            </a:r>
            <a:r>
              <a:rPr lang="en-GB" altLang="en-US" dirty="0"/>
              <a:t> </a:t>
            </a:r>
            <a:r>
              <a:rPr lang="en-GB" altLang="en-US" dirty="0" err="1"/>
              <a:t>mới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1AAF8D7-3C28-1C9A-6284-FE3A8FB4D6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A341B1-A20C-47FC-BDE2-14C41D7B1F83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BA12F7F2-2387-FF57-D2E2-7FF2779F1D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AE3B521-AD95-00D9-48E7-E831F9221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Hs </a:t>
            </a:r>
            <a:r>
              <a:rPr lang="en-GB" altLang="en-US" dirty="0" err="1"/>
              <a:t>sẽ</a:t>
            </a:r>
            <a:r>
              <a:rPr lang="en-GB" altLang="en-US" dirty="0"/>
              <a:t> </a:t>
            </a:r>
            <a:r>
              <a:rPr lang="en-GB" altLang="en-US" dirty="0" err="1"/>
              <a:t>nhìn</a:t>
            </a:r>
            <a:r>
              <a:rPr lang="en-GB" altLang="en-US" dirty="0"/>
              <a:t> </a:t>
            </a:r>
            <a:r>
              <a:rPr lang="en-GB" altLang="en-US" dirty="0" err="1"/>
              <a:t>chữ</a:t>
            </a:r>
            <a:r>
              <a:rPr lang="en-GB" altLang="en-US" dirty="0"/>
              <a:t> </a:t>
            </a:r>
            <a:r>
              <a:rPr lang="en-GB" altLang="en-US" dirty="0" err="1"/>
              <a:t>trên</a:t>
            </a:r>
            <a:r>
              <a:rPr lang="en-GB" altLang="en-US" dirty="0"/>
              <a:t> </a:t>
            </a:r>
            <a:r>
              <a:rPr lang="en-GB" altLang="en-US" dirty="0" err="1"/>
              <a:t>chiếc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</a:t>
            </a:r>
            <a:r>
              <a:rPr lang="en-GB" altLang="en-US" dirty="0" err="1"/>
              <a:t>nói</a:t>
            </a:r>
            <a:r>
              <a:rPr lang="en-GB" altLang="en-US" dirty="0"/>
              <a:t> </a:t>
            </a:r>
            <a:r>
              <a:rPr lang="en-GB" altLang="en-US" dirty="0" err="1"/>
              <a:t>thật</a:t>
            </a:r>
            <a:r>
              <a:rPr lang="en-GB" altLang="en-US" dirty="0"/>
              <a:t> </a:t>
            </a:r>
            <a:r>
              <a:rPr lang="en-GB" altLang="en-US" dirty="0" err="1"/>
              <a:t>nhanh</a:t>
            </a:r>
            <a:r>
              <a:rPr lang="en-GB" altLang="en-US" dirty="0"/>
              <a:t>. </a:t>
            </a:r>
            <a:r>
              <a:rPr lang="en-GB" altLang="en-US" dirty="0" err="1"/>
              <a:t>Mỗi</a:t>
            </a:r>
            <a:r>
              <a:rPr lang="en-GB" altLang="en-US" dirty="0"/>
              <a:t> </a:t>
            </a:r>
            <a:r>
              <a:rPr lang="en-GB" altLang="en-US" dirty="0" err="1"/>
              <a:t>câu</a:t>
            </a:r>
            <a:r>
              <a:rPr lang="en-GB" altLang="en-US" dirty="0"/>
              <a:t> </a:t>
            </a:r>
            <a:r>
              <a:rPr lang="en-GB" altLang="en-US" dirty="0" err="1"/>
              <a:t>trả</a:t>
            </a:r>
            <a:r>
              <a:rPr lang="en-GB" altLang="en-US" dirty="0"/>
              <a:t> </a:t>
            </a:r>
            <a:r>
              <a:rPr lang="en-GB" altLang="en-US" dirty="0" err="1"/>
              <a:t>lời</a:t>
            </a:r>
            <a:r>
              <a:rPr lang="en-GB" altLang="en-US" dirty="0"/>
              <a:t> </a:t>
            </a:r>
            <a:r>
              <a:rPr lang="en-GB" altLang="en-US" dirty="0" err="1"/>
              <a:t>đúng</a:t>
            </a:r>
            <a:r>
              <a:rPr lang="en-GB" altLang="en-US" dirty="0"/>
              <a:t>, </a:t>
            </a:r>
            <a:r>
              <a:rPr lang="en-GB" altLang="en-US" dirty="0" err="1"/>
              <a:t>đội</a:t>
            </a:r>
            <a:r>
              <a:rPr lang="en-GB" altLang="en-US" dirty="0"/>
              <a:t> </a:t>
            </a:r>
            <a:r>
              <a:rPr lang="en-GB" altLang="en-US" dirty="0" err="1"/>
              <a:t>đó</a:t>
            </a:r>
            <a:r>
              <a:rPr lang="en-GB" altLang="en-US" dirty="0"/>
              <a:t> </a:t>
            </a:r>
            <a:r>
              <a:rPr lang="en-GB" altLang="en-US" dirty="0" err="1"/>
              <a:t>được</a:t>
            </a:r>
            <a:r>
              <a:rPr lang="en-GB" altLang="en-US" dirty="0"/>
              <a:t> 1 </a:t>
            </a:r>
            <a:r>
              <a:rPr lang="en-GB" altLang="en-US" dirty="0" err="1"/>
              <a:t>điểm</a:t>
            </a:r>
            <a:r>
              <a:rPr lang="en-GB" altLang="en-US" dirty="0"/>
              <a:t> </a:t>
            </a:r>
            <a:r>
              <a:rPr lang="en-GB" altLang="en-US" dirty="0" err="1"/>
              <a:t>thưởng</a:t>
            </a:r>
            <a:r>
              <a:rPr lang="en-GB" alt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GV click </a:t>
            </a:r>
            <a:r>
              <a:rPr lang="en-GB" altLang="en-US" dirty="0" err="1"/>
              <a:t>chuột</a:t>
            </a:r>
            <a:r>
              <a:rPr lang="en-GB" altLang="en-US" dirty="0"/>
              <a:t> </a:t>
            </a:r>
            <a:r>
              <a:rPr lang="en-GB" altLang="en-US" dirty="0" err="1"/>
              <a:t>lần</a:t>
            </a:r>
            <a:r>
              <a:rPr lang="en-GB" altLang="en-US" dirty="0"/>
              <a:t> 1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chạy</a:t>
            </a:r>
            <a:r>
              <a:rPr lang="en-GB" altLang="en-US" dirty="0"/>
              <a:t> qua, click </a:t>
            </a:r>
            <a:r>
              <a:rPr lang="en-GB" altLang="en-US" dirty="0" err="1"/>
              <a:t>lần</a:t>
            </a:r>
            <a:r>
              <a:rPr lang="en-GB" altLang="en-US" dirty="0"/>
              <a:t> 2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quay </a:t>
            </a:r>
            <a:r>
              <a:rPr lang="en-GB" altLang="en-US" dirty="0" err="1"/>
              <a:t>lại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click </a:t>
            </a:r>
            <a:r>
              <a:rPr lang="en-GB" altLang="en-US" dirty="0" err="1"/>
              <a:t>lần</a:t>
            </a:r>
            <a:r>
              <a:rPr lang="en-GB" altLang="en-US" dirty="0"/>
              <a:t> 3 </a:t>
            </a:r>
            <a:r>
              <a:rPr lang="en-GB" altLang="en-US" dirty="0" err="1"/>
              <a:t>để</a:t>
            </a:r>
            <a:r>
              <a:rPr lang="en-GB" altLang="en-US" dirty="0"/>
              <a:t> show </a:t>
            </a:r>
            <a:r>
              <a:rPr lang="en-GB" altLang="en-US" dirty="0" err="1"/>
              <a:t>tranh</a:t>
            </a:r>
            <a:r>
              <a:rPr lang="en-GB" altLang="en-US" dirty="0"/>
              <a:t> </a:t>
            </a:r>
            <a:r>
              <a:rPr lang="en-GB" altLang="en-US" dirty="0" err="1"/>
              <a:t>minh</a:t>
            </a:r>
            <a:r>
              <a:rPr lang="en-GB" altLang="en-US" dirty="0"/>
              <a:t> </a:t>
            </a:r>
            <a:r>
              <a:rPr lang="en-GB" altLang="en-US" dirty="0" err="1"/>
              <a:t>họa</a:t>
            </a:r>
            <a:r>
              <a:rPr lang="en-GB" altLang="en-US" dirty="0"/>
              <a:t> </a:t>
            </a:r>
            <a:r>
              <a:rPr lang="en-GB" altLang="en-US" dirty="0" err="1"/>
              <a:t>cho</a:t>
            </a:r>
            <a:r>
              <a:rPr lang="en-GB" altLang="en-US" dirty="0"/>
              <a:t> </a:t>
            </a:r>
            <a:r>
              <a:rPr lang="en-GB" altLang="en-US" dirty="0" err="1"/>
              <a:t>từ</a:t>
            </a:r>
            <a:r>
              <a:rPr lang="en-GB" altLang="en-US" dirty="0"/>
              <a:t> </a:t>
            </a:r>
            <a:r>
              <a:rPr lang="en-GB" altLang="en-US" dirty="0" err="1"/>
              <a:t>mới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1AAF8D7-3C28-1C9A-6284-FE3A8FB4D6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A341B1-A20C-47FC-BDE2-14C41D7B1F83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C9A55-B864-D3AA-3198-A282C0DC2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5639A549-1456-6387-8C67-375C69AD60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D121D601-0AD3-FA6C-7B6C-9DBFCD23B1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Hs </a:t>
            </a:r>
            <a:r>
              <a:rPr lang="en-GB" altLang="en-US" dirty="0" err="1"/>
              <a:t>sẽ</a:t>
            </a:r>
            <a:r>
              <a:rPr lang="en-GB" altLang="en-US" dirty="0"/>
              <a:t> </a:t>
            </a:r>
            <a:r>
              <a:rPr lang="en-GB" altLang="en-US" dirty="0" err="1"/>
              <a:t>nhìn</a:t>
            </a:r>
            <a:r>
              <a:rPr lang="en-GB" altLang="en-US" dirty="0"/>
              <a:t> </a:t>
            </a:r>
            <a:r>
              <a:rPr lang="en-GB" altLang="en-US" dirty="0" err="1"/>
              <a:t>chữ</a:t>
            </a:r>
            <a:r>
              <a:rPr lang="en-GB" altLang="en-US" dirty="0"/>
              <a:t> </a:t>
            </a:r>
            <a:r>
              <a:rPr lang="en-GB" altLang="en-US" dirty="0" err="1"/>
              <a:t>trên</a:t>
            </a:r>
            <a:r>
              <a:rPr lang="en-GB" altLang="en-US" dirty="0"/>
              <a:t> </a:t>
            </a:r>
            <a:r>
              <a:rPr lang="en-GB" altLang="en-US" dirty="0" err="1"/>
              <a:t>chiếc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</a:t>
            </a:r>
            <a:r>
              <a:rPr lang="en-GB" altLang="en-US" dirty="0" err="1"/>
              <a:t>nói</a:t>
            </a:r>
            <a:r>
              <a:rPr lang="en-GB" altLang="en-US" dirty="0"/>
              <a:t> </a:t>
            </a:r>
            <a:r>
              <a:rPr lang="en-GB" altLang="en-US" dirty="0" err="1"/>
              <a:t>thật</a:t>
            </a:r>
            <a:r>
              <a:rPr lang="en-GB" altLang="en-US" dirty="0"/>
              <a:t> </a:t>
            </a:r>
            <a:r>
              <a:rPr lang="en-GB" altLang="en-US" dirty="0" err="1"/>
              <a:t>nhanh</a:t>
            </a:r>
            <a:r>
              <a:rPr lang="en-GB" altLang="en-US" dirty="0"/>
              <a:t>. </a:t>
            </a:r>
            <a:r>
              <a:rPr lang="en-GB" altLang="en-US" dirty="0" err="1"/>
              <a:t>Mỗi</a:t>
            </a:r>
            <a:r>
              <a:rPr lang="en-GB" altLang="en-US" dirty="0"/>
              <a:t> </a:t>
            </a:r>
            <a:r>
              <a:rPr lang="en-GB" altLang="en-US" dirty="0" err="1"/>
              <a:t>câu</a:t>
            </a:r>
            <a:r>
              <a:rPr lang="en-GB" altLang="en-US" dirty="0"/>
              <a:t> </a:t>
            </a:r>
            <a:r>
              <a:rPr lang="en-GB" altLang="en-US" dirty="0" err="1"/>
              <a:t>trả</a:t>
            </a:r>
            <a:r>
              <a:rPr lang="en-GB" altLang="en-US" dirty="0"/>
              <a:t> </a:t>
            </a:r>
            <a:r>
              <a:rPr lang="en-GB" altLang="en-US" dirty="0" err="1"/>
              <a:t>lời</a:t>
            </a:r>
            <a:r>
              <a:rPr lang="en-GB" altLang="en-US" dirty="0"/>
              <a:t> </a:t>
            </a:r>
            <a:r>
              <a:rPr lang="en-GB" altLang="en-US" dirty="0" err="1"/>
              <a:t>đúng</a:t>
            </a:r>
            <a:r>
              <a:rPr lang="en-GB" altLang="en-US" dirty="0"/>
              <a:t>, </a:t>
            </a:r>
            <a:r>
              <a:rPr lang="en-GB" altLang="en-US" dirty="0" err="1"/>
              <a:t>đội</a:t>
            </a:r>
            <a:r>
              <a:rPr lang="en-GB" altLang="en-US" dirty="0"/>
              <a:t> </a:t>
            </a:r>
            <a:r>
              <a:rPr lang="en-GB" altLang="en-US" dirty="0" err="1"/>
              <a:t>đó</a:t>
            </a:r>
            <a:r>
              <a:rPr lang="en-GB" altLang="en-US" dirty="0"/>
              <a:t> </a:t>
            </a:r>
            <a:r>
              <a:rPr lang="en-GB" altLang="en-US" dirty="0" err="1"/>
              <a:t>được</a:t>
            </a:r>
            <a:r>
              <a:rPr lang="en-GB" altLang="en-US" dirty="0"/>
              <a:t> 1 </a:t>
            </a:r>
            <a:r>
              <a:rPr lang="en-GB" altLang="en-US" dirty="0" err="1"/>
              <a:t>điểm</a:t>
            </a:r>
            <a:r>
              <a:rPr lang="en-GB" altLang="en-US" dirty="0"/>
              <a:t> </a:t>
            </a:r>
            <a:r>
              <a:rPr lang="en-GB" altLang="en-US" dirty="0" err="1"/>
              <a:t>thưởng</a:t>
            </a:r>
            <a:r>
              <a:rPr lang="en-GB" alt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GV click </a:t>
            </a:r>
            <a:r>
              <a:rPr lang="en-GB" altLang="en-US" dirty="0" err="1"/>
              <a:t>chuột</a:t>
            </a:r>
            <a:r>
              <a:rPr lang="en-GB" altLang="en-US" dirty="0"/>
              <a:t> </a:t>
            </a:r>
            <a:r>
              <a:rPr lang="en-GB" altLang="en-US" dirty="0" err="1"/>
              <a:t>lần</a:t>
            </a:r>
            <a:r>
              <a:rPr lang="en-GB" altLang="en-US" dirty="0"/>
              <a:t> 1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chạy</a:t>
            </a:r>
            <a:r>
              <a:rPr lang="en-GB" altLang="en-US" dirty="0"/>
              <a:t> qua, click </a:t>
            </a:r>
            <a:r>
              <a:rPr lang="en-GB" altLang="en-US" dirty="0" err="1"/>
              <a:t>lần</a:t>
            </a:r>
            <a:r>
              <a:rPr lang="en-GB" altLang="en-US" dirty="0"/>
              <a:t> 2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quay </a:t>
            </a:r>
            <a:r>
              <a:rPr lang="en-GB" altLang="en-US" dirty="0" err="1"/>
              <a:t>lại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click </a:t>
            </a:r>
            <a:r>
              <a:rPr lang="en-GB" altLang="en-US" dirty="0" err="1"/>
              <a:t>lần</a:t>
            </a:r>
            <a:r>
              <a:rPr lang="en-GB" altLang="en-US" dirty="0"/>
              <a:t> 3 </a:t>
            </a:r>
            <a:r>
              <a:rPr lang="en-GB" altLang="en-US" dirty="0" err="1"/>
              <a:t>để</a:t>
            </a:r>
            <a:r>
              <a:rPr lang="en-GB" altLang="en-US" dirty="0"/>
              <a:t> show </a:t>
            </a:r>
            <a:r>
              <a:rPr lang="en-GB" altLang="en-US" dirty="0" err="1"/>
              <a:t>tranh</a:t>
            </a:r>
            <a:r>
              <a:rPr lang="en-GB" altLang="en-US" dirty="0"/>
              <a:t> </a:t>
            </a:r>
            <a:r>
              <a:rPr lang="en-GB" altLang="en-US" dirty="0" err="1"/>
              <a:t>minh</a:t>
            </a:r>
            <a:r>
              <a:rPr lang="en-GB" altLang="en-US" dirty="0"/>
              <a:t> </a:t>
            </a:r>
            <a:r>
              <a:rPr lang="en-GB" altLang="en-US" dirty="0" err="1"/>
              <a:t>họa</a:t>
            </a:r>
            <a:r>
              <a:rPr lang="en-GB" altLang="en-US" dirty="0"/>
              <a:t> </a:t>
            </a:r>
            <a:r>
              <a:rPr lang="en-GB" altLang="en-US" dirty="0" err="1"/>
              <a:t>cho</a:t>
            </a:r>
            <a:r>
              <a:rPr lang="en-GB" altLang="en-US" dirty="0"/>
              <a:t> </a:t>
            </a:r>
            <a:r>
              <a:rPr lang="en-GB" altLang="en-US" dirty="0" err="1"/>
              <a:t>từ</a:t>
            </a:r>
            <a:r>
              <a:rPr lang="en-GB" altLang="en-US" dirty="0"/>
              <a:t> </a:t>
            </a:r>
            <a:r>
              <a:rPr lang="en-GB" altLang="en-US" dirty="0" err="1"/>
              <a:t>mới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B4A354FE-6FA0-5E16-F4B4-F2D3ECE7D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A341B1-A20C-47FC-BDE2-14C41D7B1F83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35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FB518-539E-63B9-A023-06FFD716B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F676F8D0-004A-13DB-428F-86987E717A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714C2035-E216-0D94-704B-1E2A5F3A3F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Hs </a:t>
            </a:r>
            <a:r>
              <a:rPr lang="en-GB" altLang="en-US" dirty="0" err="1"/>
              <a:t>sẽ</a:t>
            </a:r>
            <a:r>
              <a:rPr lang="en-GB" altLang="en-US" dirty="0"/>
              <a:t> </a:t>
            </a:r>
            <a:r>
              <a:rPr lang="en-GB" altLang="en-US" dirty="0" err="1"/>
              <a:t>nhìn</a:t>
            </a:r>
            <a:r>
              <a:rPr lang="en-GB" altLang="en-US" dirty="0"/>
              <a:t> </a:t>
            </a:r>
            <a:r>
              <a:rPr lang="en-GB" altLang="en-US" dirty="0" err="1"/>
              <a:t>chữ</a:t>
            </a:r>
            <a:r>
              <a:rPr lang="en-GB" altLang="en-US" dirty="0"/>
              <a:t> </a:t>
            </a:r>
            <a:r>
              <a:rPr lang="en-GB" altLang="en-US" dirty="0" err="1"/>
              <a:t>trên</a:t>
            </a:r>
            <a:r>
              <a:rPr lang="en-GB" altLang="en-US" dirty="0"/>
              <a:t> </a:t>
            </a:r>
            <a:r>
              <a:rPr lang="en-GB" altLang="en-US" dirty="0" err="1"/>
              <a:t>chiếc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</a:t>
            </a:r>
            <a:r>
              <a:rPr lang="en-GB" altLang="en-US" dirty="0" err="1"/>
              <a:t>nói</a:t>
            </a:r>
            <a:r>
              <a:rPr lang="en-GB" altLang="en-US" dirty="0"/>
              <a:t> </a:t>
            </a:r>
            <a:r>
              <a:rPr lang="en-GB" altLang="en-US" dirty="0" err="1"/>
              <a:t>thật</a:t>
            </a:r>
            <a:r>
              <a:rPr lang="en-GB" altLang="en-US" dirty="0"/>
              <a:t> </a:t>
            </a:r>
            <a:r>
              <a:rPr lang="en-GB" altLang="en-US" dirty="0" err="1"/>
              <a:t>nhanh</a:t>
            </a:r>
            <a:r>
              <a:rPr lang="en-GB" altLang="en-US" dirty="0"/>
              <a:t>. </a:t>
            </a:r>
            <a:r>
              <a:rPr lang="en-GB" altLang="en-US" dirty="0" err="1"/>
              <a:t>Mỗi</a:t>
            </a:r>
            <a:r>
              <a:rPr lang="en-GB" altLang="en-US" dirty="0"/>
              <a:t> </a:t>
            </a:r>
            <a:r>
              <a:rPr lang="en-GB" altLang="en-US" dirty="0" err="1"/>
              <a:t>câu</a:t>
            </a:r>
            <a:r>
              <a:rPr lang="en-GB" altLang="en-US" dirty="0"/>
              <a:t> </a:t>
            </a:r>
            <a:r>
              <a:rPr lang="en-GB" altLang="en-US" dirty="0" err="1"/>
              <a:t>trả</a:t>
            </a:r>
            <a:r>
              <a:rPr lang="en-GB" altLang="en-US" dirty="0"/>
              <a:t> </a:t>
            </a:r>
            <a:r>
              <a:rPr lang="en-GB" altLang="en-US" dirty="0" err="1"/>
              <a:t>lời</a:t>
            </a:r>
            <a:r>
              <a:rPr lang="en-GB" altLang="en-US" dirty="0"/>
              <a:t> </a:t>
            </a:r>
            <a:r>
              <a:rPr lang="en-GB" altLang="en-US" dirty="0" err="1"/>
              <a:t>đúng</a:t>
            </a:r>
            <a:r>
              <a:rPr lang="en-GB" altLang="en-US" dirty="0"/>
              <a:t>, </a:t>
            </a:r>
            <a:r>
              <a:rPr lang="en-GB" altLang="en-US" dirty="0" err="1"/>
              <a:t>đội</a:t>
            </a:r>
            <a:r>
              <a:rPr lang="en-GB" altLang="en-US" dirty="0"/>
              <a:t> </a:t>
            </a:r>
            <a:r>
              <a:rPr lang="en-GB" altLang="en-US" dirty="0" err="1"/>
              <a:t>đó</a:t>
            </a:r>
            <a:r>
              <a:rPr lang="en-GB" altLang="en-US" dirty="0"/>
              <a:t> </a:t>
            </a:r>
            <a:r>
              <a:rPr lang="en-GB" altLang="en-US" dirty="0" err="1"/>
              <a:t>được</a:t>
            </a:r>
            <a:r>
              <a:rPr lang="en-GB" altLang="en-US" dirty="0"/>
              <a:t> 1 </a:t>
            </a:r>
            <a:r>
              <a:rPr lang="en-GB" altLang="en-US" dirty="0" err="1"/>
              <a:t>điểm</a:t>
            </a:r>
            <a:r>
              <a:rPr lang="en-GB" altLang="en-US" dirty="0"/>
              <a:t> </a:t>
            </a:r>
            <a:r>
              <a:rPr lang="en-GB" altLang="en-US" dirty="0" err="1"/>
              <a:t>thưởng</a:t>
            </a:r>
            <a:r>
              <a:rPr lang="en-GB" alt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dirty="0"/>
              <a:t>GV click </a:t>
            </a:r>
            <a:r>
              <a:rPr lang="en-GB" altLang="en-US" dirty="0" err="1"/>
              <a:t>chuột</a:t>
            </a:r>
            <a:r>
              <a:rPr lang="en-GB" altLang="en-US" dirty="0"/>
              <a:t> </a:t>
            </a:r>
            <a:r>
              <a:rPr lang="en-GB" altLang="en-US" dirty="0" err="1"/>
              <a:t>lần</a:t>
            </a:r>
            <a:r>
              <a:rPr lang="en-GB" altLang="en-US" dirty="0"/>
              <a:t> 1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</a:t>
            </a:r>
            <a:r>
              <a:rPr lang="en-GB" altLang="en-US" dirty="0" err="1"/>
              <a:t>chạy</a:t>
            </a:r>
            <a:r>
              <a:rPr lang="en-GB" altLang="en-US" dirty="0"/>
              <a:t> qua, click </a:t>
            </a:r>
            <a:r>
              <a:rPr lang="en-GB" altLang="en-US" dirty="0" err="1"/>
              <a:t>lần</a:t>
            </a:r>
            <a:r>
              <a:rPr lang="en-GB" altLang="en-US" dirty="0"/>
              <a:t> 2 </a:t>
            </a:r>
            <a:r>
              <a:rPr lang="en-GB" altLang="en-US" dirty="0" err="1"/>
              <a:t>để</a:t>
            </a:r>
            <a:r>
              <a:rPr lang="en-GB" altLang="en-US" dirty="0"/>
              <a:t> </a:t>
            </a:r>
            <a:r>
              <a:rPr lang="en-GB" altLang="en-US" dirty="0" err="1"/>
              <a:t>xe</a:t>
            </a:r>
            <a:r>
              <a:rPr lang="en-GB" altLang="en-US" dirty="0"/>
              <a:t> </a:t>
            </a:r>
            <a:r>
              <a:rPr lang="en-GB" altLang="en-US" dirty="0" err="1"/>
              <a:t>buýt</a:t>
            </a:r>
            <a:r>
              <a:rPr lang="en-GB" altLang="en-US" dirty="0"/>
              <a:t> quay </a:t>
            </a:r>
            <a:r>
              <a:rPr lang="en-GB" altLang="en-US" dirty="0" err="1"/>
              <a:t>lại</a:t>
            </a:r>
            <a:r>
              <a:rPr lang="en-GB" altLang="en-US" dirty="0"/>
              <a:t> </a:t>
            </a:r>
            <a:r>
              <a:rPr lang="en-GB" altLang="en-US" dirty="0" err="1"/>
              <a:t>và</a:t>
            </a:r>
            <a:r>
              <a:rPr lang="en-GB" altLang="en-US" dirty="0"/>
              <a:t> click </a:t>
            </a:r>
            <a:r>
              <a:rPr lang="en-GB" altLang="en-US" dirty="0" err="1"/>
              <a:t>lần</a:t>
            </a:r>
            <a:r>
              <a:rPr lang="en-GB" altLang="en-US" dirty="0"/>
              <a:t> 3 </a:t>
            </a:r>
            <a:r>
              <a:rPr lang="en-GB" altLang="en-US" dirty="0" err="1"/>
              <a:t>để</a:t>
            </a:r>
            <a:r>
              <a:rPr lang="en-GB" altLang="en-US" dirty="0"/>
              <a:t> show </a:t>
            </a:r>
            <a:r>
              <a:rPr lang="en-GB" altLang="en-US" dirty="0" err="1"/>
              <a:t>tranh</a:t>
            </a:r>
            <a:r>
              <a:rPr lang="en-GB" altLang="en-US" dirty="0"/>
              <a:t> </a:t>
            </a:r>
            <a:r>
              <a:rPr lang="en-GB" altLang="en-US" dirty="0" err="1"/>
              <a:t>minh</a:t>
            </a:r>
            <a:r>
              <a:rPr lang="en-GB" altLang="en-US" dirty="0"/>
              <a:t> </a:t>
            </a:r>
            <a:r>
              <a:rPr lang="en-GB" altLang="en-US" dirty="0" err="1"/>
              <a:t>họa</a:t>
            </a:r>
            <a:r>
              <a:rPr lang="en-GB" altLang="en-US" dirty="0"/>
              <a:t> </a:t>
            </a:r>
            <a:r>
              <a:rPr lang="en-GB" altLang="en-US" dirty="0" err="1"/>
              <a:t>cho</a:t>
            </a:r>
            <a:r>
              <a:rPr lang="en-GB" altLang="en-US" dirty="0"/>
              <a:t> </a:t>
            </a:r>
            <a:r>
              <a:rPr lang="en-GB" altLang="en-US" dirty="0" err="1"/>
              <a:t>từ</a:t>
            </a:r>
            <a:r>
              <a:rPr lang="en-GB" altLang="en-US" dirty="0"/>
              <a:t> </a:t>
            </a:r>
            <a:r>
              <a:rPr lang="en-GB" altLang="en-US" dirty="0" err="1"/>
              <a:t>mới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9256B3AE-6B22-16DD-5312-FB0C3BCC1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A341B1-A20C-47FC-BDE2-14C41D7B1F83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4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A482-BDC5-4142-BE7E-42FB579CA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5493-DA30-4108-92AB-2B66915E6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12585-7125-45BF-9E17-B7E742D7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BD73-3E55-4DD2-889F-65A9EBE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5C56-FA8B-43E9-B698-DE9A5AF5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771F9-B267-4C69-8D38-1A57C2A5F8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6045-6C22-4531-A987-F5BC2ECE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C769A-9801-4386-84BC-8930A8671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55219-397D-4B9A-BBD8-A2DE4F7B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2B0A3-928D-4FB1-8B5E-77DFE07B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DDF9-396E-464B-A60B-686AA05F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675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817D6-3FB5-414C-8D22-8CE15928B4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C67B6-118B-4320-BA86-827C319A4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0040-E899-46DC-B478-46FA6207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96360-5560-4A9B-8379-2FCB1EEB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4C1D4-F3E4-4803-904C-887507D6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9027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8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4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23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6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49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2470-9870-4394-AC9B-4BEC55A8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49EB7-994B-4C59-9A39-40F782EBF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30F6-5413-41A2-848A-C84C234F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DD7CA-02EF-40FC-B4B9-31369C86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1735-BB25-49C6-9D19-D646F5C0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C9A12-3D1E-4293-A444-90A02D26A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3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3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68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54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13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1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5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79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7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B85A9-E94F-430F-AE10-BFDF04B2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0FC62-80D5-499A-AE5C-0836C883C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C9C57-44D0-4100-A5E9-B33A8DF2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23699-8CF1-4F45-B7C7-D0E9198F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D0118-15EB-4F75-B61A-29980342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701D2-63D4-4035-9154-7538E824E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1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81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5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7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5515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80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0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4632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8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001B-1215-4E65-92F6-467FCA29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5E399-1448-494A-B8A0-1DC2D2787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F49FF-25E2-4796-BF8E-4948EC61F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7BA69-0A2D-4409-9ABF-53FEF156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2DC4D-71D5-4F37-8106-7AD2CF12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D891F-76CB-44E6-9745-ADD02DE8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5642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9446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8346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7154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9501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36943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5016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99528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5526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935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124C-8118-44A7-BCFA-B5361621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063E7-2924-4ADB-A1C5-31BD74233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F1280-F340-4FF8-8BEE-DA655F27D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FD126-C496-40F3-B631-913C498E8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E0466-6247-441C-8F44-605277302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5C08D-F4A2-4C17-A533-24F72954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82B9F-DDA2-4AE2-82A4-0DAA162A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0B659-B307-4E5A-B2E9-FF94E373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631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2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143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4103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B6CB-50F9-4993-B428-A30E0A4B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D9BC6-ED11-462A-8A65-84CFFA99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0EAA3-B577-4FD2-81AB-3ADC07AA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609B9-7A02-48AB-83A8-E220CE3C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995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71A0A2-B5B2-497D-A37B-1E30BBC8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9A1D1-3A8B-4A55-8E36-647E96E8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CE780-CC7E-42FE-9B01-BD8CD7E0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925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F81C-7584-4160-9019-71B70E9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01CE-6D94-4866-8675-ADDC3AF4B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2C75E-3A88-477B-BD38-57830E0B0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11A47-C420-434B-B801-31B30288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ABE22-ECFE-46BB-9BDD-B48B2C4D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B27E0-C893-4CAE-A2EC-D9F2B54F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771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3025-D19C-4D94-B2FB-93EBDD86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49299-3F7F-409A-8224-ECFD69B4A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6961E-B32B-473D-817B-8EFEFEB36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FCA7-DE3E-448C-96DE-CE147B43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2B869-B19F-4AC1-A4D8-342116A7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15B67-9EFD-4E9B-8FA3-A9CF2DD2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547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05DEC-4968-43BB-ACD1-7D606CAF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BF04B-755F-4EB2-B3D1-A5D16D49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F31FB-E260-4503-A8C0-CBE48DF5A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4D05-2A13-429E-B416-FDF9610BF1BE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AACB6-4912-4D69-8B4B-8D37B87E7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E74F2-3A31-4ACF-9639-F7E84CA1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438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502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21/1/2025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293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255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microsoft.com/office/2007/relationships/hdphoto" Target="../media/hdphoto4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NULL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12" Type="http://schemas.openxmlformats.org/officeDocument/2006/relationships/image" Target="../media/image4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48.png"/><Relationship Id="rId4" Type="http://schemas.openxmlformats.org/officeDocument/2006/relationships/video" Target="../media/media5.mp4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D30FD9B3-6A70-1E02-191B-06242FDF2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B81C1-1E4C-805B-3A15-A4373197BB5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3678238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2AEC7AF1-11E0-1929-17F5-89FE08AC04D5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endParaRPr lang="en-US" sz="3600" b="1" kern="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6E1D72E-E48A-800F-77E9-D2C2C94E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7495" y="2094235"/>
            <a:ext cx="1928192" cy="128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150065-EF5F-3BA5-4271-4BC4CF2A7D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9" y="225732"/>
            <a:ext cx="1408044" cy="749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10091C-3FC1-B7F0-D30C-D83DD5604E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EB4E1-28FD-DD65-658A-B8044740C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6ACD9DED-D56B-B7B1-8FAD-093CA6FE3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09D4BB-F60D-7A50-56B1-CBC9518A8C8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3678238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57A85CB0-786C-12D9-7FC3-AD399122A96B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endParaRPr lang="en-US" sz="3600" b="1" kern="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45DE93F-0143-5B1D-8CB1-37854DDA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7767" y="1656038"/>
            <a:ext cx="1807222" cy="1772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4E6701-2375-82AA-6D14-E408F3FD14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9" y="225732"/>
            <a:ext cx="1408044" cy="749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8BF99F-D712-F9D8-3EC5-4549D5FB63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054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0B569-BA6B-590E-CC1E-C3B0EE5EF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45E4A1B6-2876-D193-191F-FB05B810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D11B31-E29E-386F-2097-847B7BE324A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3678238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F10F0CC5-B132-01EB-05DC-B69E89E60AF7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  <a:endParaRPr lang="en-US" sz="3600" b="1" kern="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5343501-6067-8DC6-FC58-2DFEF3FD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7434" y="1721693"/>
            <a:ext cx="1927189" cy="1707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B1A12D-29D5-4625-0CF5-3A810D8795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9" y="225732"/>
            <a:ext cx="1408044" cy="749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3FD038-31C2-EFC4-6848-B54738BC1C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198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C057E-D6EB-9DC3-ADB3-6221FFE0A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09ACA67A-A8FC-A2BE-F55E-D013A49C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4AAA7-7867-A263-7550-F8EB36616D1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3678238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1D07EAB1-83F8-407F-F2B4-0F0B632F0F9C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  <a:endParaRPr lang="en-US" sz="3600" b="1" kern="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D09C66D-8831-9903-0614-635BDF9C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9759" y="1928276"/>
            <a:ext cx="1856050" cy="150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7E5F93-7A85-5C7E-6013-D32E8EE04F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9" y="225732"/>
            <a:ext cx="1408044" cy="749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4D31EA-5145-E62F-73B3-2DE5C97596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52655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FD1F0-AA73-9DBA-593C-905666AE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451141-C7C0-451D-FE8F-87704EE4A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52" y="93989"/>
            <a:ext cx="3182077" cy="63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690A0-8B41-1B0A-B8FD-2B7BE17DE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1" b="89850" l="9956" r="89602">
                        <a14:foregroundMark x1="56637" y1="8647" x2="56637" y2="8647"/>
                        <a14:foregroundMark x1="44248" y1="8271" x2="44248" y2="8271"/>
                        <a14:foregroundMark x1="52212" y1="19925" x2="53982" y2="31015"/>
                        <a14:foregroundMark x1="53982" y1="31015" x2="64823" y2="28571"/>
                        <a14:foregroundMark x1="64823" y1="28571" x2="69912" y2="29323"/>
                        <a14:foregroundMark x1="53982" y1="19925" x2="52212" y2="31767"/>
                        <a14:foregroundMark x1="52212" y1="31767" x2="49115" y2="38346"/>
                        <a14:foregroundMark x1="69027" y1="21429" x2="65929" y2="32143"/>
                        <a14:foregroundMark x1="65929" y1="32143" x2="55752" y2="35902"/>
                        <a14:foregroundMark x1="55752" y1="35902" x2="55310" y2="36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2303" y="3422031"/>
            <a:ext cx="3185349" cy="374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8CA0C5-B33E-05BA-B10E-7FEE3EE44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6" b="90809" l="9828" r="89926">
                        <a14:foregroundMark x1="34644" y1="27206" x2="48403" y2="33640"/>
                        <a14:foregroundMark x1="48403" y1="33640" x2="61179" y2="30699"/>
                        <a14:foregroundMark x1="61179" y1="30699" x2="65602" y2="26103"/>
                        <a14:foregroundMark x1="55283" y1="31618" x2="50369" y2="41360"/>
                        <a14:foregroundMark x1="50369" y1="41360" x2="50123" y2="45956"/>
                        <a14:foregroundMark x1="35135" y1="87500" x2="35135" y2="87500"/>
                        <a14:foregroundMark x1="35135" y1="89890" x2="35135" y2="89890"/>
                        <a14:foregroundMark x1="55528" y1="90809" x2="55528" y2="90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5141" y="3322708"/>
            <a:ext cx="2773583" cy="370719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82B2C99-DCAA-98DC-8EE2-1EA2CE797D77}"/>
              </a:ext>
            </a:extLst>
          </p:cNvPr>
          <p:cNvSpPr/>
          <p:nvPr/>
        </p:nvSpPr>
        <p:spPr>
          <a:xfrm>
            <a:off x="60278" y="3465231"/>
            <a:ext cx="3759098" cy="911227"/>
          </a:xfrm>
          <a:prstGeom prst="wedgeRoundRectCallout">
            <a:avLst>
              <a:gd name="adj1" fmla="val 41212"/>
              <a:gd name="adj2" fmla="val 77905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swimming?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CF99813-3BD6-E2DB-32CA-994804088497}"/>
              </a:ext>
            </a:extLst>
          </p:cNvPr>
          <p:cNvSpPr/>
          <p:nvPr/>
        </p:nvSpPr>
        <p:spPr>
          <a:xfrm>
            <a:off x="284265" y="5452591"/>
            <a:ext cx="3311124" cy="911227"/>
          </a:xfrm>
          <a:prstGeom prst="wedgeRoundRectCallout">
            <a:avLst>
              <a:gd name="adj1" fmla="val 60547"/>
              <a:gd name="adj2" fmla="val -33418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running?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E41FF42-E524-D0E1-335A-A82BD73F4D81}"/>
              </a:ext>
            </a:extLst>
          </p:cNvPr>
          <p:cNvSpPr/>
          <p:nvPr/>
        </p:nvSpPr>
        <p:spPr>
          <a:xfrm>
            <a:off x="9279302" y="5297208"/>
            <a:ext cx="2334895" cy="911227"/>
          </a:xfrm>
          <a:prstGeom prst="wedgeRoundRectCallout">
            <a:avLst>
              <a:gd name="adj1" fmla="val -64312"/>
              <a:gd name="adj2" fmla="val -4478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Yes, I 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88CB8-DA5D-9D6D-4F33-1338EAC0E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3511" y="610680"/>
            <a:ext cx="3301466" cy="70425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8DF663F-D747-66EA-BD1A-F303810EC337}"/>
              </a:ext>
            </a:extLst>
          </p:cNvPr>
          <p:cNvSpPr txBox="1">
            <a:spLocks/>
          </p:cNvSpPr>
          <p:nvPr/>
        </p:nvSpPr>
        <p:spPr>
          <a:xfrm>
            <a:off x="1760438" y="1551820"/>
            <a:ext cx="8671123" cy="1749239"/>
          </a:xfrm>
          <a:prstGeom prst="rect">
            <a:avLst/>
          </a:prstGeom>
          <a:solidFill>
            <a:srgbClr val="D3FDCB"/>
          </a:solidFill>
          <a:ln w="28575"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boxing	dancing		cycling	running</a:t>
            </a:r>
          </a:p>
          <a:p>
            <a:pPr algn="just">
              <a:lnSpc>
                <a:spcPct val="110000"/>
              </a:lnSpc>
            </a:pP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diving	swimming 	playing tennis </a:t>
            </a:r>
          </a:p>
          <a:p>
            <a:pPr algn="just">
              <a:lnSpc>
                <a:spcPct val="110000"/>
              </a:lnSpc>
            </a:pP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playing basketball 		playing football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DEF738F-0828-01A8-5350-C6932B548E62}"/>
              </a:ext>
            </a:extLst>
          </p:cNvPr>
          <p:cNvSpPr/>
          <p:nvPr/>
        </p:nvSpPr>
        <p:spPr>
          <a:xfrm>
            <a:off x="9131231" y="3435969"/>
            <a:ext cx="2482966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No, I’m not.</a:t>
            </a:r>
          </a:p>
        </p:txBody>
      </p:sp>
    </p:spTree>
    <p:extLst>
      <p:ext uri="{BB962C8B-B14F-4D97-AF65-F5344CB8AC3E}">
        <p14:creationId xmlns:p14="http://schemas.microsoft.com/office/powerpoint/2010/main" val="7956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  <p:pic>
        <p:nvPicPr>
          <p:cNvPr id="3" name="Bye Bye Goodbye - Goodbye Song for Kids - Super Simple Songs (1)">
            <a:hlinkClick r:id="" action="ppaction://media"/>
            <a:extLst>
              <a:ext uri="{FF2B5EF4-FFF2-40B4-BE49-F238E27FC236}">
                <a16:creationId xmlns:a16="http://schemas.microsoft.com/office/drawing/2014/main" id="{7317CAC4-92CA-7590-D583-17F7EBB725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72665" y="-840317"/>
            <a:ext cx="15300960" cy="777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8495A9-E33B-EA01-8AD5-07EB2477CC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-37498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510139"/>
            <a:ext cx="9707740" cy="545752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1,2,3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Practice listening and speaking about sports.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A44C-B6E6-445E-B452-E7B721DB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We're Ready Warm Up 1 - Kids Dance Video - Ready Set Dance">
            <a:hlinkClick r:id="" action="ppaction://media"/>
            <a:extLst>
              <a:ext uri="{FF2B5EF4-FFF2-40B4-BE49-F238E27FC236}">
                <a16:creationId xmlns:a16="http://schemas.microsoft.com/office/drawing/2014/main" id="{295B3263-6424-4595-8422-DFA7A194DB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48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CFCF6-FD78-4A22-8F63-B63D4A72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CF74-49F7-4D7E-939D-9FE2942E5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C1496-342A-4593-87AB-5CB53A0DA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4" b="-1"/>
          <a:stretch/>
        </p:blipFill>
        <p:spPr>
          <a:xfrm flipH="1">
            <a:off x="0" y="2864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B9DF0-10F0-4BD8-A1DC-AC8930352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10" y="170999"/>
            <a:ext cx="4770300" cy="8594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A326D0-33EC-4FB1-9F33-ECEE86036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3F695-B6B9-190C-C0E5-03C2C12C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4CEEBB-92E9-A6D5-6B83-6BAFA22E1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775" b="1315"/>
          <a:stretch/>
        </p:blipFill>
        <p:spPr>
          <a:xfrm>
            <a:off x="867075" y="452387"/>
            <a:ext cx="8877300" cy="9533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BD747-3F3E-603A-FB82-53BE37BB92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" t="34877" r="1326"/>
          <a:stretch/>
        </p:blipFill>
        <p:spPr>
          <a:xfrm>
            <a:off x="317652" y="2617751"/>
            <a:ext cx="11556694" cy="2389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19BF7-6835-DE6D-FCF9-9FD0DE12AE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50" t="8092" r="12605" b="69000"/>
          <a:stretch/>
        </p:blipFill>
        <p:spPr>
          <a:xfrm>
            <a:off x="867076" y="1684422"/>
            <a:ext cx="8969943" cy="9333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52" name="Picture 4" descr="Free winter ice skates cold vector">
            <a:extLst>
              <a:ext uri="{FF2B5EF4-FFF2-40B4-BE49-F238E27FC236}">
                <a16:creationId xmlns:a16="http://schemas.microsoft.com/office/drawing/2014/main" id="{05982AA7-CBD1-7245-6959-F7DDB937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23" y="3650302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inter ice skates cold vector">
            <a:extLst>
              <a:ext uri="{FF2B5EF4-FFF2-40B4-BE49-F238E27FC236}">
                <a16:creationId xmlns:a16="http://schemas.microsoft.com/office/drawing/2014/main" id="{B37F5882-49F7-3524-8CCB-37878D69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54510" y="3639285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984993B-DC8A-BC17-68A2-D838C4BA34CD}"/>
              </a:ext>
            </a:extLst>
          </p:cNvPr>
          <p:cNvSpPr txBox="1">
            <a:spLocks/>
          </p:cNvSpPr>
          <p:nvPr/>
        </p:nvSpPr>
        <p:spPr>
          <a:xfrm>
            <a:off x="5869457" y="2607242"/>
            <a:ext cx="5385071" cy="1353084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four times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31A809-418C-58EF-58C5-B34E7668C8F2}"/>
              </a:ext>
            </a:extLst>
          </p:cNvPr>
          <p:cNvSpPr txBox="1">
            <a:spLocks/>
          </p:cNvSpPr>
          <p:nvPr/>
        </p:nvSpPr>
        <p:spPr>
          <a:xfrm>
            <a:off x="6096000" y="3305129"/>
            <a:ext cx="5257800" cy="1177902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competition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95BBED4-4757-E4BE-DA0C-6BBB77D93DEF}"/>
              </a:ext>
            </a:extLst>
          </p:cNvPr>
          <p:cNvSpPr txBox="1">
            <a:spLocks/>
          </p:cNvSpPr>
          <p:nvPr/>
        </p:nvSpPr>
        <p:spPr>
          <a:xfrm>
            <a:off x="6616546" y="4048802"/>
            <a:ext cx="5257800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ice dancers</a:t>
            </a:r>
          </a:p>
        </p:txBody>
      </p:sp>
      <p:pic>
        <p:nvPicPr>
          <p:cNvPr id="9" name="Track 7.6">
            <a:hlinkClick r:id="" action="ppaction://media"/>
            <a:extLst>
              <a:ext uri="{FF2B5EF4-FFF2-40B4-BE49-F238E27FC236}">
                <a16:creationId xmlns:a16="http://schemas.microsoft.com/office/drawing/2014/main" id="{46D2A3B4-65ED-CC84-820F-F734ED941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2323" y="997046"/>
            <a:ext cx="1222205" cy="12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3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9">
            <a:extLst>
              <a:ext uri="{FF2B5EF4-FFF2-40B4-BE49-F238E27FC236}">
                <a16:creationId xmlns:a16="http://schemas.microsoft.com/office/drawing/2014/main" id="{2A9477AF-87CD-2D0E-8319-4078A9D7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7" descr="12210439-Traffic-light-Semaphore-Cartoon-Stock-Vector.jpg">
            <a:extLst>
              <a:ext uri="{FF2B5EF4-FFF2-40B4-BE49-F238E27FC236}">
                <a16:creationId xmlns:a16="http://schemas.microsoft.com/office/drawing/2014/main" id="{D45269A7-8544-5422-E581-F0028A7FB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r="32588"/>
          <a:stretch>
            <a:fillRect/>
          </a:stretch>
        </p:blipFill>
        <p:spPr bwMode="auto">
          <a:xfrm>
            <a:off x="9996488" y="1681163"/>
            <a:ext cx="190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23D10-15D3-D3DC-2CF4-DE9B55C52649}"/>
              </a:ext>
            </a:extLst>
          </p:cNvPr>
          <p:cNvSpPr txBox="1"/>
          <p:nvPr/>
        </p:nvSpPr>
        <p:spPr>
          <a:xfrm>
            <a:off x="2743200" y="1"/>
            <a:ext cx="7467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Game: Bus stop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BBCAA5-1D2F-ADA2-D7A7-010603B3F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D30FD9B3-6A70-1E02-191B-06242FDF2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B81C1-1E4C-805B-3A15-A4373197BB5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3678238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2AEC7AF1-11E0-1929-17F5-89FE08AC04D5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</a:t>
            </a:r>
            <a:endParaRPr lang="en-US" sz="3600" b="1" kern="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6E1D72E-E48A-800F-77E9-D2C2C94E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7130" y="1765369"/>
            <a:ext cx="1858617" cy="1663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3EB0BC-E804-C8C8-D304-9C10C4E2B4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425" y="225732"/>
            <a:ext cx="1564144" cy="74997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D30FD9B3-6A70-1E02-191B-06242FDF2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B81C1-1E4C-805B-3A15-A4373197BB5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3678238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2AEC7AF1-11E0-1929-17F5-89FE08AC04D5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boxing</a:t>
            </a:r>
            <a:endParaRPr lang="en-US" sz="3600" b="1" kern="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6E1D72E-E48A-800F-77E9-D2C2C94E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7435" y="1765369"/>
            <a:ext cx="1918252" cy="1663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A672AC-3D41-3213-FDBE-050328F81A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9" y="225732"/>
            <a:ext cx="1524001" cy="74997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D30FD9B3-6A70-1E02-191B-06242FDF2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B81C1-1E4C-805B-3A15-A4373197BB5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3678238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2AEC7AF1-11E0-1929-17F5-89FE08AC04D5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  <a:endParaRPr lang="en-US" sz="3600" b="1" kern="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6E1D72E-E48A-800F-77E9-D2C2C94E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4616" y="1849383"/>
            <a:ext cx="1867790" cy="1579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5A0CB4-93DA-0C5C-04DA-B57050B4D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425" y="225732"/>
            <a:ext cx="1466436" cy="74997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D30FD9B3-6A70-1E02-191B-06242FDF2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B81C1-1E4C-805B-3A15-A4373197BB5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3678238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2AEC7AF1-11E0-1929-17F5-89FE08AC04D5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  <a:endParaRPr lang="en-US" sz="3600" b="1" kern="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6E1D72E-E48A-800F-77E9-D2C2C94E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7191" y="2115767"/>
            <a:ext cx="1868558" cy="1244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B71C70-EC1D-FBF5-B3EC-31F188761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424" y="225732"/>
            <a:ext cx="1552575" cy="74997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5281</TotalTime>
  <Words>558</Words>
  <Application>Microsoft Office PowerPoint</Application>
  <PresentationFormat>Widescreen</PresentationFormat>
  <Paragraphs>51</Paragraphs>
  <Slides>16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Asap</vt:lpstr>
      <vt:lpstr>Baloo 2</vt:lpstr>
      <vt:lpstr>Calibri</vt:lpstr>
      <vt:lpstr>Calibri Light</vt:lpstr>
      <vt:lpstr>Comic Sans MS</vt:lpstr>
      <vt:lpstr>Chewy</vt:lpstr>
      <vt:lpstr>Life Savers</vt:lpstr>
      <vt:lpstr>Lilita One</vt:lpstr>
      <vt:lpstr>Quicksand SemiBold</vt:lpstr>
      <vt:lpstr>Times New Roman</vt:lpstr>
      <vt:lpstr>Office Theme</vt:lpstr>
      <vt:lpstr>1_Elementary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Nguyễn Huệ Chi</cp:lastModifiedBy>
  <cp:revision>76</cp:revision>
  <dcterms:created xsi:type="dcterms:W3CDTF">2024-07-26T16:14:30Z</dcterms:created>
  <dcterms:modified xsi:type="dcterms:W3CDTF">2025-01-21T09:11:04Z</dcterms:modified>
</cp:coreProperties>
</file>