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6" r:id="rId1"/>
    <p:sldMasterId id="2147483790" r:id="rId2"/>
  </p:sldMasterIdLst>
  <p:notesMasterIdLst>
    <p:notesMasterId r:id="rId23"/>
  </p:notesMasterIdLst>
  <p:sldIdLst>
    <p:sldId id="334" r:id="rId3"/>
    <p:sldId id="335" r:id="rId4"/>
    <p:sldId id="300" r:id="rId5"/>
    <p:sldId id="380" r:id="rId6"/>
    <p:sldId id="384" r:id="rId7"/>
    <p:sldId id="351" r:id="rId8"/>
    <p:sldId id="387" r:id="rId9"/>
    <p:sldId id="388" r:id="rId10"/>
    <p:sldId id="378" r:id="rId11"/>
    <p:sldId id="383" r:id="rId12"/>
    <p:sldId id="338" r:id="rId13"/>
    <p:sldId id="346" r:id="rId14"/>
    <p:sldId id="382" r:id="rId15"/>
    <p:sldId id="339" r:id="rId16"/>
    <p:sldId id="340" r:id="rId17"/>
    <p:sldId id="341" r:id="rId18"/>
    <p:sldId id="381" r:id="rId19"/>
    <p:sldId id="309" r:id="rId20"/>
    <p:sldId id="392" r:id="rId21"/>
    <p:sldId id="3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BFC"/>
    <a:srgbClr val="07BEE9"/>
    <a:srgbClr val="FF0000"/>
    <a:srgbClr val="99FF33"/>
    <a:srgbClr val="FFCC00"/>
    <a:srgbClr val="FF00FF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2CDCF-B970-4CF8-A1FA-AE1D288A3FC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49283-4CEA-4D07-A075-3DB3B4C5207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rộng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loài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nhỏ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bé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Dấu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chấm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dấu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chấm</a:t>
          </a:r>
          <a:r>
            <a:rPr lang="en-US" sz="3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hỏi</a:t>
          </a:r>
          <a:endParaRPr lang="en-US" sz="32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697A90-BBF3-43A0-9274-4485BF24B93C}" type="parTrans" cxnId="{E50729E8-F76C-44A7-8618-F2047F3F6B2D}">
      <dgm:prSet/>
      <dgm:spPr/>
      <dgm:t>
        <a:bodyPr/>
        <a:lstStyle/>
        <a:p>
          <a:endParaRPr lang="en-US"/>
        </a:p>
      </dgm:t>
    </dgm:pt>
    <dgm:pt modelId="{665689C0-0601-4DF2-B4F2-B1AD833226C5}" type="sibTrans" cxnId="{E50729E8-F76C-44A7-8618-F2047F3F6B2D}">
      <dgm:prSet/>
      <dgm:spPr/>
      <dgm:t>
        <a:bodyPr/>
        <a:lstStyle/>
        <a:p>
          <a:endParaRPr lang="en-US"/>
        </a:p>
      </dgm:t>
    </dgm:pt>
    <dgm:pt modelId="{0A847DDB-ED72-4E8B-B2B8-9D52751F2D6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ngữ</a:t>
          </a:r>
          <a:endParaRPr lang="en-US" sz="36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4524BC2-4915-4B22-A5B0-0ABAE2C10D07}" type="parTrans" cxnId="{84F30BBB-4E9E-406B-87A5-F12D82909AB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84AA0FF-435D-4ADD-A7FE-9C987F6D868A}" type="sibTrans" cxnId="{84F30BBB-4E9E-406B-87A5-F12D82909AB3}">
      <dgm:prSet/>
      <dgm:spPr/>
      <dgm:t>
        <a:bodyPr/>
        <a:lstStyle/>
        <a:p>
          <a:endParaRPr lang="en-US"/>
        </a:p>
      </dgm:t>
    </dgm:pt>
    <dgm:pt modelId="{EF10502C-3F04-4FDF-A8B4-0A97520B491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6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điểm</a:t>
          </a:r>
          <a:endParaRPr lang="en-US" sz="3600" b="1" cap="none" spc="0" dirty="0" smtClean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622483-B281-4F0B-A476-28C88E03CE78}" type="parTrans" cxnId="{1FF2EAE1-090B-4E0A-88B7-BF55EB9F80E9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9DF51FD-C2B9-4D10-BF8C-78E44A51EA34}" type="sibTrans" cxnId="{1FF2EAE1-090B-4E0A-88B7-BF55EB9F80E9}">
      <dgm:prSet/>
      <dgm:spPr/>
      <dgm:t>
        <a:bodyPr/>
        <a:lstStyle/>
        <a:p>
          <a:endParaRPr lang="en-US"/>
        </a:p>
      </dgm:t>
    </dgm:pt>
    <dgm:pt modelId="{D5845A24-BB3A-469C-8223-40C6D1383F2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36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Câu</a:t>
          </a:r>
          <a:endParaRPr lang="en-US" sz="3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CCE78DF-8C71-40DC-8426-7964C52DBD26}" type="parTrans" cxnId="{E71F45D5-9F5A-4F7F-9EE5-A075826205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60DDB5-21D1-4F75-811C-2EB9962561B9}" type="sibTrans" cxnId="{E71F45D5-9F5A-4F7F-9EE5-A0758262057C}">
      <dgm:prSet/>
      <dgm:spPr/>
      <dgm:t>
        <a:bodyPr/>
        <a:lstStyle/>
        <a:p>
          <a:endParaRPr lang="en-US"/>
        </a:p>
      </dgm:t>
    </dgm:pt>
    <dgm:pt modelId="{EB9256A7-238C-4E60-B0AF-885ED8D0C84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6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Hỏi</a:t>
          </a:r>
          <a:endParaRPr lang="en-US" sz="3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B657C3-C0E5-4CD6-B934-CAA842D15509}" type="parTrans" cxnId="{708FECC5-0C0D-4BB9-A1F2-D83DE9B3ACB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85710A1-7096-4447-B25F-F665EF52FE3A}" type="sibTrans" cxnId="{708FECC5-0C0D-4BB9-A1F2-D83DE9B3ACBE}">
      <dgm:prSet/>
      <dgm:spPr/>
      <dgm:t>
        <a:bodyPr/>
        <a:lstStyle/>
        <a:p>
          <a:endParaRPr lang="en-US"/>
        </a:p>
      </dgm:t>
    </dgm:pt>
    <dgm:pt modelId="{7A98B80A-41A0-4701-801E-8765047D05A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6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vật</a:t>
          </a:r>
          <a:endParaRPr lang="en-US" sz="3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ABC1482-334C-4CCA-A712-C7BC8B6EA851}" type="parTrans" cxnId="{2D1FF760-1783-4502-AC3C-20F4F5F142CF}">
      <dgm:prSet/>
      <dgm:spPr/>
      <dgm:t>
        <a:bodyPr/>
        <a:lstStyle/>
        <a:p>
          <a:endParaRPr lang="en-US"/>
        </a:p>
      </dgm:t>
    </dgm:pt>
    <dgm:pt modelId="{E9884444-4996-4049-B986-FBB0AD2B2FF1}" type="sibTrans" cxnId="{2D1FF760-1783-4502-AC3C-20F4F5F142CF}">
      <dgm:prSet/>
      <dgm:spPr/>
      <dgm:t>
        <a:bodyPr/>
        <a:lstStyle/>
        <a:p>
          <a:endParaRPr lang="en-US"/>
        </a:p>
      </dgm:t>
    </dgm:pt>
    <dgm:pt modelId="{E9B12A06-D16B-478B-87F2-87A3C4C51B7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động</a:t>
          </a:r>
          <a:endParaRPr lang="en-US" sz="36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6AAC017-EEEF-49E5-8C74-3AB8DFB8DCE2}" type="sibTrans" cxnId="{21D0F37C-DBA9-4C17-8127-59DB49AF852E}">
      <dgm:prSet/>
      <dgm:spPr/>
      <dgm:t>
        <a:bodyPr/>
        <a:lstStyle/>
        <a:p>
          <a:endParaRPr lang="en-US"/>
        </a:p>
      </dgm:t>
    </dgm:pt>
    <dgm:pt modelId="{D987CBC9-7E97-4E91-9006-FE7DFEA03A5B}" type="parTrans" cxnId="{21D0F37C-DBA9-4C17-8127-59DB49AF852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353377B-9891-48DB-98C3-60D848A3E71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6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lời</a:t>
          </a:r>
          <a:endParaRPr lang="en-US" sz="3600" b="1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B1B3B1E-EE32-4E22-AFBE-BDC423644FEB}" type="parTrans" cxnId="{2E03DF3C-C54A-4DA0-8093-249BE61E431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2E7E5C7-861D-4EF7-89E7-7E3AD3483B26}" type="sibTrans" cxnId="{2E03DF3C-C54A-4DA0-8093-249BE61E4317}">
      <dgm:prSet/>
      <dgm:spPr/>
      <dgm:t>
        <a:bodyPr/>
        <a:lstStyle/>
        <a:p>
          <a:endParaRPr lang="en-US"/>
        </a:p>
      </dgm:t>
    </dgm:pt>
    <dgm:pt modelId="{040985BF-3807-4B82-BF3C-D4EEC9F8B1CE}" type="pres">
      <dgm:prSet presAssocID="{4CC2CDCF-B970-4CF8-A1FA-AE1D288A3F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4D6857-1701-49D3-9BD3-005B43EEE4CB}" type="pres">
      <dgm:prSet presAssocID="{09849283-4CEA-4D07-A075-3DB3B4C5207B}" presName="root1" presStyleCnt="0"/>
      <dgm:spPr/>
    </dgm:pt>
    <dgm:pt modelId="{9D6D6BEE-1217-47BD-9450-795285E2F9BD}" type="pres">
      <dgm:prSet presAssocID="{09849283-4CEA-4D07-A075-3DB3B4C5207B}" presName="LevelOneTextNode" presStyleLbl="node0" presStyleIdx="0" presStyleCnt="2" custScaleX="68498" custScaleY="449364" custLinFactNeighborX="-6132" custLinFactNeighborY="57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6A97D-52EF-44E2-B989-C2A7FE736FA2}" type="pres">
      <dgm:prSet presAssocID="{09849283-4CEA-4D07-A075-3DB3B4C5207B}" presName="level2hierChild" presStyleCnt="0"/>
      <dgm:spPr/>
    </dgm:pt>
    <dgm:pt modelId="{6A4572B3-5CD5-4000-B785-92174BF4CA52}" type="pres">
      <dgm:prSet presAssocID="{F4524BC2-4915-4B22-A5B0-0ABAE2C10D0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65BE3F3-AFFF-4342-870B-528FDE46823D}" type="pres">
      <dgm:prSet presAssocID="{F4524BC2-4915-4B22-A5B0-0ABAE2C10D0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2D6B2E3-7806-4887-9968-24B2F6676C35}" type="pres">
      <dgm:prSet presAssocID="{0A847DDB-ED72-4E8B-B2B8-9D52751F2D66}" presName="root2" presStyleCnt="0"/>
      <dgm:spPr/>
    </dgm:pt>
    <dgm:pt modelId="{F0BC5D63-18B8-4256-936B-7F07270DB834}" type="pres">
      <dgm:prSet presAssocID="{0A847DDB-ED72-4E8B-B2B8-9D52751F2D66}" presName="LevelTwoTextNode" presStyleLbl="node2" presStyleIdx="0" presStyleCnt="2" custLinFactNeighborX="-4126" custLinFactNeighborY="95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4288A3-050D-4088-AC0A-16AD600DB41B}" type="pres">
      <dgm:prSet presAssocID="{0A847DDB-ED72-4E8B-B2B8-9D52751F2D66}" presName="level3hierChild" presStyleCnt="0"/>
      <dgm:spPr/>
    </dgm:pt>
    <dgm:pt modelId="{B9616BBE-EC3E-48CB-8791-4A15E30C45A6}" type="pres">
      <dgm:prSet presAssocID="{CA622483-B281-4F0B-A476-28C88E03CE78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4297E61-FB33-4958-8B72-06D23436DFC2}" type="pres">
      <dgm:prSet presAssocID="{CA622483-B281-4F0B-A476-28C88E03CE78}" presName="connTx" presStyleLbl="parChTrans1D3" presStyleIdx="0" presStyleCnt="4"/>
      <dgm:spPr/>
      <dgm:t>
        <a:bodyPr/>
        <a:lstStyle/>
        <a:p>
          <a:endParaRPr lang="en-US"/>
        </a:p>
      </dgm:t>
    </dgm:pt>
    <dgm:pt modelId="{D221B010-7B37-4A59-8BD7-33EF06A6451A}" type="pres">
      <dgm:prSet presAssocID="{EF10502C-3F04-4FDF-A8B4-0A97520B4919}" presName="root2" presStyleCnt="0"/>
      <dgm:spPr/>
    </dgm:pt>
    <dgm:pt modelId="{0000E972-8935-494C-90D5-01C979BE95AA}" type="pres">
      <dgm:prSet presAssocID="{EF10502C-3F04-4FDF-A8B4-0A97520B4919}" presName="LevelTwoTextNode" presStyleLbl="node3" presStyleIdx="0" presStyleCnt="4" custLinFactY="24748" custLinFactNeighborX="-817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8627EF-0004-45C0-83D1-E616F6DDD31D}" type="pres">
      <dgm:prSet presAssocID="{EF10502C-3F04-4FDF-A8B4-0A97520B4919}" presName="level3hierChild" presStyleCnt="0"/>
      <dgm:spPr/>
    </dgm:pt>
    <dgm:pt modelId="{3F493B9D-C7AA-46B6-BFFC-C3BF5467B0C7}" type="pres">
      <dgm:prSet presAssocID="{D987CBC9-7E97-4E91-9006-FE7DFEA03A5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EF9FA9CB-81A1-4C40-9569-498E55B67CA1}" type="pres">
      <dgm:prSet presAssocID="{D987CBC9-7E97-4E91-9006-FE7DFEA03A5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4203B438-C598-4420-B8ED-BBD9299A526D}" type="pres">
      <dgm:prSet presAssocID="{E9B12A06-D16B-478B-87F2-87A3C4C51B79}" presName="root2" presStyleCnt="0"/>
      <dgm:spPr/>
    </dgm:pt>
    <dgm:pt modelId="{EA676E24-9805-446B-BB74-6F96C479FD72}" type="pres">
      <dgm:prSet presAssocID="{E9B12A06-D16B-478B-87F2-87A3C4C51B79}" presName="LevelTwoTextNode" presStyleLbl="node3" presStyleIdx="1" presStyleCnt="4" custLinFactY="18250" custLinFactNeighborX="-667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B3EE3D-AD1E-4112-AC0F-F5DD37068A84}" type="pres">
      <dgm:prSet presAssocID="{E9B12A06-D16B-478B-87F2-87A3C4C51B79}" presName="level3hierChild" presStyleCnt="0"/>
      <dgm:spPr/>
    </dgm:pt>
    <dgm:pt modelId="{D019491C-BB89-4074-BD06-354FF354D402}" type="pres">
      <dgm:prSet presAssocID="{6CCE78DF-8C71-40DC-8426-7964C52DBD2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DE35B10-94B8-4BFB-B650-9104A0021FA6}" type="pres">
      <dgm:prSet presAssocID="{6CCE78DF-8C71-40DC-8426-7964C52DBD2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A3D41E6-32D9-4AB2-A450-FA4B1BE58982}" type="pres">
      <dgm:prSet presAssocID="{D5845A24-BB3A-469C-8223-40C6D1383F2D}" presName="root2" presStyleCnt="0"/>
      <dgm:spPr/>
    </dgm:pt>
    <dgm:pt modelId="{FB8FA834-A5A8-446A-8DF9-88CE6896414B}" type="pres">
      <dgm:prSet presAssocID="{D5845A24-BB3A-469C-8223-40C6D1383F2D}" presName="LevelTwoTextNode" presStyleLbl="node2" presStyleIdx="1" presStyleCnt="2" custLinFactY="39838" custLinFactNeighborX="2551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CD1B0-4344-4B01-912E-D9D36A3A859C}" type="pres">
      <dgm:prSet presAssocID="{D5845A24-BB3A-469C-8223-40C6D1383F2D}" presName="level3hierChild" presStyleCnt="0"/>
      <dgm:spPr/>
    </dgm:pt>
    <dgm:pt modelId="{AA73905B-2E48-4CD6-B2C9-099AD7D95C9E}" type="pres">
      <dgm:prSet presAssocID="{29B657C3-C0E5-4CD6-B934-CAA842D1550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3A7D132-D607-4B71-BDD9-8F8581DD9690}" type="pres">
      <dgm:prSet presAssocID="{29B657C3-C0E5-4CD6-B934-CAA842D1550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5CF0F256-A3AF-402C-BFDF-3EECCA5AC496}" type="pres">
      <dgm:prSet presAssocID="{EB9256A7-238C-4E60-B0AF-885ED8D0C844}" presName="root2" presStyleCnt="0"/>
      <dgm:spPr/>
    </dgm:pt>
    <dgm:pt modelId="{5F5FEE34-CD62-4078-A394-F1FE1F574655}" type="pres">
      <dgm:prSet presAssocID="{EB9256A7-238C-4E60-B0AF-885ED8D0C844}" presName="LevelTwoTextNode" presStyleLbl="node3" presStyleIdx="2" presStyleCnt="4" custLinFactY="18252" custLinFactNeighborX="-762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1E762-1277-4F72-ADCD-FCDB12DD0F0B}" type="pres">
      <dgm:prSet presAssocID="{EB9256A7-238C-4E60-B0AF-885ED8D0C844}" presName="level3hierChild" presStyleCnt="0"/>
      <dgm:spPr/>
    </dgm:pt>
    <dgm:pt modelId="{394C6C8C-7ECD-4E02-9F7D-FA8CFD5843F8}" type="pres">
      <dgm:prSet presAssocID="{FB1B3B1E-EE32-4E22-AFBE-BDC423644FEB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D31A4CB-47F3-498C-BB6E-8290109BAE71}" type="pres">
      <dgm:prSet presAssocID="{FB1B3B1E-EE32-4E22-AFBE-BDC423644FEB}" presName="connTx" presStyleLbl="parChTrans1D3" presStyleIdx="3" presStyleCnt="4"/>
      <dgm:spPr/>
      <dgm:t>
        <a:bodyPr/>
        <a:lstStyle/>
        <a:p>
          <a:endParaRPr lang="en-US"/>
        </a:p>
      </dgm:t>
    </dgm:pt>
    <dgm:pt modelId="{3DB57871-78B9-4F92-A31C-7F6A3FA0482E}" type="pres">
      <dgm:prSet presAssocID="{3353377B-9891-48DB-98C3-60D848A3E71F}" presName="root2" presStyleCnt="0"/>
      <dgm:spPr/>
    </dgm:pt>
    <dgm:pt modelId="{F7D6B9F1-24B7-4E4E-8911-6B889E8DCCC7}" type="pres">
      <dgm:prSet presAssocID="{3353377B-9891-48DB-98C3-60D848A3E71F}" presName="LevelTwoTextNode" presStyleLbl="node3" presStyleIdx="3" presStyleCnt="4" custLinFactY="7255" custLinFactNeighborX="-762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EAC40-4F26-4185-B494-D58EB0F1AE58}" type="pres">
      <dgm:prSet presAssocID="{3353377B-9891-48DB-98C3-60D848A3E71F}" presName="level3hierChild" presStyleCnt="0"/>
      <dgm:spPr/>
    </dgm:pt>
    <dgm:pt modelId="{C600DF7F-49E7-412C-9816-B861EAE4CE4B}" type="pres">
      <dgm:prSet presAssocID="{7A98B80A-41A0-4701-801E-8765047D05A4}" presName="root1" presStyleCnt="0"/>
      <dgm:spPr/>
    </dgm:pt>
    <dgm:pt modelId="{3384D5A3-1938-4769-97D6-D87FC7EC2659}" type="pres">
      <dgm:prSet presAssocID="{7A98B80A-41A0-4701-801E-8765047D05A4}" presName="LevelOneTextNode" presStyleLbl="node0" presStyleIdx="1" presStyleCnt="2" custLinFactX="100000" custLinFactY="-200000" custLinFactNeighborX="140876" custLinFactNeighborY="-256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490C42-5772-4B15-B014-9D47E4CC1DA7}" type="pres">
      <dgm:prSet presAssocID="{7A98B80A-41A0-4701-801E-8765047D05A4}" presName="level2hierChild" presStyleCnt="0"/>
      <dgm:spPr/>
    </dgm:pt>
  </dgm:ptLst>
  <dgm:cxnLst>
    <dgm:cxn modelId="{FC7AC264-86F5-4773-8558-125D37B1AF3D}" type="presOf" srcId="{4CC2CDCF-B970-4CF8-A1FA-AE1D288A3FCD}" destId="{040985BF-3807-4B82-BF3C-D4EEC9F8B1CE}" srcOrd="0" destOrd="0" presId="urn:microsoft.com/office/officeart/2005/8/layout/hierarchy2"/>
    <dgm:cxn modelId="{F33D1C31-3177-4BF3-A648-C4CA8D3C69B0}" type="presOf" srcId="{7A98B80A-41A0-4701-801E-8765047D05A4}" destId="{3384D5A3-1938-4769-97D6-D87FC7EC2659}" srcOrd="0" destOrd="0" presId="urn:microsoft.com/office/officeart/2005/8/layout/hierarchy2"/>
    <dgm:cxn modelId="{708FECC5-0C0D-4BB9-A1F2-D83DE9B3ACBE}" srcId="{D5845A24-BB3A-469C-8223-40C6D1383F2D}" destId="{EB9256A7-238C-4E60-B0AF-885ED8D0C844}" srcOrd="0" destOrd="0" parTransId="{29B657C3-C0E5-4CD6-B934-CAA842D15509}" sibTransId="{485710A1-7096-4447-B25F-F665EF52FE3A}"/>
    <dgm:cxn modelId="{C7E177E5-B91A-44CC-B65C-57D3F86CCC2D}" type="presOf" srcId="{FB1B3B1E-EE32-4E22-AFBE-BDC423644FEB}" destId="{9D31A4CB-47F3-498C-BB6E-8290109BAE71}" srcOrd="1" destOrd="0" presId="urn:microsoft.com/office/officeart/2005/8/layout/hierarchy2"/>
    <dgm:cxn modelId="{E512C62B-B35B-4E11-BE09-D992BD3C7508}" type="presOf" srcId="{3353377B-9891-48DB-98C3-60D848A3E71F}" destId="{F7D6B9F1-24B7-4E4E-8911-6B889E8DCCC7}" srcOrd="0" destOrd="0" presId="urn:microsoft.com/office/officeart/2005/8/layout/hierarchy2"/>
    <dgm:cxn modelId="{BBBF2DB1-8BE3-414E-BE7E-7ADF8F7A53AD}" type="presOf" srcId="{6CCE78DF-8C71-40DC-8426-7964C52DBD26}" destId="{D019491C-BB89-4074-BD06-354FF354D402}" srcOrd="0" destOrd="0" presId="urn:microsoft.com/office/officeart/2005/8/layout/hierarchy2"/>
    <dgm:cxn modelId="{E292AFA2-3986-4A80-BDDA-3E191A8DD202}" type="presOf" srcId="{0A847DDB-ED72-4E8B-B2B8-9D52751F2D66}" destId="{F0BC5D63-18B8-4256-936B-7F07270DB834}" srcOrd="0" destOrd="0" presId="urn:microsoft.com/office/officeart/2005/8/layout/hierarchy2"/>
    <dgm:cxn modelId="{E71F45D5-9F5A-4F7F-9EE5-A0758262057C}" srcId="{09849283-4CEA-4D07-A075-3DB3B4C5207B}" destId="{D5845A24-BB3A-469C-8223-40C6D1383F2D}" srcOrd="1" destOrd="0" parTransId="{6CCE78DF-8C71-40DC-8426-7964C52DBD26}" sibTransId="{4560DDB5-21D1-4F75-811C-2EB9962561B9}"/>
    <dgm:cxn modelId="{DC196AD1-4ECC-4041-8D44-D7EFAA3F734E}" type="presOf" srcId="{6CCE78DF-8C71-40DC-8426-7964C52DBD26}" destId="{EDE35B10-94B8-4BFB-B650-9104A0021FA6}" srcOrd="1" destOrd="0" presId="urn:microsoft.com/office/officeart/2005/8/layout/hierarchy2"/>
    <dgm:cxn modelId="{21D0F37C-DBA9-4C17-8127-59DB49AF852E}" srcId="{0A847DDB-ED72-4E8B-B2B8-9D52751F2D66}" destId="{E9B12A06-D16B-478B-87F2-87A3C4C51B79}" srcOrd="1" destOrd="0" parTransId="{D987CBC9-7E97-4E91-9006-FE7DFEA03A5B}" sibTransId="{16AAC017-EEEF-49E5-8C74-3AB8DFB8DCE2}"/>
    <dgm:cxn modelId="{1201BAF8-F89B-4990-9134-FAFAF49B0FA0}" type="presOf" srcId="{CA622483-B281-4F0B-A476-28C88E03CE78}" destId="{D4297E61-FB33-4958-8B72-06D23436DFC2}" srcOrd="1" destOrd="0" presId="urn:microsoft.com/office/officeart/2005/8/layout/hierarchy2"/>
    <dgm:cxn modelId="{2F9198C1-CB39-432B-A0F5-FD6E14943E55}" type="presOf" srcId="{D987CBC9-7E97-4E91-9006-FE7DFEA03A5B}" destId="{EF9FA9CB-81A1-4C40-9569-498E55B67CA1}" srcOrd="1" destOrd="0" presId="urn:microsoft.com/office/officeart/2005/8/layout/hierarchy2"/>
    <dgm:cxn modelId="{1FF2EAE1-090B-4E0A-88B7-BF55EB9F80E9}" srcId="{0A847DDB-ED72-4E8B-B2B8-9D52751F2D66}" destId="{EF10502C-3F04-4FDF-A8B4-0A97520B4919}" srcOrd="0" destOrd="0" parTransId="{CA622483-B281-4F0B-A476-28C88E03CE78}" sibTransId="{79DF51FD-C2B9-4D10-BF8C-78E44A51EA34}"/>
    <dgm:cxn modelId="{0A48B366-6810-472D-A442-36699708282E}" type="presOf" srcId="{29B657C3-C0E5-4CD6-B934-CAA842D15509}" destId="{53A7D132-D607-4B71-BDD9-8F8581DD9690}" srcOrd="1" destOrd="0" presId="urn:microsoft.com/office/officeart/2005/8/layout/hierarchy2"/>
    <dgm:cxn modelId="{D10B12D6-15BD-4026-B236-BD3076595BE0}" type="presOf" srcId="{29B657C3-C0E5-4CD6-B934-CAA842D15509}" destId="{AA73905B-2E48-4CD6-B2C9-099AD7D95C9E}" srcOrd="0" destOrd="0" presId="urn:microsoft.com/office/officeart/2005/8/layout/hierarchy2"/>
    <dgm:cxn modelId="{2D1FF760-1783-4502-AC3C-20F4F5F142CF}" srcId="{4CC2CDCF-B970-4CF8-A1FA-AE1D288A3FCD}" destId="{7A98B80A-41A0-4701-801E-8765047D05A4}" srcOrd="1" destOrd="0" parTransId="{4ABC1482-334C-4CCA-A712-C7BC8B6EA851}" sibTransId="{E9884444-4996-4049-B986-FBB0AD2B2FF1}"/>
    <dgm:cxn modelId="{C727943B-F5ED-4C20-8EA2-5B6BBCFB6EF7}" type="presOf" srcId="{F4524BC2-4915-4B22-A5B0-0ABAE2C10D07}" destId="{6A4572B3-5CD5-4000-B785-92174BF4CA52}" srcOrd="0" destOrd="0" presId="urn:microsoft.com/office/officeart/2005/8/layout/hierarchy2"/>
    <dgm:cxn modelId="{84F30BBB-4E9E-406B-87A5-F12D82909AB3}" srcId="{09849283-4CEA-4D07-A075-3DB3B4C5207B}" destId="{0A847DDB-ED72-4E8B-B2B8-9D52751F2D66}" srcOrd="0" destOrd="0" parTransId="{F4524BC2-4915-4B22-A5B0-0ABAE2C10D07}" sibTransId="{284AA0FF-435D-4ADD-A7FE-9C987F6D868A}"/>
    <dgm:cxn modelId="{2E03DF3C-C54A-4DA0-8093-249BE61E4317}" srcId="{D5845A24-BB3A-469C-8223-40C6D1383F2D}" destId="{3353377B-9891-48DB-98C3-60D848A3E71F}" srcOrd="1" destOrd="0" parTransId="{FB1B3B1E-EE32-4E22-AFBE-BDC423644FEB}" sibTransId="{92E7E5C7-861D-4EF7-89E7-7E3AD3483B26}"/>
    <dgm:cxn modelId="{01A27A30-CCD7-4270-BDAA-EEDE487C042F}" type="presOf" srcId="{D5845A24-BB3A-469C-8223-40C6D1383F2D}" destId="{FB8FA834-A5A8-446A-8DF9-88CE6896414B}" srcOrd="0" destOrd="0" presId="urn:microsoft.com/office/officeart/2005/8/layout/hierarchy2"/>
    <dgm:cxn modelId="{9A7E9103-FE3C-4EC9-B286-277B64DA5177}" type="presOf" srcId="{F4524BC2-4915-4B22-A5B0-0ABAE2C10D07}" destId="{D65BE3F3-AFFF-4342-870B-528FDE46823D}" srcOrd="1" destOrd="0" presId="urn:microsoft.com/office/officeart/2005/8/layout/hierarchy2"/>
    <dgm:cxn modelId="{01419FE3-F767-456B-A2F4-CA0BF699DA8E}" type="presOf" srcId="{EB9256A7-238C-4E60-B0AF-885ED8D0C844}" destId="{5F5FEE34-CD62-4078-A394-F1FE1F574655}" srcOrd="0" destOrd="0" presId="urn:microsoft.com/office/officeart/2005/8/layout/hierarchy2"/>
    <dgm:cxn modelId="{D7231992-88EB-46B7-B32D-C1078B1A269C}" type="presOf" srcId="{09849283-4CEA-4D07-A075-3DB3B4C5207B}" destId="{9D6D6BEE-1217-47BD-9450-795285E2F9BD}" srcOrd="0" destOrd="0" presId="urn:microsoft.com/office/officeart/2005/8/layout/hierarchy2"/>
    <dgm:cxn modelId="{863581E4-3F3B-4390-89E9-472409006DEB}" type="presOf" srcId="{CA622483-B281-4F0B-A476-28C88E03CE78}" destId="{B9616BBE-EC3E-48CB-8791-4A15E30C45A6}" srcOrd="0" destOrd="0" presId="urn:microsoft.com/office/officeart/2005/8/layout/hierarchy2"/>
    <dgm:cxn modelId="{99A8F6A1-3CF3-4211-97AD-4378CC9040A3}" type="presOf" srcId="{D987CBC9-7E97-4E91-9006-FE7DFEA03A5B}" destId="{3F493B9D-C7AA-46B6-BFFC-C3BF5467B0C7}" srcOrd="0" destOrd="0" presId="urn:microsoft.com/office/officeart/2005/8/layout/hierarchy2"/>
    <dgm:cxn modelId="{F88A39EC-B1D0-46F8-A9EC-9C3FF4CAACA5}" type="presOf" srcId="{FB1B3B1E-EE32-4E22-AFBE-BDC423644FEB}" destId="{394C6C8C-7ECD-4E02-9F7D-FA8CFD5843F8}" srcOrd="0" destOrd="0" presId="urn:microsoft.com/office/officeart/2005/8/layout/hierarchy2"/>
    <dgm:cxn modelId="{E50729E8-F76C-44A7-8618-F2047F3F6B2D}" srcId="{4CC2CDCF-B970-4CF8-A1FA-AE1D288A3FCD}" destId="{09849283-4CEA-4D07-A075-3DB3B4C5207B}" srcOrd="0" destOrd="0" parTransId="{A7697A90-BBF3-43A0-9274-4485BF24B93C}" sibTransId="{665689C0-0601-4DF2-B4F2-B1AD833226C5}"/>
    <dgm:cxn modelId="{7FA72993-BC07-4ED1-9D8D-3AED22A1A987}" type="presOf" srcId="{E9B12A06-D16B-478B-87F2-87A3C4C51B79}" destId="{EA676E24-9805-446B-BB74-6F96C479FD72}" srcOrd="0" destOrd="0" presId="urn:microsoft.com/office/officeart/2005/8/layout/hierarchy2"/>
    <dgm:cxn modelId="{4188FFD3-96C7-4AF8-9E21-7F50A1DBA6E3}" type="presOf" srcId="{EF10502C-3F04-4FDF-A8B4-0A97520B4919}" destId="{0000E972-8935-494C-90D5-01C979BE95AA}" srcOrd="0" destOrd="0" presId="urn:microsoft.com/office/officeart/2005/8/layout/hierarchy2"/>
    <dgm:cxn modelId="{0C2C8DFC-3BAD-429A-BDE6-267E2F0DBD67}" type="presParOf" srcId="{040985BF-3807-4B82-BF3C-D4EEC9F8B1CE}" destId="{D04D6857-1701-49D3-9BD3-005B43EEE4CB}" srcOrd="0" destOrd="0" presId="urn:microsoft.com/office/officeart/2005/8/layout/hierarchy2"/>
    <dgm:cxn modelId="{E44BE9F2-59BB-4E9C-B42E-C9CDE0C6F497}" type="presParOf" srcId="{D04D6857-1701-49D3-9BD3-005B43EEE4CB}" destId="{9D6D6BEE-1217-47BD-9450-795285E2F9BD}" srcOrd="0" destOrd="0" presId="urn:microsoft.com/office/officeart/2005/8/layout/hierarchy2"/>
    <dgm:cxn modelId="{88C353A9-213B-40C5-8FD1-35484C52A3AE}" type="presParOf" srcId="{D04D6857-1701-49D3-9BD3-005B43EEE4CB}" destId="{E866A97D-52EF-44E2-B989-C2A7FE736FA2}" srcOrd="1" destOrd="0" presId="urn:microsoft.com/office/officeart/2005/8/layout/hierarchy2"/>
    <dgm:cxn modelId="{4223EE70-45DF-4467-BD5D-152D502EC8B5}" type="presParOf" srcId="{E866A97D-52EF-44E2-B989-C2A7FE736FA2}" destId="{6A4572B3-5CD5-4000-B785-92174BF4CA52}" srcOrd="0" destOrd="0" presId="urn:microsoft.com/office/officeart/2005/8/layout/hierarchy2"/>
    <dgm:cxn modelId="{27F36858-DBDB-42DC-A345-F73C77DE9AFF}" type="presParOf" srcId="{6A4572B3-5CD5-4000-B785-92174BF4CA52}" destId="{D65BE3F3-AFFF-4342-870B-528FDE46823D}" srcOrd="0" destOrd="0" presId="urn:microsoft.com/office/officeart/2005/8/layout/hierarchy2"/>
    <dgm:cxn modelId="{4384910B-3882-4212-B1A9-8899660665FF}" type="presParOf" srcId="{E866A97D-52EF-44E2-B989-C2A7FE736FA2}" destId="{B2D6B2E3-7806-4887-9968-24B2F6676C35}" srcOrd="1" destOrd="0" presId="urn:microsoft.com/office/officeart/2005/8/layout/hierarchy2"/>
    <dgm:cxn modelId="{C78412A1-7864-4313-A822-F6505246172F}" type="presParOf" srcId="{B2D6B2E3-7806-4887-9968-24B2F6676C35}" destId="{F0BC5D63-18B8-4256-936B-7F07270DB834}" srcOrd="0" destOrd="0" presId="urn:microsoft.com/office/officeart/2005/8/layout/hierarchy2"/>
    <dgm:cxn modelId="{DAEBF608-4C62-4E33-89E4-65C207CA4A82}" type="presParOf" srcId="{B2D6B2E3-7806-4887-9968-24B2F6676C35}" destId="{E74288A3-050D-4088-AC0A-16AD600DB41B}" srcOrd="1" destOrd="0" presId="urn:microsoft.com/office/officeart/2005/8/layout/hierarchy2"/>
    <dgm:cxn modelId="{8C22EF46-8139-4A51-8DA4-2842A757AA49}" type="presParOf" srcId="{E74288A3-050D-4088-AC0A-16AD600DB41B}" destId="{B9616BBE-EC3E-48CB-8791-4A15E30C45A6}" srcOrd="0" destOrd="0" presId="urn:microsoft.com/office/officeart/2005/8/layout/hierarchy2"/>
    <dgm:cxn modelId="{7E6A6E86-6661-4B39-BE89-29B4E0489C8A}" type="presParOf" srcId="{B9616BBE-EC3E-48CB-8791-4A15E30C45A6}" destId="{D4297E61-FB33-4958-8B72-06D23436DFC2}" srcOrd="0" destOrd="0" presId="urn:microsoft.com/office/officeart/2005/8/layout/hierarchy2"/>
    <dgm:cxn modelId="{0E5597D9-F22A-4147-A8E1-FEED072B65A9}" type="presParOf" srcId="{E74288A3-050D-4088-AC0A-16AD600DB41B}" destId="{D221B010-7B37-4A59-8BD7-33EF06A6451A}" srcOrd="1" destOrd="0" presId="urn:microsoft.com/office/officeart/2005/8/layout/hierarchy2"/>
    <dgm:cxn modelId="{5CD90B14-6CBC-497C-A237-887A2D9B2DCD}" type="presParOf" srcId="{D221B010-7B37-4A59-8BD7-33EF06A6451A}" destId="{0000E972-8935-494C-90D5-01C979BE95AA}" srcOrd="0" destOrd="0" presId="urn:microsoft.com/office/officeart/2005/8/layout/hierarchy2"/>
    <dgm:cxn modelId="{6E871B88-7F94-4359-83C4-65092853A043}" type="presParOf" srcId="{D221B010-7B37-4A59-8BD7-33EF06A6451A}" destId="{9F8627EF-0004-45C0-83D1-E616F6DDD31D}" srcOrd="1" destOrd="0" presId="urn:microsoft.com/office/officeart/2005/8/layout/hierarchy2"/>
    <dgm:cxn modelId="{00B393DA-9F2F-41B8-A219-7FC5DB21BF76}" type="presParOf" srcId="{E74288A3-050D-4088-AC0A-16AD600DB41B}" destId="{3F493B9D-C7AA-46B6-BFFC-C3BF5467B0C7}" srcOrd="2" destOrd="0" presId="urn:microsoft.com/office/officeart/2005/8/layout/hierarchy2"/>
    <dgm:cxn modelId="{8019B519-7500-4365-A5B3-7BBC57B8823C}" type="presParOf" srcId="{3F493B9D-C7AA-46B6-BFFC-C3BF5467B0C7}" destId="{EF9FA9CB-81A1-4C40-9569-498E55B67CA1}" srcOrd="0" destOrd="0" presId="urn:microsoft.com/office/officeart/2005/8/layout/hierarchy2"/>
    <dgm:cxn modelId="{7B4342AB-D409-4E63-9B03-ADBCE1DEBBCC}" type="presParOf" srcId="{E74288A3-050D-4088-AC0A-16AD600DB41B}" destId="{4203B438-C598-4420-B8ED-BBD9299A526D}" srcOrd="3" destOrd="0" presId="urn:microsoft.com/office/officeart/2005/8/layout/hierarchy2"/>
    <dgm:cxn modelId="{A0448C39-31C2-419A-8C75-EBFEA4C9B084}" type="presParOf" srcId="{4203B438-C598-4420-B8ED-BBD9299A526D}" destId="{EA676E24-9805-446B-BB74-6F96C479FD72}" srcOrd="0" destOrd="0" presId="urn:microsoft.com/office/officeart/2005/8/layout/hierarchy2"/>
    <dgm:cxn modelId="{1E9B3D31-BD6F-46C1-877E-432EAF853BB9}" type="presParOf" srcId="{4203B438-C598-4420-B8ED-BBD9299A526D}" destId="{17B3EE3D-AD1E-4112-AC0F-F5DD37068A84}" srcOrd="1" destOrd="0" presId="urn:microsoft.com/office/officeart/2005/8/layout/hierarchy2"/>
    <dgm:cxn modelId="{B1D622EB-FC19-4860-ACEC-73671DD23AF9}" type="presParOf" srcId="{E866A97D-52EF-44E2-B989-C2A7FE736FA2}" destId="{D019491C-BB89-4074-BD06-354FF354D402}" srcOrd="2" destOrd="0" presId="urn:microsoft.com/office/officeart/2005/8/layout/hierarchy2"/>
    <dgm:cxn modelId="{4D313FA6-D5D3-4D71-A8CE-E9AB08A4CBCF}" type="presParOf" srcId="{D019491C-BB89-4074-BD06-354FF354D402}" destId="{EDE35B10-94B8-4BFB-B650-9104A0021FA6}" srcOrd="0" destOrd="0" presId="urn:microsoft.com/office/officeart/2005/8/layout/hierarchy2"/>
    <dgm:cxn modelId="{098E042D-4F2D-4E63-BCA2-372AE431D0EC}" type="presParOf" srcId="{E866A97D-52EF-44E2-B989-C2A7FE736FA2}" destId="{CA3D41E6-32D9-4AB2-A450-FA4B1BE58982}" srcOrd="3" destOrd="0" presId="urn:microsoft.com/office/officeart/2005/8/layout/hierarchy2"/>
    <dgm:cxn modelId="{1CD93CE6-6F58-466A-B791-38261443A350}" type="presParOf" srcId="{CA3D41E6-32D9-4AB2-A450-FA4B1BE58982}" destId="{FB8FA834-A5A8-446A-8DF9-88CE6896414B}" srcOrd="0" destOrd="0" presId="urn:microsoft.com/office/officeart/2005/8/layout/hierarchy2"/>
    <dgm:cxn modelId="{BCAA82E1-28A3-46FF-B827-0DDDDD21915D}" type="presParOf" srcId="{CA3D41E6-32D9-4AB2-A450-FA4B1BE58982}" destId="{C40CD1B0-4344-4B01-912E-D9D36A3A859C}" srcOrd="1" destOrd="0" presId="urn:microsoft.com/office/officeart/2005/8/layout/hierarchy2"/>
    <dgm:cxn modelId="{03F48F91-12BD-4C84-B57F-9E8873F5FAD8}" type="presParOf" srcId="{C40CD1B0-4344-4B01-912E-D9D36A3A859C}" destId="{AA73905B-2E48-4CD6-B2C9-099AD7D95C9E}" srcOrd="0" destOrd="0" presId="urn:microsoft.com/office/officeart/2005/8/layout/hierarchy2"/>
    <dgm:cxn modelId="{7CF2391B-003D-453C-AB45-4AB11F591078}" type="presParOf" srcId="{AA73905B-2E48-4CD6-B2C9-099AD7D95C9E}" destId="{53A7D132-D607-4B71-BDD9-8F8581DD9690}" srcOrd="0" destOrd="0" presId="urn:microsoft.com/office/officeart/2005/8/layout/hierarchy2"/>
    <dgm:cxn modelId="{02951909-317A-416E-9928-BDE57D194BA1}" type="presParOf" srcId="{C40CD1B0-4344-4B01-912E-D9D36A3A859C}" destId="{5CF0F256-A3AF-402C-BFDF-3EECCA5AC496}" srcOrd="1" destOrd="0" presId="urn:microsoft.com/office/officeart/2005/8/layout/hierarchy2"/>
    <dgm:cxn modelId="{1AA03AC1-6B77-4547-A8F2-23B4FD40EE01}" type="presParOf" srcId="{5CF0F256-A3AF-402C-BFDF-3EECCA5AC496}" destId="{5F5FEE34-CD62-4078-A394-F1FE1F574655}" srcOrd="0" destOrd="0" presId="urn:microsoft.com/office/officeart/2005/8/layout/hierarchy2"/>
    <dgm:cxn modelId="{B64C03C9-A053-438D-8A17-1BAB206B50E9}" type="presParOf" srcId="{5CF0F256-A3AF-402C-BFDF-3EECCA5AC496}" destId="{5D11E762-1277-4F72-ADCD-FCDB12DD0F0B}" srcOrd="1" destOrd="0" presId="urn:microsoft.com/office/officeart/2005/8/layout/hierarchy2"/>
    <dgm:cxn modelId="{F786AD80-1949-4347-9AC7-7278485E963B}" type="presParOf" srcId="{C40CD1B0-4344-4B01-912E-D9D36A3A859C}" destId="{394C6C8C-7ECD-4E02-9F7D-FA8CFD5843F8}" srcOrd="2" destOrd="0" presId="urn:microsoft.com/office/officeart/2005/8/layout/hierarchy2"/>
    <dgm:cxn modelId="{4B1DD1A3-4748-4C9F-80F9-9E17F59C5649}" type="presParOf" srcId="{394C6C8C-7ECD-4E02-9F7D-FA8CFD5843F8}" destId="{9D31A4CB-47F3-498C-BB6E-8290109BAE71}" srcOrd="0" destOrd="0" presId="urn:microsoft.com/office/officeart/2005/8/layout/hierarchy2"/>
    <dgm:cxn modelId="{90C799B9-11D5-41AD-9B26-EBD1FC6CB96A}" type="presParOf" srcId="{C40CD1B0-4344-4B01-912E-D9D36A3A859C}" destId="{3DB57871-78B9-4F92-A31C-7F6A3FA0482E}" srcOrd="3" destOrd="0" presId="urn:microsoft.com/office/officeart/2005/8/layout/hierarchy2"/>
    <dgm:cxn modelId="{748CC41E-916C-4FD3-AAF1-00F78C8CCB73}" type="presParOf" srcId="{3DB57871-78B9-4F92-A31C-7F6A3FA0482E}" destId="{F7D6B9F1-24B7-4E4E-8911-6B889E8DCCC7}" srcOrd="0" destOrd="0" presId="urn:microsoft.com/office/officeart/2005/8/layout/hierarchy2"/>
    <dgm:cxn modelId="{A1A71AF6-03B6-4881-9EA1-44A668E044F7}" type="presParOf" srcId="{3DB57871-78B9-4F92-A31C-7F6A3FA0482E}" destId="{7C4EAC40-4F26-4185-B494-D58EB0F1AE58}" srcOrd="1" destOrd="0" presId="urn:microsoft.com/office/officeart/2005/8/layout/hierarchy2"/>
    <dgm:cxn modelId="{BBD84CB9-C3B8-449E-91EC-3B6D49A7373A}" type="presParOf" srcId="{040985BF-3807-4B82-BF3C-D4EEC9F8B1CE}" destId="{C600DF7F-49E7-412C-9816-B861EAE4CE4B}" srcOrd="1" destOrd="0" presId="urn:microsoft.com/office/officeart/2005/8/layout/hierarchy2"/>
    <dgm:cxn modelId="{F8AB5B51-E3B8-42E9-A2DA-40BB3CA1EB20}" type="presParOf" srcId="{C600DF7F-49E7-412C-9816-B861EAE4CE4B}" destId="{3384D5A3-1938-4769-97D6-D87FC7EC2659}" srcOrd="0" destOrd="0" presId="urn:microsoft.com/office/officeart/2005/8/layout/hierarchy2"/>
    <dgm:cxn modelId="{DA9A18A4-F4B2-48B1-B5E2-D8097DA716E9}" type="presParOf" srcId="{C600DF7F-49E7-412C-9816-B861EAE4CE4B}" destId="{93490C42-5772-4B15-B014-9D47E4CC1D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6BEE-1217-47BD-9450-795285E2F9BD}">
      <dsp:nvSpPr>
        <dsp:cNvPr id="0" name=""/>
        <dsp:cNvSpPr/>
      </dsp:nvSpPr>
      <dsp:spPr>
        <a:xfrm>
          <a:off x="72000" y="648072"/>
          <a:ext cx="1517615" cy="49779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Mở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rộng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vốn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loài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nhỏ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bé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Dấu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chấm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dấu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chấm</a:t>
          </a:r>
          <a:r>
            <a:rPr lang="en-US" sz="32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hỏi</a:t>
          </a:r>
          <a:endParaRPr lang="en-US" sz="32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6449" y="692521"/>
        <a:ext cx="1428717" cy="4889069"/>
      </dsp:txXfrm>
    </dsp:sp>
    <dsp:sp modelId="{6A4572B3-5CD5-4000-B785-92174BF4CA52}">
      <dsp:nvSpPr>
        <dsp:cNvPr id="0" name=""/>
        <dsp:cNvSpPr/>
      </dsp:nvSpPr>
      <dsp:spPr>
        <a:xfrm rot="19032947">
          <a:off x="1420907" y="2690475"/>
          <a:ext cx="1268084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1268084" y="159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3247" y="2674687"/>
        <a:ext cx="63404" cy="63404"/>
      </dsp:txXfrm>
    </dsp:sp>
    <dsp:sp modelId="{F0BC5D63-18B8-4256-936B-7F07270DB834}">
      <dsp:nvSpPr>
        <dsp:cNvPr id="0" name=""/>
        <dsp:cNvSpPr/>
      </dsp:nvSpPr>
      <dsp:spPr>
        <a:xfrm>
          <a:off x="2520284" y="1721833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6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rPr>
            <a:t>ngữ</a:t>
          </a:r>
          <a:endParaRPr lang="en-US" sz="36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solidFill>
              <a:srgbClr val="FF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552730" y="1754279"/>
        <a:ext cx="2150669" cy="1042888"/>
      </dsp:txXfrm>
    </dsp:sp>
    <dsp:sp modelId="{B9616BBE-EC3E-48CB-8791-4A15E30C45A6}">
      <dsp:nvSpPr>
        <dsp:cNvPr id="0" name=""/>
        <dsp:cNvSpPr/>
      </dsp:nvSpPr>
      <dsp:spPr>
        <a:xfrm rot="20326640">
          <a:off x="4706868" y="2105140"/>
          <a:ext cx="854536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854536" y="159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2773" y="2099691"/>
        <a:ext cx="42726" cy="42726"/>
      </dsp:txXfrm>
    </dsp:sp>
    <dsp:sp modelId="{0000E972-8935-494C-90D5-01C979BE95AA}">
      <dsp:nvSpPr>
        <dsp:cNvPr id="0" name=""/>
        <dsp:cNvSpPr/>
      </dsp:nvSpPr>
      <dsp:spPr>
        <a:xfrm>
          <a:off x="5532428" y="1412496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36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điểm</a:t>
          </a:r>
          <a:endParaRPr lang="en-US" sz="3600" b="1" kern="1200" cap="none" spc="0" dirty="0" smtClean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64874" y="1444942"/>
        <a:ext cx="2150669" cy="1042888"/>
      </dsp:txXfrm>
    </dsp:sp>
    <dsp:sp modelId="{3F493B9D-C7AA-46B6-BFFC-C3BF5467B0C7}">
      <dsp:nvSpPr>
        <dsp:cNvPr id="0" name=""/>
        <dsp:cNvSpPr/>
      </dsp:nvSpPr>
      <dsp:spPr>
        <a:xfrm rot="2825398">
          <a:off x="4541365" y="2706122"/>
          <a:ext cx="1218730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1218730" y="159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0263" y="2691568"/>
        <a:ext cx="60936" cy="60936"/>
      </dsp:txXfrm>
    </dsp:sp>
    <dsp:sp modelId="{EA676E24-9805-446B-BB74-6F96C479FD72}">
      <dsp:nvSpPr>
        <dsp:cNvPr id="0" name=""/>
        <dsp:cNvSpPr/>
      </dsp:nvSpPr>
      <dsp:spPr>
        <a:xfrm>
          <a:off x="5565617" y="2614460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36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động</a:t>
          </a:r>
          <a:endParaRPr lang="en-US" sz="36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98063" y="2646906"/>
        <a:ext cx="2150669" cy="1042888"/>
      </dsp:txXfrm>
    </dsp:sp>
    <dsp:sp modelId="{D019491C-BB89-4074-BD06-354FF354D402}">
      <dsp:nvSpPr>
        <dsp:cNvPr id="0" name=""/>
        <dsp:cNvSpPr/>
      </dsp:nvSpPr>
      <dsp:spPr>
        <a:xfrm rot="3821361">
          <a:off x="912186" y="4211823"/>
          <a:ext cx="2433460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2433460" y="159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68080" y="4166901"/>
        <a:ext cx="121673" cy="121673"/>
      </dsp:txXfrm>
    </dsp:sp>
    <dsp:sp modelId="{FB8FA834-A5A8-446A-8DF9-88CE6896414B}">
      <dsp:nvSpPr>
        <dsp:cNvPr id="0" name=""/>
        <dsp:cNvSpPr/>
      </dsp:nvSpPr>
      <dsp:spPr>
        <a:xfrm>
          <a:off x="2668217" y="4764529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Câu</a:t>
          </a:r>
          <a:endParaRPr lang="en-US" sz="3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00663" y="4796975"/>
        <a:ext cx="2150669" cy="1042888"/>
      </dsp:txXfrm>
    </dsp:sp>
    <dsp:sp modelId="{AA73905B-2E48-4CD6-B2C9-099AD7D95C9E}">
      <dsp:nvSpPr>
        <dsp:cNvPr id="0" name=""/>
        <dsp:cNvSpPr/>
      </dsp:nvSpPr>
      <dsp:spPr>
        <a:xfrm rot="18421619">
          <a:off x="4665503" y="4864455"/>
          <a:ext cx="1097384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1097384" y="159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6761" y="4852935"/>
        <a:ext cx="54869" cy="54869"/>
      </dsp:txXfrm>
    </dsp:sp>
    <dsp:sp modelId="{5F5FEE34-CD62-4078-A394-F1FE1F574655}">
      <dsp:nvSpPr>
        <dsp:cNvPr id="0" name=""/>
        <dsp:cNvSpPr/>
      </dsp:nvSpPr>
      <dsp:spPr>
        <a:xfrm>
          <a:off x="5544613" y="3888430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Hỏi</a:t>
          </a:r>
          <a:endParaRPr lang="en-US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77059" y="3920876"/>
        <a:ext cx="2150669" cy="1042888"/>
      </dsp:txXfrm>
    </dsp:sp>
    <dsp:sp modelId="{394C6C8C-7ECD-4E02-9F7D-FA8CFD5843F8}">
      <dsp:nvSpPr>
        <dsp:cNvPr id="0" name=""/>
        <dsp:cNvSpPr/>
      </dsp:nvSpPr>
      <dsp:spPr>
        <a:xfrm rot="1360194">
          <a:off x="4856113" y="5440518"/>
          <a:ext cx="716165" cy="31829"/>
        </a:xfrm>
        <a:custGeom>
          <a:avLst/>
          <a:gdLst/>
          <a:ahLst/>
          <a:cxnLst/>
          <a:rect l="0" t="0" r="0" b="0"/>
          <a:pathLst>
            <a:path>
              <a:moveTo>
                <a:pt x="0" y="15914"/>
              </a:moveTo>
              <a:lnTo>
                <a:pt x="716165" y="159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96292" y="5438528"/>
        <a:ext cx="35808" cy="35808"/>
      </dsp:txXfrm>
    </dsp:sp>
    <dsp:sp modelId="{F7D6B9F1-24B7-4E4E-8911-6B889E8DCCC7}">
      <dsp:nvSpPr>
        <dsp:cNvPr id="0" name=""/>
        <dsp:cNvSpPr/>
      </dsp:nvSpPr>
      <dsp:spPr>
        <a:xfrm>
          <a:off x="5544613" y="5040555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Trả</a:t>
          </a:r>
          <a:r>
            <a:rPr lang="en-US" sz="3600" b="1" kern="1200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cap="none" spc="0" dirty="0" err="1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lời</a:t>
          </a:r>
          <a:endParaRPr lang="en-US" sz="3600" b="1" kern="1200" cap="none" spc="0" dirty="0">
            <a:ln w="11430"/>
            <a:solidFill>
              <a:srgbClr val="00206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77059" y="5073001"/>
        <a:ext cx="2150669" cy="1042888"/>
      </dsp:txXfrm>
    </dsp:sp>
    <dsp:sp modelId="{3384D5A3-1938-4769-97D6-D87FC7EC2659}">
      <dsp:nvSpPr>
        <dsp:cNvPr id="0" name=""/>
        <dsp:cNvSpPr/>
      </dsp:nvSpPr>
      <dsp:spPr>
        <a:xfrm>
          <a:off x="5544613" y="94182"/>
          <a:ext cx="2215561" cy="11077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vật</a:t>
          </a:r>
          <a:endParaRPr lang="en-US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77059" y="126628"/>
        <a:ext cx="2150669" cy="1042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90198-ED5B-42D8-B0E2-3B3F49E9192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9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1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0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0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5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28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10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39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3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06" y="5991221"/>
            <a:ext cx="3162296" cy="866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99" y="5928393"/>
            <a:ext cx="3162296" cy="866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/>
          <p:nvPr/>
        </p:nvSpPr>
        <p:spPr>
          <a:xfrm>
            <a:off x="498764" y="2443027"/>
            <a:ext cx="11277600" cy="452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strike="noStrike" kern="120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1" i="0" strike="noStrike" kern="120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strike="noStrike" kern="120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CHUYÊN</a:t>
            </a:r>
            <a:r>
              <a:rPr lang="en-US" sz="4400" b="1" i="0" strike="noStrike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ĐỀ 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1" i="0" strike="noStrike" kern="120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strike="noStrike" kern="1200" baseline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DẠY</a:t>
            </a:r>
            <a:r>
              <a:rPr lang="en-US" sz="3600" b="1" i="0" strike="noStrike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HỌC MÔN TIẾNG VIỆT 2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CHƯƠNG TRÌNH GDPT 2018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strike="noStrike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NĂM HỌC </a:t>
            </a:r>
            <a:r>
              <a:rPr lang="vi-VN" sz="3600" b="1" i="0" strike="noStrike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2024</a:t>
            </a:r>
            <a:r>
              <a:rPr lang="en-US" sz="3600" b="1" i="0" strike="noStrike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-</a:t>
            </a:r>
            <a:r>
              <a:rPr lang="vi-VN" sz="3600" b="1" i="0" strike="noStrike" kern="1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2025</a:t>
            </a:r>
            <a:endParaRPr lang="en-US" sz="3600" b="1" i="0" strike="noStrike" kern="1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strike="noStrike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endParaRPr lang="en-US" sz="4000" b="1" i="1" strike="noStrike" kern="1200" baseline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3782" y="428081"/>
            <a:ext cx="92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THỊ TRẤN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TIÊN LÃNG</a:t>
            </a:r>
          </a:p>
        </p:txBody>
      </p:sp>
    </p:spTree>
    <p:extLst>
      <p:ext uri="{BB962C8B-B14F-4D97-AF65-F5344CB8AC3E}">
        <p14:creationId xmlns:p14="http://schemas.microsoft.com/office/powerpoint/2010/main" val="12990346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94"/>
            <a:ext cx="12292149" cy="6858000"/>
          </a:xfrm>
          <a:prstGeom prst="rect">
            <a:avLst/>
          </a:prstGeom>
        </p:spPr>
      </p:pic>
      <p:pic>
        <p:nvPicPr>
          <p:cNvPr id="2" name="IWillFollowHimChariot76-PaulMa_37g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6" end="162762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057" y="6050280"/>
            <a:ext cx="609600" cy="6096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2891246" y="1664871"/>
            <a:ext cx="7402285" cy="3269673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rabiaH" panose="020B7200000000000000" pitchFamily="34" charset="0"/>
              </a:rPr>
              <a:t>THỬ THÁCH </a:t>
            </a:r>
            <a:r>
              <a:rPr lang="en-US" sz="4800" b="1" dirty="0" smtClean="0">
                <a:solidFill>
                  <a:srgbClr val="FF0000"/>
                </a:solidFill>
                <a:latin typeface=".VnArabiaH" panose="020B7200000000000000" pitchFamily="34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22977" y="891453"/>
            <a:ext cx="146800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171545" y="882216"/>
            <a:ext cx="146800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086840" y="1234122"/>
            <a:ext cx="705716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188440" y="2626518"/>
            <a:ext cx="6707905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578960" y="4113573"/>
            <a:ext cx="6317385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913022" y="1909402"/>
            <a:ext cx="508000" cy="9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73287" y="3316936"/>
            <a:ext cx="508000" cy="9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21022" y="4802910"/>
            <a:ext cx="508000" cy="9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40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WillFollowHimChariot76-PaulMa_37g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8" end="162806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3703" y="5671457"/>
            <a:ext cx="609600" cy="6096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2891246" y="1664871"/>
            <a:ext cx="7402285" cy="3269673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rabiaH" panose="020B7200000000000000" pitchFamily="34" charset="0"/>
              </a:rPr>
              <a:t>THỬ THÁCH 3</a:t>
            </a:r>
          </a:p>
        </p:txBody>
      </p:sp>
    </p:spTree>
    <p:extLst>
      <p:ext uri="{BB962C8B-B14F-4D97-AF65-F5344CB8AC3E}">
        <p14:creationId xmlns:p14="http://schemas.microsoft.com/office/powerpoint/2010/main" val="20217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20050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65382" y="857160"/>
            <a:ext cx="17549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75564" y="857160"/>
            <a:ext cx="1958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6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66" y="210556"/>
            <a:ext cx="6191052" cy="4195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3063" y="4934237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hang.</a:t>
            </a:r>
          </a:p>
        </p:txBody>
      </p:sp>
    </p:spTree>
    <p:extLst>
      <p:ext uri="{BB962C8B-B14F-4D97-AF65-F5344CB8AC3E}">
        <p14:creationId xmlns:p14="http://schemas.microsoft.com/office/powerpoint/2010/main" val="23079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29527" y="1903556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29527" y="1903556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75564" y="857160"/>
            <a:ext cx="1958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flipH="1">
            <a:off x="6525486" y="540329"/>
            <a:ext cx="2854036" cy="15609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3172" y="540328"/>
            <a:ext cx="2858659" cy="15609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72502" y="2101273"/>
            <a:ext cx="4619" cy="10437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52504" y="2101273"/>
            <a:ext cx="4619" cy="1182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446978" y="3311236"/>
            <a:ext cx="3011052" cy="125614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6943" y="3144984"/>
            <a:ext cx="3149599" cy="12561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21385558">
            <a:off x="2832507" y="3096370"/>
            <a:ext cx="2036724" cy="1187340"/>
          </a:xfrm>
          <a:custGeom>
            <a:avLst/>
            <a:gdLst>
              <a:gd name="connsiteX0" fmla="*/ 2090071 w 2133614"/>
              <a:gd name="connsiteY0" fmla="*/ 671260 h 1097980"/>
              <a:gd name="connsiteX1" fmla="*/ 1567557 w 2133614"/>
              <a:gd name="connsiteY1" fmla="*/ 218415 h 1097980"/>
              <a:gd name="connsiteX2" fmla="*/ 862163 w 2133614"/>
              <a:gd name="connsiteY2" fmla="*/ 87786 h 1097980"/>
              <a:gd name="connsiteX3" fmla="*/ 226437 w 2133614"/>
              <a:gd name="connsiteY3" fmla="*/ 140037 h 1097980"/>
              <a:gd name="connsiteX4" fmla="*/ 14 w 2133614"/>
              <a:gd name="connsiteY4" fmla="*/ 700 h 1097980"/>
              <a:gd name="connsiteX5" fmla="*/ 217729 w 2133614"/>
              <a:gd name="connsiteY5" fmla="*/ 209706 h 1097980"/>
              <a:gd name="connsiteX6" fmla="*/ 679283 w 2133614"/>
              <a:gd name="connsiteY6" fmla="*/ 322917 h 1097980"/>
              <a:gd name="connsiteX7" fmla="*/ 1088586 w 2133614"/>
              <a:gd name="connsiteY7" fmla="*/ 375169 h 1097980"/>
              <a:gd name="connsiteX8" fmla="*/ 1445637 w 2133614"/>
              <a:gd name="connsiteY8" fmla="*/ 592883 h 1097980"/>
              <a:gd name="connsiteX9" fmla="*/ 1654643 w 2133614"/>
              <a:gd name="connsiteY9" fmla="*/ 740929 h 1097980"/>
              <a:gd name="connsiteX10" fmla="*/ 1950734 w 2133614"/>
              <a:gd name="connsiteY10" fmla="*/ 958643 h 1097980"/>
              <a:gd name="connsiteX11" fmla="*/ 2133614 w 2133614"/>
              <a:gd name="connsiteY11" fmla="*/ 1097980 h 109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33614" h="1097980">
                <a:moveTo>
                  <a:pt x="2090071" y="671260"/>
                </a:moveTo>
                <a:cubicBezTo>
                  <a:pt x="1931139" y="493460"/>
                  <a:pt x="1772208" y="315661"/>
                  <a:pt x="1567557" y="218415"/>
                </a:cubicBezTo>
                <a:cubicBezTo>
                  <a:pt x="1362906" y="121169"/>
                  <a:pt x="1085683" y="100849"/>
                  <a:pt x="862163" y="87786"/>
                </a:cubicBezTo>
                <a:cubicBezTo>
                  <a:pt x="638643" y="74723"/>
                  <a:pt x="370128" y="154551"/>
                  <a:pt x="226437" y="140037"/>
                </a:cubicBezTo>
                <a:cubicBezTo>
                  <a:pt x="82745" y="125523"/>
                  <a:pt x="1465" y="-10912"/>
                  <a:pt x="14" y="700"/>
                </a:cubicBezTo>
                <a:cubicBezTo>
                  <a:pt x="-1437" y="12311"/>
                  <a:pt x="104518" y="156003"/>
                  <a:pt x="217729" y="209706"/>
                </a:cubicBezTo>
                <a:cubicBezTo>
                  <a:pt x="330940" y="263409"/>
                  <a:pt x="534140" y="295340"/>
                  <a:pt x="679283" y="322917"/>
                </a:cubicBezTo>
                <a:cubicBezTo>
                  <a:pt x="824426" y="350494"/>
                  <a:pt x="960860" y="330175"/>
                  <a:pt x="1088586" y="375169"/>
                </a:cubicBezTo>
                <a:cubicBezTo>
                  <a:pt x="1216312" y="420163"/>
                  <a:pt x="1351294" y="531923"/>
                  <a:pt x="1445637" y="592883"/>
                </a:cubicBezTo>
                <a:cubicBezTo>
                  <a:pt x="1539980" y="653843"/>
                  <a:pt x="1570460" y="679969"/>
                  <a:pt x="1654643" y="740929"/>
                </a:cubicBezTo>
                <a:cubicBezTo>
                  <a:pt x="1738826" y="801889"/>
                  <a:pt x="1870905" y="899134"/>
                  <a:pt x="1950734" y="958643"/>
                </a:cubicBezTo>
                <a:cubicBezTo>
                  <a:pt x="2030563" y="1018152"/>
                  <a:pt x="2133614" y="1097980"/>
                  <a:pt x="2133614" y="1097980"/>
                </a:cubicBez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3299857">
            <a:off x="6137611" y="5094347"/>
            <a:ext cx="3518457" cy="1145014"/>
          </a:xfrm>
          <a:custGeom>
            <a:avLst/>
            <a:gdLst>
              <a:gd name="connsiteX0" fmla="*/ 71010 w 2217133"/>
              <a:gd name="connsiteY0" fmla="*/ 191746 h 592341"/>
              <a:gd name="connsiteX1" fmla="*/ 454187 w 2217133"/>
              <a:gd name="connsiteY1" fmla="*/ 69826 h 592341"/>
              <a:gd name="connsiteX2" fmla="*/ 1011536 w 2217133"/>
              <a:gd name="connsiteY2" fmla="*/ 148204 h 592341"/>
              <a:gd name="connsiteX3" fmla="*/ 1760473 w 2217133"/>
              <a:gd name="connsiteY3" fmla="*/ 174329 h 592341"/>
              <a:gd name="connsiteX4" fmla="*/ 2213318 w 2217133"/>
              <a:gd name="connsiteY4" fmla="*/ 158 h 592341"/>
              <a:gd name="connsiteX5" fmla="*/ 1952061 w 2217133"/>
              <a:gd name="connsiteY5" fmla="*/ 209164 h 592341"/>
              <a:gd name="connsiteX6" fmla="*/ 1507924 w 2217133"/>
              <a:gd name="connsiteY6" fmla="*/ 348501 h 592341"/>
              <a:gd name="connsiteX7" fmla="*/ 1142164 w 2217133"/>
              <a:gd name="connsiteY7" fmla="*/ 409461 h 592341"/>
              <a:gd name="connsiteX8" fmla="*/ 724153 w 2217133"/>
              <a:gd name="connsiteY8" fmla="*/ 435586 h 592341"/>
              <a:gd name="connsiteX9" fmla="*/ 44884 w 2217133"/>
              <a:gd name="connsiteY9" fmla="*/ 566215 h 592341"/>
              <a:gd name="connsiteX10" fmla="*/ 62301 w 2217133"/>
              <a:gd name="connsiteY10" fmla="*/ 592341 h 59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17133" h="592341">
                <a:moveTo>
                  <a:pt x="71010" y="191746"/>
                </a:moveTo>
                <a:cubicBezTo>
                  <a:pt x="184221" y="134414"/>
                  <a:pt x="297433" y="77083"/>
                  <a:pt x="454187" y="69826"/>
                </a:cubicBezTo>
                <a:cubicBezTo>
                  <a:pt x="610941" y="62569"/>
                  <a:pt x="793822" y="130787"/>
                  <a:pt x="1011536" y="148204"/>
                </a:cubicBezTo>
                <a:cubicBezTo>
                  <a:pt x="1229250" y="165621"/>
                  <a:pt x="1560176" y="199003"/>
                  <a:pt x="1760473" y="174329"/>
                </a:cubicBezTo>
                <a:cubicBezTo>
                  <a:pt x="1960770" y="149655"/>
                  <a:pt x="2181387" y="-5648"/>
                  <a:pt x="2213318" y="158"/>
                </a:cubicBezTo>
                <a:cubicBezTo>
                  <a:pt x="2245249" y="5964"/>
                  <a:pt x="2069627" y="151107"/>
                  <a:pt x="1952061" y="209164"/>
                </a:cubicBezTo>
                <a:cubicBezTo>
                  <a:pt x="1834495" y="267221"/>
                  <a:pt x="1642907" y="315118"/>
                  <a:pt x="1507924" y="348501"/>
                </a:cubicBezTo>
                <a:cubicBezTo>
                  <a:pt x="1372941" y="381884"/>
                  <a:pt x="1272793" y="394947"/>
                  <a:pt x="1142164" y="409461"/>
                </a:cubicBezTo>
                <a:cubicBezTo>
                  <a:pt x="1011535" y="423975"/>
                  <a:pt x="907033" y="409460"/>
                  <a:pt x="724153" y="435586"/>
                </a:cubicBezTo>
                <a:cubicBezTo>
                  <a:pt x="541273" y="461712"/>
                  <a:pt x="155192" y="540089"/>
                  <a:pt x="44884" y="566215"/>
                </a:cubicBezTo>
                <a:cubicBezTo>
                  <a:pt x="-65424" y="592341"/>
                  <a:pt x="62301" y="592341"/>
                  <a:pt x="62301" y="592341"/>
                </a:cubicBez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269098" y="1617031"/>
            <a:ext cx="1662043" cy="1365014"/>
          </a:xfrm>
          <a:custGeom>
            <a:avLst/>
            <a:gdLst>
              <a:gd name="connsiteX0" fmla="*/ 0 w 1958537"/>
              <a:gd name="connsiteY0" fmla="*/ 1063670 h 1388145"/>
              <a:gd name="connsiteX1" fmla="*/ 313509 w 1958537"/>
              <a:gd name="connsiteY1" fmla="*/ 758870 h 1388145"/>
              <a:gd name="connsiteX2" fmla="*/ 1018903 w 1958537"/>
              <a:gd name="connsiteY2" fmla="*/ 663076 h 1388145"/>
              <a:gd name="connsiteX3" fmla="*/ 1637212 w 1958537"/>
              <a:gd name="connsiteY3" fmla="*/ 349567 h 1388145"/>
              <a:gd name="connsiteX4" fmla="*/ 1950720 w 1958537"/>
              <a:gd name="connsiteY4" fmla="*/ 1224 h 1388145"/>
              <a:gd name="connsiteX5" fmla="*/ 1846218 w 1958537"/>
              <a:gd name="connsiteY5" fmla="*/ 245064 h 1388145"/>
              <a:gd name="connsiteX6" fmla="*/ 1654629 w 1958537"/>
              <a:gd name="connsiteY6" fmla="*/ 532447 h 1388145"/>
              <a:gd name="connsiteX7" fmla="*/ 1410789 w 1958537"/>
              <a:gd name="connsiteY7" fmla="*/ 750161 h 1388145"/>
              <a:gd name="connsiteX8" fmla="*/ 1079863 w 1958537"/>
              <a:gd name="connsiteY8" fmla="*/ 933041 h 1388145"/>
              <a:gd name="connsiteX9" fmla="*/ 801189 w 1958537"/>
              <a:gd name="connsiteY9" fmla="*/ 1046253 h 1388145"/>
              <a:gd name="connsiteX10" fmla="*/ 600892 w 1958537"/>
              <a:gd name="connsiteY10" fmla="*/ 1150756 h 1388145"/>
              <a:gd name="connsiteX11" fmla="*/ 478972 w 1958537"/>
              <a:gd name="connsiteY11" fmla="*/ 1229133 h 1388145"/>
              <a:gd name="connsiteX12" fmla="*/ 304800 w 1958537"/>
              <a:gd name="connsiteY12" fmla="*/ 1377179 h 1388145"/>
              <a:gd name="connsiteX13" fmla="*/ 296092 w 1958537"/>
              <a:gd name="connsiteY13" fmla="*/ 1377179 h 138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8537" h="1388145">
                <a:moveTo>
                  <a:pt x="0" y="1063670"/>
                </a:moveTo>
                <a:cubicBezTo>
                  <a:pt x="71846" y="944653"/>
                  <a:pt x="143692" y="825636"/>
                  <a:pt x="313509" y="758870"/>
                </a:cubicBezTo>
                <a:cubicBezTo>
                  <a:pt x="483326" y="692104"/>
                  <a:pt x="798286" y="731293"/>
                  <a:pt x="1018903" y="663076"/>
                </a:cubicBezTo>
                <a:cubicBezTo>
                  <a:pt x="1239520" y="594859"/>
                  <a:pt x="1481909" y="459876"/>
                  <a:pt x="1637212" y="349567"/>
                </a:cubicBezTo>
                <a:cubicBezTo>
                  <a:pt x="1792515" y="239258"/>
                  <a:pt x="1915886" y="18641"/>
                  <a:pt x="1950720" y="1224"/>
                </a:cubicBezTo>
                <a:cubicBezTo>
                  <a:pt x="1985554" y="-16193"/>
                  <a:pt x="1895566" y="156527"/>
                  <a:pt x="1846218" y="245064"/>
                </a:cubicBezTo>
                <a:cubicBezTo>
                  <a:pt x="1796870" y="333601"/>
                  <a:pt x="1727200" y="448264"/>
                  <a:pt x="1654629" y="532447"/>
                </a:cubicBezTo>
                <a:cubicBezTo>
                  <a:pt x="1582058" y="616630"/>
                  <a:pt x="1506583" y="683395"/>
                  <a:pt x="1410789" y="750161"/>
                </a:cubicBezTo>
                <a:cubicBezTo>
                  <a:pt x="1314995" y="816927"/>
                  <a:pt x="1181463" y="883692"/>
                  <a:pt x="1079863" y="933041"/>
                </a:cubicBezTo>
                <a:cubicBezTo>
                  <a:pt x="978263" y="982390"/>
                  <a:pt x="881018" y="1009967"/>
                  <a:pt x="801189" y="1046253"/>
                </a:cubicBezTo>
                <a:cubicBezTo>
                  <a:pt x="721361" y="1082539"/>
                  <a:pt x="654595" y="1120276"/>
                  <a:pt x="600892" y="1150756"/>
                </a:cubicBezTo>
                <a:cubicBezTo>
                  <a:pt x="547189" y="1181236"/>
                  <a:pt x="528321" y="1191396"/>
                  <a:pt x="478972" y="1229133"/>
                </a:cubicBezTo>
                <a:cubicBezTo>
                  <a:pt x="429623" y="1266870"/>
                  <a:pt x="335280" y="1352505"/>
                  <a:pt x="304800" y="1377179"/>
                </a:cubicBezTo>
                <a:cubicBezTo>
                  <a:pt x="274320" y="1401853"/>
                  <a:pt x="296092" y="1377179"/>
                  <a:pt x="296092" y="1377179"/>
                </a:cubicBezTo>
              </a:path>
            </a:pathLst>
          </a:cu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0618955">
            <a:off x="7406218" y="1566923"/>
            <a:ext cx="2419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</a:t>
            </a:r>
            <a:endParaRPr lang="en-US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3250035">
            <a:off x="7030813" y="5118518"/>
            <a:ext cx="2998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NÊU HOẠT ĐỘNG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85291">
            <a:off x="2696988" y="2865966"/>
            <a:ext cx="2399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CÂU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344589">
            <a:off x="1503036" y="3392516"/>
            <a:ext cx="147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342776">
            <a:off x="888653" y="2151469"/>
            <a:ext cx="194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TRẢ LỜI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828800" y="3185831"/>
            <a:ext cx="988792" cy="1201344"/>
          </a:xfrm>
          <a:custGeom>
            <a:avLst/>
            <a:gdLst>
              <a:gd name="connsiteX0" fmla="*/ 0 w 1239668"/>
              <a:gd name="connsiteY0" fmla="*/ 0 h 1272147"/>
              <a:gd name="connsiteX1" fmla="*/ 95794 w 1239668"/>
              <a:gd name="connsiteY1" fmla="*/ 444137 h 1272147"/>
              <a:gd name="connsiteX2" fmla="*/ 339634 w 1239668"/>
              <a:gd name="connsiteY2" fmla="*/ 775062 h 1272147"/>
              <a:gd name="connsiteX3" fmla="*/ 731520 w 1239668"/>
              <a:gd name="connsiteY3" fmla="*/ 1053737 h 1272147"/>
              <a:gd name="connsiteX4" fmla="*/ 1201782 w 1239668"/>
              <a:gd name="connsiteY4" fmla="*/ 1254034 h 1272147"/>
              <a:gd name="connsiteX5" fmla="*/ 1210491 w 1239668"/>
              <a:gd name="connsiteY5" fmla="*/ 1262742 h 127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668" h="1272147">
                <a:moveTo>
                  <a:pt x="0" y="0"/>
                </a:moveTo>
                <a:cubicBezTo>
                  <a:pt x="19594" y="157480"/>
                  <a:pt x="39188" y="314960"/>
                  <a:pt x="95794" y="444137"/>
                </a:cubicBezTo>
                <a:cubicBezTo>
                  <a:pt x="152400" y="573314"/>
                  <a:pt x="233680" y="673462"/>
                  <a:pt x="339634" y="775062"/>
                </a:cubicBezTo>
                <a:cubicBezTo>
                  <a:pt x="445588" y="876662"/>
                  <a:pt x="587829" y="973908"/>
                  <a:pt x="731520" y="1053737"/>
                </a:cubicBezTo>
                <a:cubicBezTo>
                  <a:pt x="875211" y="1133566"/>
                  <a:pt x="1121954" y="1219200"/>
                  <a:pt x="1201782" y="1254034"/>
                </a:cubicBezTo>
                <a:cubicBezTo>
                  <a:pt x="1281610" y="1288868"/>
                  <a:pt x="1210491" y="1262742"/>
                  <a:pt x="1210491" y="126274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21027537">
            <a:off x="9098122" y="1091621"/>
            <a:ext cx="147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VẬT</a:t>
            </a:r>
            <a:endParaRPr lang="en-US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 flipH="1">
            <a:off x="8931141" y="1258951"/>
            <a:ext cx="1639227" cy="361242"/>
          </a:xfrm>
          <a:custGeom>
            <a:avLst/>
            <a:gdLst>
              <a:gd name="connsiteX0" fmla="*/ 0 w 1239668"/>
              <a:gd name="connsiteY0" fmla="*/ 0 h 1272147"/>
              <a:gd name="connsiteX1" fmla="*/ 95794 w 1239668"/>
              <a:gd name="connsiteY1" fmla="*/ 444137 h 1272147"/>
              <a:gd name="connsiteX2" fmla="*/ 339634 w 1239668"/>
              <a:gd name="connsiteY2" fmla="*/ 775062 h 1272147"/>
              <a:gd name="connsiteX3" fmla="*/ 731520 w 1239668"/>
              <a:gd name="connsiteY3" fmla="*/ 1053737 h 1272147"/>
              <a:gd name="connsiteX4" fmla="*/ 1201782 w 1239668"/>
              <a:gd name="connsiteY4" fmla="*/ 1254034 h 1272147"/>
              <a:gd name="connsiteX5" fmla="*/ 1210491 w 1239668"/>
              <a:gd name="connsiteY5" fmla="*/ 1262742 h 127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668" h="1272147">
                <a:moveTo>
                  <a:pt x="0" y="0"/>
                </a:moveTo>
                <a:cubicBezTo>
                  <a:pt x="19594" y="157480"/>
                  <a:pt x="39188" y="314960"/>
                  <a:pt x="95794" y="444137"/>
                </a:cubicBezTo>
                <a:cubicBezTo>
                  <a:pt x="152400" y="573314"/>
                  <a:pt x="233680" y="673462"/>
                  <a:pt x="339634" y="775062"/>
                </a:cubicBezTo>
                <a:cubicBezTo>
                  <a:pt x="445588" y="876662"/>
                  <a:pt x="587829" y="973908"/>
                  <a:pt x="731520" y="1053737"/>
                </a:cubicBezTo>
                <a:cubicBezTo>
                  <a:pt x="875211" y="1133566"/>
                  <a:pt x="1121954" y="1219200"/>
                  <a:pt x="1201782" y="1254034"/>
                </a:cubicBezTo>
                <a:cubicBezTo>
                  <a:pt x="1281610" y="1288868"/>
                  <a:pt x="1210491" y="1262742"/>
                  <a:pt x="1210491" y="1262742"/>
                </a:cubicBezTo>
              </a:path>
            </a:pathLst>
          </a:custGeom>
          <a:ln>
            <a:solidFill>
              <a:srgbClr val="FF99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741906" flipH="1">
            <a:off x="889439" y="2387773"/>
            <a:ext cx="2133768" cy="330620"/>
          </a:xfrm>
          <a:custGeom>
            <a:avLst/>
            <a:gdLst>
              <a:gd name="connsiteX0" fmla="*/ 0 w 1239668"/>
              <a:gd name="connsiteY0" fmla="*/ 0 h 1272147"/>
              <a:gd name="connsiteX1" fmla="*/ 95794 w 1239668"/>
              <a:gd name="connsiteY1" fmla="*/ 444137 h 1272147"/>
              <a:gd name="connsiteX2" fmla="*/ 339634 w 1239668"/>
              <a:gd name="connsiteY2" fmla="*/ 775062 h 1272147"/>
              <a:gd name="connsiteX3" fmla="*/ 731520 w 1239668"/>
              <a:gd name="connsiteY3" fmla="*/ 1053737 h 1272147"/>
              <a:gd name="connsiteX4" fmla="*/ 1201782 w 1239668"/>
              <a:gd name="connsiteY4" fmla="*/ 1254034 h 1272147"/>
              <a:gd name="connsiteX5" fmla="*/ 1210491 w 1239668"/>
              <a:gd name="connsiteY5" fmla="*/ 1262742 h 127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668" h="1272147">
                <a:moveTo>
                  <a:pt x="0" y="0"/>
                </a:moveTo>
                <a:cubicBezTo>
                  <a:pt x="19594" y="157480"/>
                  <a:pt x="39188" y="314960"/>
                  <a:pt x="95794" y="444137"/>
                </a:cubicBezTo>
                <a:cubicBezTo>
                  <a:pt x="152400" y="573314"/>
                  <a:pt x="233680" y="673462"/>
                  <a:pt x="339634" y="775062"/>
                </a:cubicBezTo>
                <a:cubicBezTo>
                  <a:pt x="445588" y="876662"/>
                  <a:pt x="587829" y="973908"/>
                  <a:pt x="731520" y="1053737"/>
                </a:cubicBezTo>
                <a:cubicBezTo>
                  <a:pt x="875211" y="1133566"/>
                  <a:pt x="1121954" y="1219200"/>
                  <a:pt x="1201782" y="1254034"/>
                </a:cubicBezTo>
                <a:cubicBezTo>
                  <a:pt x="1281610" y="1288868"/>
                  <a:pt x="1210491" y="1262742"/>
                  <a:pt x="1210491" y="126274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735410" y="2379400"/>
            <a:ext cx="2949823" cy="2621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LOÀI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BÉ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9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2" grpId="0"/>
      <p:bldP spid="23" grpId="0"/>
      <p:bldP spid="24" grpId="0"/>
      <p:bldP spid="49" grpId="0"/>
      <p:bldP spid="53" grpId="0"/>
      <p:bldP spid="9" grpId="0" animBg="1"/>
      <p:bldP spid="30" grpId="0"/>
      <p:bldP spid="31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06" y="5991221"/>
            <a:ext cx="3162296" cy="8667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99" y="5928393"/>
            <a:ext cx="3162296" cy="8667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2"/>
          <p:cNvSpPr txBox="1"/>
          <p:nvPr/>
        </p:nvSpPr>
        <p:spPr>
          <a:xfrm>
            <a:off x="415636" y="2443027"/>
            <a:ext cx="11277600" cy="4525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strike="noStrike" kern="1200" baseline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Bài</a:t>
            </a:r>
            <a:r>
              <a:rPr lang="en-US" sz="4000" b="1" i="0" strike="noStrike" kern="1200" baseline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16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.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Tạm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biệt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cánh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cam (</a:t>
            </a:r>
            <a:r>
              <a:rPr lang="en-US" sz="4000" b="1" i="0" strike="noStrike" kern="1200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Tiết</a:t>
            </a:r>
            <a:r>
              <a:rPr lang="en-US" sz="4000" b="1" i="0" strike="noStrike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4)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strike="noStrike" kern="1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Luyện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tập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: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Mở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rộng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vốn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từ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về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các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loài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vật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nhỏ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bé</a:t>
            </a:r>
            <a:r>
              <a:rPr lang="en-US" sz="4000" b="1" i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.</a:t>
            </a:r>
          </a:p>
          <a:p>
            <a:pPr marL="0" marR="0" lvl="0" indent="0" algn="ct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1" strike="noStrike" kern="0" baseline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Dấu</a:t>
            </a:r>
            <a:r>
              <a:rPr lang="en-US" sz="4000" b="1" i="1" strike="noStrike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strike="noStrike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chấm</a:t>
            </a:r>
            <a:r>
              <a:rPr lang="en-US" sz="4000" b="1" i="1" strike="noStrike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, </a:t>
            </a:r>
            <a:r>
              <a:rPr lang="en-US" sz="4000" b="1" i="1" strike="noStrike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dâu</a:t>
            </a:r>
            <a:r>
              <a:rPr lang="en-US" sz="4000" b="1" i="1" strike="noStrike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strike="noStrike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chấm</a:t>
            </a:r>
            <a:r>
              <a:rPr lang="en-US" sz="4000" b="1" i="1" strike="noStrike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4000" b="1" i="1" strike="noStrike" kern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hỏi</a:t>
            </a:r>
            <a:endParaRPr lang="en-US" sz="4000" b="1" i="1" strike="noStrike" kern="1200" baseline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686783" y="4343400"/>
            <a:ext cx="625925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Giáo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viên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: 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Nguyễn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Thị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Thảo</a:t>
            </a:r>
            <a:endParaRPr lang="en-US" sz="2800" i="0" u="none" strike="noStrike" kern="1200" baseline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Dạy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lớp</a:t>
            </a:r>
            <a:r>
              <a:rPr lang="en-US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/>
                <a:cs typeface="Times New Roman" panose="02020603050405020304" pitchFamily="18"/>
              </a:rPr>
              <a:t>:     2</a:t>
            </a:r>
            <a:endParaRPr lang="en-US" sz="2800" i="0" u="none" strike="noStrike" kern="1200" baseline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Times New Roman" panose="02020603050405020304" pitchFamily="18"/>
              <a:cs typeface="Times New Roman" panose="02020603050405020304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Tr</a:t>
            </a:r>
            <a:r>
              <a:rPr lang="vi-VN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ư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ờng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Tiểu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học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Thị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trấn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Tiên</a:t>
            </a:r>
            <a:r>
              <a:rPr lang="en-US" sz="2800" i="0" u="none" strike="noStrike" kern="1200" baseline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  <a:r>
              <a:rPr lang="en-US" sz="2800" i="0" u="none" strike="noStrike" kern="1200" baseline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Lãng</a:t>
            </a:r>
            <a:r>
              <a:rPr lang="en-US" sz="2800" i="0" u="none" strike="noStrike" kern="1200" baseline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Times New Roman" panose="02020603050405020304" pitchFamily="18"/>
                <a:cs typeface="Times New Roman" panose="02020603050405020304" pitchFamily="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7230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62469413"/>
              </p:ext>
            </p:extLst>
          </p:nvPr>
        </p:nvGraphicFramePr>
        <p:xfrm>
          <a:off x="2135560" y="260648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>
            <a:off x="6888088" y="692696"/>
            <a:ext cx="792088" cy="187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81600" y="304800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6604000"/>
            <a:ext cx="9525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1" smtClean="0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800" b="1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1671782" y="1514765"/>
            <a:ext cx="8118764" cy="2087418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TRÌNH KHÁM PHÁ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WillFollowHimChariot76-PaulMa_37gq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1" end="162793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7188" y="6248399"/>
            <a:ext cx="609600" cy="60960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2891246" y="1664871"/>
            <a:ext cx="7402285" cy="3269673"/>
          </a:xfrm>
          <a:prstGeom prst="irregularSeal1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.VnArabiaH" panose="020B7200000000000000" pitchFamily="34" charset="0"/>
              </a:rPr>
              <a:t>THỬ THÁCH </a:t>
            </a:r>
            <a:r>
              <a:rPr lang="en-US" sz="4800" b="1" dirty="0" smtClean="0">
                <a:solidFill>
                  <a:srgbClr val="FF0000"/>
                </a:solidFill>
                <a:latin typeface=".VnArabiaH" panose="020B7200000000000000" pitchFamily="34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855236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689895" y="1312099"/>
            <a:ext cx="3415723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100798"/>
            <a:ext cx="2750159" cy="21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hu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604562"/>
            <a:ext cx="2750159" cy="21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s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1100799"/>
            <a:ext cx="2757767" cy="21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hu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518416"/>
            <a:ext cx="2773110" cy="22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ruo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68" y="3690706"/>
            <a:ext cx="2740464" cy="19843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re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00799"/>
            <a:ext cx="2773110" cy="21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3592" y="31894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27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\Desktop\châuch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228" y="980728"/>
            <a:ext cx="288032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mu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27" y="3777502"/>
            <a:ext cx="3013518" cy="26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tr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500" y="1009297"/>
            <a:ext cx="2934820" cy="26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z4176334440431_3710f8de219fe7448a23fe0cf8ff0a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94" y="3789040"/>
            <a:ext cx="28987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\Desktop\z4176338410614_8622d3a369759502e1cda5501bfea6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48" y="974157"/>
            <a:ext cx="303195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35560" y="116633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24" y="3789040"/>
            <a:ext cx="291989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1" y="-20782"/>
            <a:ext cx="49655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54" y="0"/>
            <a:ext cx="4687200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ADMIN\Documents\Presentation1\quiz\quiz1.quiz"/>
  <p:tag name="ISPRING_QUIZ_RELATIVE_PATH" val="Presentation1\quiz\quiz1.quiz"/>
</p:tagLst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386</Words>
  <Application>Microsoft Office PowerPoint</Application>
  <PresentationFormat>Widescreen</PresentationFormat>
  <Paragraphs>71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.VnArabiaH</vt:lpstr>
      <vt:lpstr>Arial</vt:lpstr>
      <vt:lpstr>Calibri</vt:lpstr>
      <vt:lpstr>Calibri Light</vt:lpstr>
      <vt:lpstr>Times New Roman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172</cp:revision>
  <dcterms:created xsi:type="dcterms:W3CDTF">2021-05-26T07:40:58Z</dcterms:created>
  <dcterms:modified xsi:type="dcterms:W3CDTF">2025-03-07T01:49:38Z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