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0" r:id="rId1"/>
    <p:sldMasterId id="2147483744" r:id="rId2"/>
    <p:sldMasterId id="2147483764" r:id="rId3"/>
  </p:sldMasterIdLst>
  <p:notesMasterIdLst>
    <p:notesMasterId r:id="rId25"/>
  </p:notesMasterIdLst>
  <p:sldIdLst>
    <p:sldId id="3239" r:id="rId4"/>
    <p:sldId id="397" r:id="rId5"/>
    <p:sldId id="256" r:id="rId6"/>
    <p:sldId id="272" r:id="rId7"/>
    <p:sldId id="3262" r:id="rId8"/>
    <p:sldId id="3264" r:id="rId9"/>
    <p:sldId id="3240" r:id="rId10"/>
    <p:sldId id="532" r:id="rId11"/>
    <p:sldId id="3273" r:id="rId12"/>
    <p:sldId id="3231" r:id="rId13"/>
    <p:sldId id="268" r:id="rId14"/>
    <p:sldId id="3255" r:id="rId15"/>
    <p:sldId id="3274" r:id="rId16"/>
    <p:sldId id="3275" r:id="rId17"/>
    <p:sldId id="3276" r:id="rId18"/>
    <p:sldId id="3258" r:id="rId19"/>
    <p:sldId id="3260" r:id="rId20"/>
    <p:sldId id="3243" r:id="rId21"/>
    <p:sldId id="282" r:id="rId22"/>
    <p:sldId id="392" r:id="rId23"/>
    <p:sldId id="3272"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atamaran" panose="020B0604020202020204" charset="0"/>
      <p:regular r:id="rId32"/>
      <p:bold r:id="rId33"/>
    </p:embeddedFont>
    <p:embeddedFont>
      <p:font typeface="Changa One" panose="020B0604020202020204" charset="0"/>
      <p:regular r:id="rId34"/>
      <p:italic r:id="rId35"/>
    </p:embeddedFont>
    <p:embeddedFont>
      <p:font typeface="Comic Sans MS" panose="030F0702030302020204" pitchFamily="66" charset="0"/>
      <p:regular r:id="rId36"/>
      <p:bold r:id="rId37"/>
      <p:italic r:id="rId38"/>
      <p:boldItalic r:id="rId39"/>
    </p:embeddedFont>
    <p:embeddedFont>
      <p:font typeface="Montserrat" panose="00000500000000000000" pitchFamily="2" charset="0"/>
      <p:regular r:id="rId40"/>
      <p:bold r:id="rId41"/>
      <p:italic r:id="rId42"/>
      <p:boldItalic r:id="rId43"/>
    </p:embeddedFont>
    <p:embeddedFont>
      <p:font typeface="Montserrat Medium" panose="00000600000000000000" pitchFamily="2" charset="0"/>
      <p:regular r:id="rId44"/>
      <p:bold r:id="rId45"/>
      <p:italic r:id="rId46"/>
      <p:boldItalic r:id="rId47"/>
    </p:embeddedFont>
    <p:embeddedFont>
      <p:font typeface="Roboto" panose="02000000000000000000" pitchFamily="2" charset="0"/>
      <p:regular r:id="rId48"/>
      <p:bold r:id="rId49"/>
      <p:italic r:id="rId50"/>
      <p:boldItalic r:id="rId51"/>
    </p:embeddedFont>
  </p:embeddedFontLst>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512D"/>
    <a:srgbClr val="FFFFFF"/>
    <a:srgbClr val="FFFF99"/>
    <a:srgbClr val="9F6C2C"/>
    <a:srgbClr val="FFFC00"/>
    <a:srgbClr val="945200"/>
    <a:srgbClr val="D9ECFB"/>
    <a:srgbClr val="DBEAF6"/>
    <a:srgbClr val="FDD432"/>
    <a:srgbClr val="FB91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A7707-5260-418D-8732-686F5DF8055C}">
  <a:tblStyle styleId="{6F0A7707-5260-418D-8732-686F5DF805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9136" autoAdjust="0"/>
  </p:normalViewPr>
  <p:slideViewPr>
    <p:cSldViewPr snapToGrid="0">
      <p:cViewPr varScale="1">
        <p:scale>
          <a:sx n="114" d="100"/>
          <a:sy n="114" d="100"/>
        </p:scale>
        <p:origin x="590" y="10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1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981637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6"/>
        <p:cNvGrpSpPr/>
        <p:nvPr/>
      </p:nvGrpSpPr>
      <p:grpSpPr>
        <a:xfrm>
          <a:off x="0" y="0"/>
          <a:ext cx="0" cy="0"/>
          <a:chOff x="0" y="0"/>
          <a:chExt cx="0" cy="0"/>
        </a:xfrm>
      </p:grpSpPr>
      <p:sp>
        <p:nvSpPr>
          <p:cNvPr id="6057" name="Google Shape;605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8" name="Google Shape;605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a:buClr>
                <a:srgbClr val="000000"/>
              </a:buClr>
              <a:buFont typeface="Arial"/>
              <a:buNone/>
            </a:pPr>
            <a:fld id="{9A0DB2DC-4C9A-4742-B13C-FB6460FD3503}" type="slidenum">
              <a:rPr lang="en-US" altLang="zh-CN" sz="1400" kern="0" dirty="0">
                <a:solidFill>
                  <a:prstClr val="black"/>
                </a:solidFill>
                <a:latin typeface="Arial"/>
                <a:cs typeface="Arial"/>
                <a:sym typeface="Arial"/>
              </a:rPr>
              <a:pPr>
                <a:buClr>
                  <a:srgbClr val="000000"/>
                </a:buClr>
                <a:buFont typeface="Arial"/>
                <a:buNone/>
              </a:pPr>
              <a:t>20</a:t>
            </a:fld>
            <a:endParaRPr lang="zh-CN" altLang="en-US" sz="1400" kern="0" dirty="0">
              <a:solidFill>
                <a:prstClr val="black"/>
              </a:solidFill>
              <a:latin typeface="Arial"/>
              <a:cs typeface="Arial"/>
              <a:sym typeface="Arial"/>
            </a:endParaRPr>
          </a:p>
        </p:txBody>
      </p:sp>
    </p:spTree>
    <p:extLst>
      <p:ext uri="{BB962C8B-B14F-4D97-AF65-F5344CB8AC3E}">
        <p14:creationId xmlns:p14="http://schemas.microsoft.com/office/powerpoint/2010/main" val="328091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785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571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1"/>
        <p:cNvGrpSpPr/>
        <p:nvPr/>
      </p:nvGrpSpPr>
      <p:grpSpPr>
        <a:xfrm>
          <a:off x="0" y="0"/>
          <a:ext cx="0" cy="0"/>
          <a:chOff x="0" y="0"/>
          <a:chExt cx="0" cy="0"/>
        </a:xfrm>
      </p:grpSpPr>
      <p:sp>
        <p:nvSpPr>
          <p:cNvPr id="5652" name="Google Shape;565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3" name="Google Shape;565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429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939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428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738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2AF70A-6316-4657-97B3-8A20F27FF887}"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424360239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2AF70A-6316-4657-97B3-8A20F27FF887}"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256947200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2AF70A-6316-4657-97B3-8A20F27FF887}"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24305808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9144000" cy="5164602"/>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024615" y="466738"/>
            <a:ext cx="7094771" cy="4210025"/>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grpSp>
    </p:spTree>
    <p:extLst>
      <p:ext uri="{BB962C8B-B14F-4D97-AF65-F5344CB8AC3E}">
        <p14:creationId xmlns:p14="http://schemas.microsoft.com/office/powerpoint/2010/main" val="131881354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094"/>
        <p:cNvGrpSpPr/>
        <p:nvPr/>
      </p:nvGrpSpPr>
      <p:grpSpPr>
        <a:xfrm>
          <a:off x="0" y="0"/>
          <a:ext cx="0" cy="0"/>
          <a:chOff x="0" y="0"/>
          <a:chExt cx="0" cy="0"/>
        </a:xfrm>
      </p:grpSpPr>
      <p:sp>
        <p:nvSpPr>
          <p:cNvPr id="4095" name="Google Shape;4095;p44"/>
          <p:cNvSpPr txBox="1">
            <a:spLocks noGrp="1"/>
          </p:cNvSpPr>
          <p:nvPr>
            <p:ph type="title"/>
          </p:nvPr>
        </p:nvSpPr>
        <p:spPr>
          <a:xfrm>
            <a:off x="3974365" y="1097130"/>
            <a:ext cx="1203900" cy="95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5000">
                <a:solidFill>
                  <a:schemeClr val="dk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4096" name="Google Shape;4096;p44"/>
          <p:cNvSpPr txBox="1">
            <a:spLocks noGrp="1"/>
          </p:cNvSpPr>
          <p:nvPr>
            <p:ph type="subTitle" idx="1"/>
          </p:nvPr>
        </p:nvSpPr>
        <p:spPr>
          <a:xfrm>
            <a:off x="2910415" y="3131384"/>
            <a:ext cx="3331800" cy="713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97" name="Google Shape;4097;p44"/>
          <p:cNvSpPr txBox="1">
            <a:spLocks noGrp="1"/>
          </p:cNvSpPr>
          <p:nvPr>
            <p:ph type="title" idx="2"/>
          </p:nvPr>
        </p:nvSpPr>
        <p:spPr>
          <a:xfrm>
            <a:off x="2910415" y="2279925"/>
            <a:ext cx="33318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grpSp>
        <p:nvGrpSpPr>
          <p:cNvPr id="4098" name="Google Shape;4098;p44"/>
          <p:cNvGrpSpPr/>
          <p:nvPr/>
        </p:nvGrpSpPr>
        <p:grpSpPr>
          <a:xfrm>
            <a:off x="-65449" y="3697901"/>
            <a:ext cx="9236161" cy="1484501"/>
            <a:chOff x="-65450" y="3697900"/>
            <a:chExt cx="9236161" cy="1484501"/>
          </a:xfrm>
        </p:grpSpPr>
        <p:sp>
          <p:nvSpPr>
            <p:cNvPr id="4099" name="Google Shape;4099;p4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00" name="Google Shape;4100;p4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01" name="Google Shape;4101;p44"/>
          <p:cNvGrpSpPr/>
          <p:nvPr/>
        </p:nvGrpSpPr>
        <p:grpSpPr>
          <a:xfrm>
            <a:off x="991854" y="4727288"/>
            <a:ext cx="506635" cy="102953"/>
            <a:chOff x="933903" y="4904637"/>
            <a:chExt cx="506635" cy="102953"/>
          </a:xfrm>
        </p:grpSpPr>
        <p:sp>
          <p:nvSpPr>
            <p:cNvPr id="4102" name="Google Shape;4102;p44"/>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03" name="Google Shape;4103;p44"/>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04" name="Google Shape;4104;p44"/>
          <p:cNvGrpSpPr/>
          <p:nvPr/>
        </p:nvGrpSpPr>
        <p:grpSpPr>
          <a:xfrm>
            <a:off x="557659" y="4552016"/>
            <a:ext cx="506604" cy="102953"/>
            <a:chOff x="370909" y="4910340"/>
            <a:chExt cx="506604" cy="102953"/>
          </a:xfrm>
        </p:grpSpPr>
        <p:sp>
          <p:nvSpPr>
            <p:cNvPr id="4105" name="Google Shape;4105;p44"/>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06" name="Google Shape;4106;p44"/>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07" name="Google Shape;4107;p44"/>
          <p:cNvGrpSpPr/>
          <p:nvPr/>
        </p:nvGrpSpPr>
        <p:grpSpPr>
          <a:xfrm>
            <a:off x="2456826" y="4483826"/>
            <a:ext cx="266050" cy="239350"/>
            <a:chOff x="-1536750" y="880250"/>
            <a:chExt cx="266050" cy="239350"/>
          </a:xfrm>
        </p:grpSpPr>
        <p:sp>
          <p:nvSpPr>
            <p:cNvPr id="4108" name="Google Shape;4108;p44"/>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09" name="Google Shape;4109;p44"/>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0" name="Google Shape;4110;p44"/>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1" name="Google Shape;4111;p44"/>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2" name="Google Shape;4112;p44"/>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3" name="Google Shape;4113;p44"/>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4" name="Google Shape;4114;p44"/>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5" name="Google Shape;4115;p44"/>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6" name="Google Shape;4116;p44"/>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17" name="Google Shape;4117;p44"/>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18" name="Google Shape;4118;p44"/>
          <p:cNvGrpSpPr/>
          <p:nvPr/>
        </p:nvGrpSpPr>
        <p:grpSpPr>
          <a:xfrm>
            <a:off x="8466401" y="3844786"/>
            <a:ext cx="601156" cy="755004"/>
            <a:chOff x="5591675" y="4071736"/>
            <a:chExt cx="601156" cy="755004"/>
          </a:xfrm>
        </p:grpSpPr>
        <p:sp>
          <p:nvSpPr>
            <p:cNvPr id="4119" name="Google Shape;4119;p44"/>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0" name="Google Shape;4120;p44"/>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1" name="Google Shape;4121;p44"/>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2" name="Google Shape;4122;p44"/>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3" name="Google Shape;4123;p44"/>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4" name="Google Shape;4124;p44"/>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5" name="Google Shape;4125;p44"/>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6" name="Google Shape;4126;p44"/>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7" name="Google Shape;4127;p44"/>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8" name="Google Shape;4128;p44"/>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29" name="Google Shape;4129;p44"/>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0" name="Google Shape;4130;p44"/>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1" name="Google Shape;4131;p44"/>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2" name="Google Shape;4132;p44"/>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3" name="Google Shape;4133;p44"/>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4" name="Google Shape;4134;p44"/>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5" name="Google Shape;4135;p44"/>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6" name="Google Shape;4136;p44"/>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7" name="Google Shape;4137;p44"/>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8" name="Google Shape;4138;p44"/>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39" name="Google Shape;4139;p44"/>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0" name="Google Shape;4140;p44"/>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1" name="Google Shape;4141;p44"/>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2" name="Google Shape;4142;p44"/>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3" name="Google Shape;4143;p44"/>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4" name="Google Shape;4144;p44"/>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grpSp>
        <p:nvGrpSpPr>
          <p:cNvPr id="4145" name="Google Shape;4145;p44"/>
          <p:cNvGrpSpPr/>
          <p:nvPr/>
        </p:nvGrpSpPr>
        <p:grpSpPr>
          <a:xfrm>
            <a:off x="248076" y="3937676"/>
            <a:ext cx="266050" cy="239350"/>
            <a:chOff x="-1536750" y="880250"/>
            <a:chExt cx="266050" cy="239350"/>
          </a:xfrm>
        </p:grpSpPr>
        <p:sp>
          <p:nvSpPr>
            <p:cNvPr id="4146" name="Google Shape;4146;p44"/>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7" name="Google Shape;4147;p44"/>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8" name="Google Shape;4148;p44"/>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49" name="Google Shape;4149;p44"/>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0" name="Google Shape;4150;p44"/>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1" name="Google Shape;4151;p44"/>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2" name="Google Shape;4152;p44"/>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3" name="Google Shape;4153;p44"/>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4" name="Google Shape;4154;p44"/>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5" name="Google Shape;4155;p44"/>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sp>
        <p:nvSpPr>
          <p:cNvPr id="4156" name="Google Shape;4156;p44"/>
          <p:cNvSpPr/>
          <p:nvPr/>
        </p:nvSpPr>
        <p:spPr>
          <a:xfrm>
            <a:off x="1485750" y="246854"/>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7" name="Google Shape;4157;p44"/>
          <p:cNvSpPr/>
          <p:nvPr/>
        </p:nvSpPr>
        <p:spPr>
          <a:xfrm flipH="1">
            <a:off x="2777661"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58" name="Google Shape;4158;p44"/>
          <p:cNvSpPr/>
          <p:nvPr/>
        </p:nvSpPr>
        <p:spPr>
          <a:xfrm>
            <a:off x="7559175" y="1352067"/>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nvGrpSpPr>
          <p:cNvPr id="4159" name="Google Shape;4159;p44"/>
          <p:cNvGrpSpPr/>
          <p:nvPr/>
        </p:nvGrpSpPr>
        <p:grpSpPr>
          <a:xfrm>
            <a:off x="237051" y="1069626"/>
            <a:ext cx="664025" cy="297950"/>
            <a:chOff x="237050" y="1069625"/>
            <a:chExt cx="664025" cy="297950"/>
          </a:xfrm>
        </p:grpSpPr>
        <p:sp>
          <p:nvSpPr>
            <p:cNvPr id="4160" name="Google Shape;4160;p44"/>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61" name="Google Shape;4161;p44"/>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62" name="Google Shape;4162;p44"/>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63" name="Google Shape;4163;p44"/>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sp>
          <p:nvSpPr>
            <p:cNvPr id="4164" name="Google Shape;4164;p44"/>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18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14328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25"/>
        <p:cNvGrpSpPr/>
        <p:nvPr/>
      </p:nvGrpSpPr>
      <p:grpSpPr>
        <a:xfrm>
          <a:off x="0" y="0"/>
          <a:ext cx="0" cy="0"/>
          <a:chOff x="0" y="0"/>
          <a:chExt cx="0" cy="0"/>
        </a:xfrm>
      </p:grpSpPr>
      <p:grpSp>
        <p:nvGrpSpPr>
          <p:cNvPr id="26" name="Google Shape;26;p45"/>
          <p:cNvGrpSpPr/>
          <p:nvPr/>
        </p:nvGrpSpPr>
        <p:grpSpPr>
          <a:xfrm>
            <a:off x="-19" y="793440"/>
            <a:ext cx="9144057" cy="3545416"/>
            <a:chOff x="240700" y="2458750"/>
            <a:chExt cx="2132675" cy="826900"/>
          </a:xfrm>
        </p:grpSpPr>
        <p:sp>
          <p:nvSpPr>
            <p:cNvPr id="27" name="Google Shape;27;p45"/>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28" name="Google Shape;28;p45"/>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29" name="Google Shape;29;p45"/>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0" name="Google Shape;30;p45"/>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1" name="Google Shape;31;p45"/>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grpSp>
        <p:nvGrpSpPr>
          <p:cNvPr id="32" name="Google Shape;32;p45"/>
          <p:cNvGrpSpPr/>
          <p:nvPr/>
        </p:nvGrpSpPr>
        <p:grpSpPr>
          <a:xfrm flipH="1">
            <a:off x="402266" y="1810173"/>
            <a:ext cx="8274335" cy="893823"/>
            <a:chOff x="-624307" y="1816938"/>
            <a:chExt cx="9603452" cy="1037400"/>
          </a:xfrm>
        </p:grpSpPr>
        <p:sp>
          <p:nvSpPr>
            <p:cNvPr id="33" name="Google Shape;33;p45"/>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4" name="Google Shape;34;p45"/>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5" name="Google Shape;35;p45"/>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grpSp>
        <p:nvGrpSpPr>
          <p:cNvPr id="36" name="Google Shape;36;p45"/>
          <p:cNvGrpSpPr/>
          <p:nvPr/>
        </p:nvGrpSpPr>
        <p:grpSpPr>
          <a:xfrm flipH="1">
            <a:off x="252515" y="95395"/>
            <a:ext cx="8679841" cy="1262940"/>
            <a:chOff x="215334" y="102170"/>
            <a:chExt cx="8679841" cy="1262940"/>
          </a:xfrm>
        </p:grpSpPr>
        <p:grpSp>
          <p:nvGrpSpPr>
            <p:cNvPr id="37" name="Google Shape;37;p45"/>
            <p:cNvGrpSpPr/>
            <p:nvPr/>
          </p:nvGrpSpPr>
          <p:grpSpPr>
            <a:xfrm flipH="1">
              <a:off x="215334" y="619425"/>
              <a:ext cx="744991" cy="745685"/>
              <a:chOff x="215334" y="619425"/>
              <a:chExt cx="744991" cy="745685"/>
            </a:xfrm>
          </p:grpSpPr>
          <p:sp>
            <p:nvSpPr>
              <p:cNvPr id="38" name="Google Shape;38;p45"/>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39" name="Google Shape;39;p45"/>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0" name="Google Shape;40;p45"/>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grpSp>
          <p:nvGrpSpPr>
            <p:cNvPr id="41" name="Google Shape;41;p45"/>
            <p:cNvGrpSpPr/>
            <p:nvPr/>
          </p:nvGrpSpPr>
          <p:grpSpPr>
            <a:xfrm>
              <a:off x="8091068" y="102170"/>
              <a:ext cx="804107" cy="701546"/>
              <a:chOff x="8091068" y="102170"/>
              <a:chExt cx="804107" cy="701546"/>
            </a:xfrm>
          </p:grpSpPr>
          <p:sp>
            <p:nvSpPr>
              <p:cNvPr id="42" name="Google Shape;42;p45"/>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3" name="Google Shape;43;p45"/>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4" name="Google Shape;44;p45"/>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grpSp>
      <p:grpSp>
        <p:nvGrpSpPr>
          <p:cNvPr id="45" name="Google Shape;45;p45"/>
          <p:cNvGrpSpPr/>
          <p:nvPr/>
        </p:nvGrpSpPr>
        <p:grpSpPr>
          <a:xfrm>
            <a:off x="3586860" y="4053372"/>
            <a:ext cx="1905170" cy="1088034"/>
            <a:chOff x="-3763675" y="2607529"/>
            <a:chExt cx="2515740" cy="1436728"/>
          </a:xfrm>
        </p:grpSpPr>
        <p:sp>
          <p:nvSpPr>
            <p:cNvPr id="46" name="Google Shape;46;p45"/>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7" name="Google Shape;47;p45"/>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8" name="Google Shape;48;p45"/>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49" name="Google Shape;49;p45"/>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0" name="Google Shape;50;p45"/>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1" name="Google Shape;51;p45"/>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2" name="Google Shape;52;p45"/>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3" name="Google Shape;53;p45"/>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4" name="Google Shape;54;p45"/>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sp>
          <p:nvSpPr>
            <p:cNvPr id="55" name="Google Shape;55;p45"/>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65355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30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562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21"/>
          <p:cNvSpPr/>
          <p:nvPr/>
        </p:nvSpPr>
        <p:spPr>
          <a:xfrm rot="5400000" flipH="1">
            <a:off x="7677587"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1"/>
          <p:cNvSpPr/>
          <p:nvPr/>
        </p:nvSpPr>
        <p:spPr>
          <a:xfrm flipH="1">
            <a:off x="8764570" y="22844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1"/>
          <p:cNvSpPr/>
          <p:nvPr/>
        </p:nvSpPr>
        <p:spPr>
          <a:xfrm flipH="1">
            <a:off x="948710" y="4957276"/>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21"/>
          <p:cNvSpPr/>
          <p:nvPr/>
        </p:nvSpPr>
        <p:spPr>
          <a:xfrm flipH="1">
            <a:off x="8764570" y="503727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1"/>
          <p:cNvSpPr/>
          <p:nvPr/>
        </p:nvSpPr>
        <p:spPr>
          <a:xfrm flipH="1">
            <a:off x="948710" y="1"/>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1"/>
          <p:cNvSpPr/>
          <p:nvPr/>
        </p:nvSpPr>
        <p:spPr>
          <a:xfrm flipH="1">
            <a:off x="-2" y="1116509"/>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6" name="Google Shape;966;p21"/>
          <p:cNvGrpSpPr/>
          <p:nvPr/>
        </p:nvGrpSpPr>
        <p:grpSpPr>
          <a:xfrm rot="-1409023">
            <a:off x="-384815" y="4466743"/>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8" y="3456362"/>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64849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11/10/2024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479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lIns="68580" tIns="34290" rIns="68580" bIns="34290"/>
          <a:lstStyle/>
          <a:p>
            <a:fld id="{A326F94C-015F-4206-9974-319B6797A8DE}" type="datetimeFigureOut">
              <a:rPr lang="en-US" smtClean="0"/>
              <a:t>11/10/2024</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lIns="68580" tIns="34290" rIns="68580" bIns="34290"/>
          <a:lstStyle/>
          <a:p>
            <a:fld id="{8ABAD646-9FC5-4EB2-98FE-50A2330F0DAB}" type="slidenum">
              <a:rPr lang="en-US" smtClean="0"/>
              <a:t>‹#›</a:t>
            </a:fld>
            <a:endParaRPr lang="en-US"/>
          </a:p>
        </p:txBody>
      </p:sp>
    </p:spTree>
    <p:extLst>
      <p:ext uri="{BB962C8B-B14F-4D97-AF65-F5344CB8AC3E}">
        <p14:creationId xmlns:p14="http://schemas.microsoft.com/office/powerpoint/2010/main" val="2083606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11/10/2024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360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2889" y="184549"/>
            <a:ext cx="1112837"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61912"/>
            <a:ext cx="1008063" cy="66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11091" y="-19878"/>
            <a:ext cx="2523768" cy="980621"/>
          </a:xfrm>
          <a:prstGeom prst="rect">
            <a:avLst/>
          </a:prstGeom>
        </p:spPr>
      </p:pic>
    </p:spTree>
    <p:extLst>
      <p:ext uri="{BB962C8B-B14F-4D97-AF65-F5344CB8AC3E}">
        <p14:creationId xmlns:p14="http://schemas.microsoft.com/office/powerpoint/2010/main" val="11161260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9144000" cy="5164602"/>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024615" y="466738"/>
            <a:ext cx="7094771" cy="4210025"/>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p>
          </p:txBody>
        </p:sp>
      </p:grpSp>
    </p:spTree>
    <p:extLst>
      <p:ext uri="{BB962C8B-B14F-4D97-AF65-F5344CB8AC3E}">
        <p14:creationId xmlns:p14="http://schemas.microsoft.com/office/powerpoint/2010/main" val="358799292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2AF70A-6316-4657-97B3-8A20F27FF887}" type="datetimeFigureOut">
              <a:rPr lang="en-US" smtClean="0"/>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18328825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2AF70A-6316-4657-97B3-8A20F27FF887}"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357368796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2AF70A-6316-4657-97B3-8A20F27FF887}" type="datetimeFigureOut">
              <a:rPr lang="en-US" smtClean="0"/>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35532144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2AF70A-6316-4657-97B3-8A20F27FF887}" type="datetimeFigureOut">
              <a:rPr lang="en-US" smtClean="0"/>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414843266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6F94C-015F-4206-9974-319B6797A8DE}" type="datetimeFigureOut">
              <a:rPr lang="en-US" smtClean="0"/>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AD646-9FC5-4EB2-98FE-50A2330F0DAB}" type="slidenum">
              <a:rPr lang="en-US" smtClean="0"/>
              <a:t>‹#›</a:t>
            </a:fld>
            <a:endParaRPr lang="en-US"/>
          </a:p>
        </p:txBody>
      </p:sp>
    </p:spTree>
    <p:extLst>
      <p:ext uri="{BB962C8B-B14F-4D97-AF65-F5344CB8AC3E}">
        <p14:creationId xmlns:p14="http://schemas.microsoft.com/office/powerpoint/2010/main" val="345907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62AF70A-6316-4657-97B3-8A20F27FF887}"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3579678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62AF70A-6316-4657-97B3-8A20F27FF887}" type="datetimeFigureOut">
              <a:rPr lang="en-US" smtClean="0"/>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A7BB9-43AE-4778-99D2-646778A2D359}" type="slidenum">
              <a:rPr lang="en-US" smtClean="0"/>
              <a:t>‹#›</a:t>
            </a:fld>
            <a:endParaRPr lang="en-US"/>
          </a:p>
        </p:txBody>
      </p:sp>
    </p:spTree>
    <p:extLst>
      <p:ext uri="{BB962C8B-B14F-4D97-AF65-F5344CB8AC3E}">
        <p14:creationId xmlns:p14="http://schemas.microsoft.com/office/powerpoint/2010/main" val="374312217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theme" Target="../theme/theme3.xml"/><Relationship Id="rId1" Type="http://schemas.openxmlformats.org/officeDocument/2006/relationships/slideLayout" Target="../slideLayouts/slideLayout21.xml"/><Relationship Id="rId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62AF70A-6316-4657-97B3-8A20F27FF887}" type="datetimeFigureOut">
              <a:rPr lang="en-US" smtClean="0"/>
              <a:t>11/10/2024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2A7BB9-43AE-4778-99D2-646778A2D359}" type="slidenum">
              <a:rPr lang="en-US" smtClean="0"/>
              <a:t>‹#›</a:t>
            </a:fld>
            <a:endParaRPr lang="en-US"/>
          </a:p>
        </p:txBody>
      </p:sp>
    </p:spTree>
    <p:extLst>
      <p:ext uri="{BB962C8B-B14F-4D97-AF65-F5344CB8AC3E}">
        <p14:creationId xmlns:p14="http://schemas.microsoft.com/office/powerpoint/2010/main" val="155078560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67" r:id="rId13"/>
    <p:sldLayoutId id="2147483768"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783782556"/>
      </p:ext>
    </p:extLst>
  </p:cSld>
  <p:clrMap bg1="lt1" tx1="dk1" bg2="dk2" tx2="lt2" accent1="accent1" accent2="accent2" accent3="accent3" accent4="accent4" accent5="accent5" accent6="accent6" hlink="hlink" folHlink="folHlink"/>
  <p:sldLayoutIdLst>
    <p:sldLayoutId id="2147483745" r:id="rId1"/>
    <p:sldLayoutId id="2147483747" r:id="rId2"/>
    <p:sldLayoutId id="2147483748" r:id="rId3"/>
    <p:sldLayoutId id="2147483749" r:id="rId4"/>
    <p:sldLayoutId id="2147483750" r:id="rId5"/>
    <p:sldLayoutId id="214748375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3000" b="-13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1pPr>
            <a:lvl2pPr lvl="1"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2pPr>
            <a:lvl3pPr lvl="2"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3pPr>
            <a:lvl4pPr lvl="3"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4pPr>
            <a:lvl5pPr lvl="4"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5pPr>
            <a:lvl6pPr lvl="5"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6pPr>
            <a:lvl7pPr lvl="6"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7pPr>
            <a:lvl8pPr lvl="7"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8pPr>
            <a:lvl9pPr lvl="8"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830025" y="1866700"/>
            <a:ext cx="4433100" cy="17619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1pPr>
            <a:lvl2pPr marL="914400" lvl="1"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2pPr>
            <a:lvl3pPr marL="1371600" lvl="2"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3pPr>
            <a:lvl4pPr marL="1828800" lvl="3"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4pPr>
            <a:lvl5pPr marL="2286000" lvl="4"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5pPr>
            <a:lvl6pPr marL="2743200" lvl="5"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6pPr>
            <a:lvl7pPr marL="3200400" lvl="6"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7pPr>
            <a:lvl8pPr marL="3657600" lvl="7"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8pPr>
            <a:lvl9pPr marL="4114800" lvl="8"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939412387"/>
      </p:ext>
    </p:extLst>
  </p:cSld>
  <p:clrMap bg1="lt1" tx1="dk1" bg2="dk2" tx2="lt2" accent1="accent1" accent2="accent2" accent3="accent3" accent4="accent4" accent5="accent5" accent6="accent6" hlink="hlink" folHlink="folHlink"/>
  <p:sldLayoutIdLst>
    <p:sldLayoutId id="2147483769" r:id="rId1"/>
  </p:sldLayoutIdLst>
  <p:transition spd="slow">
    <p:push dir="u"/>
    <p:sndAc>
      <p:stSnd>
        <p:snd r:embed="rId3" name="chimes.wav"/>
      </p:stSnd>
    </p:sndAc>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7.wdp"/><Relationship Id="rId26" Type="http://schemas.microsoft.com/office/2007/relationships/hdphoto" Target="../media/hdphoto11.wdp"/><Relationship Id="rId39" Type="http://schemas.openxmlformats.org/officeDocument/2006/relationships/image" Target="../media/image27.png"/><Relationship Id="rId21" Type="http://schemas.openxmlformats.org/officeDocument/2006/relationships/image" Target="../media/image16.png"/><Relationship Id="rId34" Type="http://schemas.openxmlformats.org/officeDocument/2006/relationships/image" Target="../media/image23.png"/><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emf"/><Relationship Id="rId38" Type="http://schemas.openxmlformats.org/officeDocument/2006/relationships/image" Target="../media/image26.png"/><Relationship Id="rId2" Type="http://schemas.openxmlformats.org/officeDocument/2006/relationships/audio" Target="../media/media1.mp3"/><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1.png"/><Relationship Id="rId24" Type="http://schemas.microsoft.com/office/2007/relationships/hdphoto" Target="../media/hdphoto10.wdp"/><Relationship Id="rId32" Type="http://schemas.microsoft.com/office/2007/relationships/hdphoto" Target="../media/hdphoto14.wdp"/><Relationship Id="rId37" Type="http://schemas.microsoft.com/office/2007/relationships/hdphoto" Target="../media/hdphoto15.wdp"/><Relationship Id="rId40" Type="http://schemas.openxmlformats.org/officeDocument/2006/relationships/image" Target="../media/image28.png"/><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12.wdp"/><Relationship Id="rId36" Type="http://schemas.openxmlformats.org/officeDocument/2006/relationships/image" Target="../media/image25.png"/><Relationship Id="rId10" Type="http://schemas.microsoft.com/office/2007/relationships/hdphoto" Target="../media/hdphoto3.wdp"/><Relationship Id="rId19" Type="http://schemas.openxmlformats.org/officeDocument/2006/relationships/image" Target="../media/image15.png"/><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10.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19.png"/><Relationship Id="rId30" Type="http://schemas.microsoft.com/office/2007/relationships/hdphoto" Target="../media/hdphoto13.wdp"/><Relationship Id="rId35" Type="http://schemas.openxmlformats.org/officeDocument/2006/relationships/image" Target="../media/image24.gif"/><Relationship Id="rId8" Type="http://schemas.openxmlformats.org/officeDocument/2006/relationships/image" Target="../media/image9.png"/><Relationship Id="rId3"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1.gif"/><Relationship Id="rId11" Type="http://schemas.openxmlformats.org/officeDocument/2006/relationships/audio" Target="../media/audio2.wav"/><Relationship Id="rId5" Type="http://schemas.openxmlformats.org/officeDocument/2006/relationships/image" Target="../media/image30.gif"/><Relationship Id="rId10" Type="http://schemas.openxmlformats.org/officeDocument/2006/relationships/image" Target="../media/image27.png"/><Relationship Id="rId4" Type="http://schemas.openxmlformats.org/officeDocument/2006/relationships/image" Target="../media/image24.gif"/><Relationship Id="rId9"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4.xml"/><Relationship Id="rId7" Type="http://schemas.openxmlformats.org/officeDocument/2006/relationships/image" Target="../media/image49.png"/><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audio" Target="../media/audio4.wav"/><Relationship Id="rId4" Type="http://schemas.openxmlformats.org/officeDocument/2006/relationships/notesSlide" Target="../notesSlides/notesSlide5.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4.xml"/><Relationship Id="rId7" Type="http://schemas.openxmlformats.org/officeDocument/2006/relationships/image" Target="../media/image49.png"/><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audio" Target="../media/audio4.wav"/><Relationship Id="rId4" Type="http://schemas.openxmlformats.org/officeDocument/2006/relationships/notesSlide" Target="../notesSlides/notesSlide6.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30.gif"/><Relationship Id="rId12" Type="http://schemas.openxmlformats.org/officeDocument/2006/relationships/image" Target="../media/image2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4.gif"/><Relationship Id="rId11" Type="http://schemas.openxmlformats.org/officeDocument/2006/relationships/image" Target="../media/image33.gif"/><Relationship Id="rId5" Type="http://schemas.openxmlformats.org/officeDocument/2006/relationships/image" Target="../media/image29.jpg"/><Relationship Id="rId10" Type="http://schemas.microsoft.com/office/2007/relationships/hdphoto" Target="../media/hdphoto16.wdp"/><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3.png"/><Relationship Id="rId5" Type="http://schemas.openxmlformats.org/officeDocument/2006/relationships/audio" Target="../media/audio4.wav"/><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gif"/><Relationship Id="rId12"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gif"/><Relationship Id="rId11" Type="http://schemas.openxmlformats.org/officeDocument/2006/relationships/image" Target="../media/image27.png"/><Relationship Id="rId5" Type="http://schemas.openxmlformats.org/officeDocument/2006/relationships/image" Target="../media/image24.gif"/><Relationship Id="rId10" Type="http://schemas.openxmlformats.org/officeDocument/2006/relationships/image" Target="../media/image33.gif"/><Relationship Id="rId4" Type="http://schemas.openxmlformats.org/officeDocument/2006/relationships/image" Target="../media/image29.jpg"/><Relationship Id="rId9" Type="http://schemas.microsoft.com/office/2007/relationships/hdphoto" Target="../media/hdphoto16.wdp"/></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media6.mp3"/><Relationship Id="rId7" Type="http://schemas.openxmlformats.org/officeDocument/2006/relationships/image" Target="../media/image55.png"/><Relationship Id="rId2" Type="http://schemas.microsoft.com/office/2007/relationships/media" Target="../media/media6.mp3"/><Relationship Id="rId1" Type="http://schemas.openxmlformats.org/officeDocument/2006/relationships/tags" Target="../tags/tag2.xml"/><Relationship Id="rId6" Type="http://schemas.openxmlformats.org/officeDocument/2006/relationships/image" Target="../media/image54.jpeg"/><Relationship Id="rId11" Type="http://schemas.openxmlformats.org/officeDocument/2006/relationships/image" Target="../media/image27.png"/><Relationship Id="rId5" Type="http://schemas.openxmlformats.org/officeDocument/2006/relationships/notesSlide" Target="../notesSlides/notesSlide11.xml"/><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17.wdp"/></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8.wdp"/></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8.wdp"/></Relationships>
</file>

<file path=ppt/slides/_rels/slide7.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23.png"/><Relationship Id="rId18" Type="http://schemas.openxmlformats.org/officeDocument/2006/relationships/image" Target="../media/image14.png"/><Relationship Id="rId3" Type="http://schemas.openxmlformats.org/officeDocument/2006/relationships/slideLayout" Target="../slideLayouts/slideLayout15.xml"/><Relationship Id="rId21" Type="http://schemas.microsoft.com/office/2007/relationships/hdphoto" Target="../media/hdphoto8.wdp"/><Relationship Id="rId7" Type="http://schemas.microsoft.com/office/2007/relationships/hdphoto" Target="../media/hdphoto19.wdp"/><Relationship Id="rId12" Type="http://schemas.microsoft.com/office/2007/relationships/hdphoto" Target="../media/hdphoto20.wdp"/><Relationship Id="rId17" Type="http://schemas.microsoft.com/office/2007/relationships/hdphoto" Target="../media/hdphoto4.wdp"/><Relationship Id="rId2" Type="http://schemas.openxmlformats.org/officeDocument/2006/relationships/audio" Target="../media/media3.mp3"/><Relationship Id="rId16" Type="http://schemas.openxmlformats.org/officeDocument/2006/relationships/image" Target="../media/image11.png"/><Relationship Id="rId20" Type="http://schemas.openxmlformats.org/officeDocument/2006/relationships/image" Target="../media/image15.png"/><Relationship Id="rId1" Type="http://schemas.microsoft.com/office/2007/relationships/media" Target="../media/media3.mp3"/><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7.png"/><Relationship Id="rId5" Type="http://schemas.openxmlformats.org/officeDocument/2006/relationships/image" Target="../media/image40.gif"/><Relationship Id="rId15" Type="http://schemas.openxmlformats.org/officeDocument/2006/relationships/image" Target="../media/image46.gif"/><Relationship Id="rId23" Type="http://schemas.microsoft.com/office/2007/relationships/hdphoto" Target="../media/hdphoto13.wdp"/><Relationship Id="rId10" Type="http://schemas.openxmlformats.org/officeDocument/2006/relationships/image" Target="../media/image44.gif"/><Relationship Id="rId19" Type="http://schemas.microsoft.com/office/2007/relationships/hdphoto" Target="../media/hdphoto7.wdp"/><Relationship Id="rId4" Type="http://schemas.openxmlformats.org/officeDocument/2006/relationships/notesSlide" Target="../notesSlides/notesSlide3.xml"/><Relationship Id="rId9" Type="http://schemas.openxmlformats.org/officeDocument/2006/relationships/image" Target="../media/image43.gif"/><Relationship Id="rId14" Type="http://schemas.openxmlformats.org/officeDocument/2006/relationships/image" Target="../media/image27.png"/><Relationship Id="rId22"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gif"/><Relationship Id="rId12"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gif"/><Relationship Id="rId11" Type="http://schemas.openxmlformats.org/officeDocument/2006/relationships/image" Target="../media/image27.png"/><Relationship Id="rId5" Type="http://schemas.openxmlformats.org/officeDocument/2006/relationships/image" Target="../media/image24.gif"/><Relationship Id="rId10" Type="http://schemas.openxmlformats.org/officeDocument/2006/relationships/image" Target="../media/image33.gif"/><Relationship Id="rId4" Type="http://schemas.openxmlformats.org/officeDocument/2006/relationships/image" Target="../media/image29.jpg"/><Relationship Id="rId9" Type="http://schemas.microsoft.com/office/2007/relationships/hdphoto" Target="../media/hdphoto16.wdp"/></Relationships>
</file>

<file path=ppt/slides/_rels/slide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354086" y="30787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477843" y="2736482"/>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5"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8">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3" name="Picture 2">
            <a:extLst>
              <a:ext uri="{FF2B5EF4-FFF2-40B4-BE49-F238E27FC236}">
                <a16:creationId xmlns:a16="http://schemas.microsoft.com/office/drawing/2014/main" id="{0974C7BA-808F-453E-B08F-89EB55D4162E}"/>
              </a:ext>
            </a:extLst>
          </p:cNvPr>
          <p:cNvPicPr>
            <a:picLocks noChangeAspect="1"/>
          </p:cNvPicPr>
          <p:nvPr/>
        </p:nvPicPr>
        <p:blipFill>
          <a:blip r:embed="rId40"/>
          <a:stretch>
            <a:fillRect/>
          </a:stretch>
        </p:blipFill>
        <p:spPr>
          <a:xfrm rot="506706">
            <a:off x="7090391" y="3389274"/>
            <a:ext cx="1170583" cy="1621229"/>
          </a:xfrm>
          <a:prstGeom prst="rect">
            <a:avLst/>
          </a:prstGeom>
        </p:spPr>
      </p:pic>
    </p:spTree>
    <p:extLst>
      <p:ext uri="{BB962C8B-B14F-4D97-AF65-F5344CB8AC3E}">
        <p14:creationId xmlns:p14="http://schemas.microsoft.com/office/powerpoint/2010/main" val="26250936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1425472" y="94748"/>
            <a:ext cx="5889134" cy="4467815"/>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192581" y="2032615"/>
            <a:ext cx="6291469" cy="1323439"/>
          </a:xfrm>
          <a:prstGeom prst="rect">
            <a:avLst/>
          </a:prstGeom>
          <a:noFill/>
        </p:spPr>
        <p:txBody>
          <a:bodyPr wrap="square" lIns="91440" tIns="45720" rIns="91440" bIns="45720">
            <a:spAutoFit/>
          </a:bodyPr>
          <a:lstStyle/>
          <a:p>
            <a:pPr algn="ct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Game</a:t>
            </a:r>
            <a:endParaRPr lang="en-US" sz="8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endParaRP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2311681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magic-chime-02.wav"/>
          </p:stSnd>
        </p:sndAc>
      </p:transition>
    </mc:Choice>
    <mc:Fallback xmlns="">
      <p:transition spd="slow">
        <p:fade/>
        <p:sndAc>
          <p:stSnd>
            <p:snd r:embed="rId11" name="magic-chime-02.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5654"/>
        <p:cNvGrpSpPr/>
        <p:nvPr/>
      </p:nvGrpSpPr>
      <p:grpSpPr>
        <a:xfrm>
          <a:off x="0" y="0"/>
          <a:ext cx="0" cy="0"/>
          <a:chOff x="0" y="0"/>
          <a:chExt cx="0" cy="0"/>
        </a:xfrm>
      </p:grpSpPr>
      <p:pic>
        <p:nvPicPr>
          <p:cNvPr id="5655" name="Google Shape;5655;p13" descr="A notebook with a blue and pink band&#10;&#10;Description automatically generated"/>
          <p:cNvPicPr preferRelativeResize="0"/>
          <p:nvPr/>
        </p:nvPicPr>
        <p:blipFill rotWithShape="1">
          <a:blip r:embed="rId7">
            <a:alphaModFix/>
          </a:blip>
          <a:srcRect l="11294" r="49906" b="6541"/>
          <a:stretch/>
        </p:blipFill>
        <p:spPr>
          <a:xfrm>
            <a:off x="148856" y="-90743"/>
            <a:ext cx="8944137" cy="5334000"/>
          </a:xfrm>
          <a:prstGeom prst="rect">
            <a:avLst/>
          </a:prstGeom>
          <a:noFill/>
          <a:ln>
            <a:noFill/>
          </a:ln>
        </p:spPr>
      </p:pic>
      <p:pic>
        <p:nvPicPr>
          <p:cNvPr id="5656" name="Google Shape;5656;p13"/>
          <p:cNvPicPr preferRelativeResize="0"/>
          <p:nvPr/>
        </p:nvPicPr>
        <p:blipFill rotWithShape="1">
          <a:blip r:embed="rId8">
            <a:alphaModFix/>
          </a:blip>
          <a:srcRect/>
          <a:stretch/>
        </p:blipFill>
        <p:spPr>
          <a:xfrm>
            <a:off x="8020542" y="89917"/>
            <a:ext cx="1072451" cy="514220"/>
          </a:xfrm>
          <a:prstGeom prst="rect">
            <a:avLst/>
          </a:prstGeom>
          <a:noFill/>
          <a:ln>
            <a:noFill/>
          </a:ln>
        </p:spPr>
      </p:pic>
      <p:sp>
        <p:nvSpPr>
          <p:cNvPr id="5657" name="Google Shape;5657;p13"/>
          <p:cNvSpPr/>
          <p:nvPr/>
        </p:nvSpPr>
        <p:spPr>
          <a:xfrm>
            <a:off x="3643235" y="964866"/>
            <a:ext cx="44873" cy="41635"/>
          </a:xfrm>
          <a:custGeom>
            <a:avLst/>
            <a:gdLst/>
            <a:ahLst/>
            <a:cxnLst/>
            <a:rect l="l" t="t" r="r" b="b"/>
            <a:pathLst>
              <a:path w="1469" h="1363" extrusionOk="0">
                <a:moveTo>
                  <a:pt x="756" y="196"/>
                </a:moveTo>
                <a:cubicBezTo>
                  <a:pt x="859" y="196"/>
                  <a:pt x="965" y="230"/>
                  <a:pt x="1058" y="303"/>
                </a:cubicBezTo>
                <a:cubicBezTo>
                  <a:pt x="1152" y="382"/>
                  <a:pt x="1216" y="492"/>
                  <a:pt x="1231" y="618"/>
                </a:cubicBezTo>
                <a:cubicBezTo>
                  <a:pt x="1263" y="745"/>
                  <a:pt x="1216" y="871"/>
                  <a:pt x="1137" y="981"/>
                </a:cubicBezTo>
                <a:cubicBezTo>
                  <a:pt x="1045" y="1101"/>
                  <a:pt x="905" y="1167"/>
                  <a:pt x="760" y="1167"/>
                </a:cubicBezTo>
                <a:cubicBezTo>
                  <a:pt x="656" y="1167"/>
                  <a:pt x="550" y="1133"/>
                  <a:pt x="458" y="1060"/>
                </a:cubicBezTo>
                <a:cubicBezTo>
                  <a:pt x="253" y="903"/>
                  <a:pt x="205" y="603"/>
                  <a:pt x="379" y="382"/>
                </a:cubicBezTo>
                <a:cubicBezTo>
                  <a:pt x="471" y="262"/>
                  <a:pt x="611" y="196"/>
                  <a:pt x="756" y="196"/>
                </a:cubicBezTo>
                <a:close/>
                <a:moveTo>
                  <a:pt x="770" y="0"/>
                </a:moveTo>
                <a:cubicBezTo>
                  <a:pt x="565" y="0"/>
                  <a:pt x="360" y="95"/>
                  <a:pt x="221" y="271"/>
                </a:cubicBezTo>
                <a:cubicBezTo>
                  <a:pt x="0" y="555"/>
                  <a:pt x="47" y="997"/>
                  <a:pt x="347" y="1218"/>
                </a:cubicBezTo>
                <a:cubicBezTo>
                  <a:pt x="471" y="1316"/>
                  <a:pt x="616" y="1363"/>
                  <a:pt x="760" y="1363"/>
                </a:cubicBezTo>
                <a:cubicBezTo>
                  <a:pt x="964" y="1363"/>
                  <a:pt x="1165" y="1268"/>
                  <a:pt x="1294" y="1092"/>
                </a:cubicBezTo>
                <a:cubicBezTo>
                  <a:pt x="1421" y="950"/>
                  <a:pt x="1468" y="776"/>
                  <a:pt x="1437" y="603"/>
                </a:cubicBezTo>
                <a:cubicBezTo>
                  <a:pt x="1421" y="413"/>
                  <a:pt x="1326" y="255"/>
                  <a:pt x="1184" y="145"/>
                </a:cubicBezTo>
                <a:cubicBezTo>
                  <a:pt x="1060" y="47"/>
                  <a:pt x="915" y="0"/>
                  <a:pt x="770" y="0"/>
                </a:cubicBezTo>
                <a:close/>
              </a:path>
            </a:pathLst>
          </a:custGeom>
          <a:solidFill>
            <a:schemeClr val="dk1"/>
          </a:solidFill>
          <a:ln>
            <a:noFill/>
          </a:ln>
        </p:spPr>
        <p:txBody>
          <a:bodyPr spcFirstLastPara="1" wrap="square" lIns="91425" tIns="91425" rIns="91425" bIns="91425" anchor="ctr" anchorCtr="0">
            <a:noAutofit/>
          </a:bodyPr>
          <a:lstStyle/>
          <a:p>
            <a:endParaRPr sz="140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4E14F180-D0DF-3BD8-F6AE-447FEAF34E9A}"/>
              </a:ext>
            </a:extLst>
          </p:cNvPr>
          <p:cNvSpPr txBox="1"/>
          <p:nvPr/>
        </p:nvSpPr>
        <p:spPr>
          <a:xfrm>
            <a:off x="685797" y="347027"/>
            <a:ext cx="7644809" cy="4645182"/>
          </a:xfrm>
          <a:prstGeom prst="rect">
            <a:avLst/>
          </a:prstGeom>
          <a:noFill/>
        </p:spPr>
        <p:txBody>
          <a:bodyPr wrap="square" rtlCol="0">
            <a:spAutoFit/>
          </a:bodyPr>
          <a:lstStyle/>
          <a:p>
            <a:pPr>
              <a:lnSpc>
                <a:spcPct val="150000"/>
              </a:lnSpc>
            </a:pPr>
            <a:r>
              <a:rPr lang="en-US" sz="2500" dirty="0">
                <a:latin typeface="Comic Sans MS" panose="030F0702030302020204" pitchFamily="66" charset="0"/>
              </a:rPr>
              <a:t>      Hello, my name is Minh and I’m 11 years old. I live in Hue City with my parents and my brother, Quang. He’s six years old</a:t>
            </a:r>
          </a:p>
          <a:p>
            <a:pPr>
              <a:lnSpc>
                <a:spcPct val="150000"/>
              </a:lnSpc>
            </a:pPr>
            <a:r>
              <a:rPr lang="en-US" sz="2500" dirty="0">
                <a:latin typeface="Comic Sans MS" panose="030F0702030302020204" pitchFamily="66" charset="0"/>
              </a:rPr>
              <a:t>      I’m good at </a:t>
            </a:r>
            <a:r>
              <a:rPr lang="en-US" sz="2500" dirty="0">
                <a:solidFill>
                  <a:srgbClr val="FF0000"/>
                </a:solidFill>
                <a:latin typeface="Comic Sans MS" panose="030F0702030302020204" pitchFamily="66" charset="0"/>
              </a:rPr>
              <a:t>(1) swim / swimming</a:t>
            </a:r>
            <a:r>
              <a:rPr lang="en-US" sz="2500" dirty="0">
                <a:latin typeface="Comic Sans MS" panose="030F0702030302020204" pitchFamily="66" charset="0"/>
              </a:rPr>
              <a:t>, and it’s my favourite activity. I often </a:t>
            </a:r>
            <a:r>
              <a:rPr lang="en-US" sz="2500" dirty="0">
                <a:solidFill>
                  <a:srgbClr val="FF0000"/>
                </a:solidFill>
                <a:latin typeface="Comic Sans MS" panose="030F0702030302020204" pitchFamily="66" charset="0"/>
              </a:rPr>
              <a:t>(2) go / going </a:t>
            </a:r>
            <a:r>
              <a:rPr lang="en-US" sz="2500" dirty="0">
                <a:latin typeface="Comic Sans MS" panose="030F0702030302020204" pitchFamily="66" charset="0"/>
              </a:rPr>
              <a:t>swimming with my mum on Saturday evenings. Sometimes, when my mum is busy, I go </a:t>
            </a:r>
            <a:r>
              <a:rPr lang="en-US" sz="2500" dirty="0">
                <a:solidFill>
                  <a:srgbClr val="FF0000"/>
                </a:solidFill>
                <a:latin typeface="Comic Sans MS" panose="030F0702030302020204" pitchFamily="66" charset="0"/>
              </a:rPr>
              <a:t>(3) swim / swimming </a:t>
            </a:r>
            <a:r>
              <a:rPr lang="en-US" sz="2500" dirty="0">
                <a:latin typeface="Comic Sans MS" panose="030F0702030302020204" pitchFamily="66" charset="0"/>
              </a:rPr>
              <a:t>alone. I like </a:t>
            </a:r>
            <a:r>
              <a:rPr lang="en-US" sz="2500" dirty="0">
                <a:solidFill>
                  <a:srgbClr val="FF0000"/>
                </a:solidFill>
                <a:latin typeface="Comic Sans MS" panose="030F0702030302020204" pitchFamily="66" charset="0"/>
              </a:rPr>
              <a:t>(4) swim / swimming </a:t>
            </a:r>
            <a:r>
              <a:rPr lang="en-US" sz="2500" dirty="0">
                <a:latin typeface="Comic Sans MS" panose="030F0702030302020204" pitchFamily="66" charset="0"/>
              </a:rPr>
              <a:t>because it’s fun.</a:t>
            </a:r>
          </a:p>
        </p:txBody>
      </p:sp>
      <p:pic>
        <p:nvPicPr>
          <p:cNvPr id="3" name="Track 4.9">
            <a:hlinkClick r:id="" action="ppaction://media"/>
            <a:extLst>
              <a:ext uri="{FF2B5EF4-FFF2-40B4-BE49-F238E27FC236}">
                <a16:creationId xmlns:a16="http://schemas.microsoft.com/office/drawing/2014/main" id="{6F895C81-4E97-DB13-2DAE-672556D3591B}"/>
              </a:ext>
            </a:extLst>
          </p:cNvPr>
          <p:cNvPicPr>
            <a:picLocks noChangeAspect="1"/>
          </p:cNvPicPr>
          <p:nvPr>
            <a:audioFile r:link="rId1"/>
            <p:extLst>
              <p:ext uri="{DAA4B4D4-6D71-4841-9C94-3DE7FCFB9230}">
                <p14:media xmlns:p14="http://schemas.microsoft.com/office/powerpoint/2010/main" r:embed="rId2">
                  <p14:trim end="19628.5625"/>
                </p14:media>
              </p:ext>
            </p:extLst>
          </p:nvPr>
        </p:nvPicPr>
        <p:blipFill>
          <a:blip r:embed="rId9"/>
          <a:stretch>
            <a:fillRect/>
          </a:stretch>
        </p:blipFill>
        <p:spPr>
          <a:xfrm>
            <a:off x="508594" y="299337"/>
            <a:ext cx="609600" cy="609600"/>
          </a:xfrm>
          <a:prstGeom prst="rect">
            <a:avLst/>
          </a:prstGeom>
        </p:spPr>
      </p:pic>
      <p:sp>
        <p:nvSpPr>
          <p:cNvPr id="4" name="Oval 3">
            <a:extLst>
              <a:ext uri="{FF2B5EF4-FFF2-40B4-BE49-F238E27FC236}">
                <a16:creationId xmlns:a16="http://schemas.microsoft.com/office/drawing/2014/main" id="{ABA20A92-EC60-BFF8-314C-52BF4E665CB9}"/>
              </a:ext>
            </a:extLst>
          </p:cNvPr>
          <p:cNvSpPr/>
          <p:nvPr/>
        </p:nvSpPr>
        <p:spPr>
          <a:xfrm>
            <a:off x="4508202" y="2115878"/>
            <a:ext cx="1541721"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2D924C5-7B63-CDC9-07DC-D48F0D8F493E}"/>
              </a:ext>
            </a:extLst>
          </p:cNvPr>
          <p:cNvSpPr/>
          <p:nvPr/>
        </p:nvSpPr>
        <p:spPr>
          <a:xfrm>
            <a:off x="5107169" y="2721593"/>
            <a:ext cx="570617"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2E29C6D-B88E-5788-CAFF-5E0E606A56E4}"/>
              </a:ext>
            </a:extLst>
          </p:cNvPr>
          <p:cNvSpPr/>
          <p:nvPr/>
        </p:nvSpPr>
        <p:spPr>
          <a:xfrm>
            <a:off x="6170426" y="3841896"/>
            <a:ext cx="1541721"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F911EE5-51CC-CF9D-FB53-18A11BC337E8}"/>
              </a:ext>
            </a:extLst>
          </p:cNvPr>
          <p:cNvSpPr/>
          <p:nvPr/>
        </p:nvSpPr>
        <p:spPr>
          <a:xfrm>
            <a:off x="4026194" y="4394610"/>
            <a:ext cx="1541721"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5" name="Ding-sound-effect-www_tiengdong_com.wav"/>
                                        </p:tgtEl>
                                      </p:cMediaNode>
                                    </p:audio>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10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5" name="Ding-sound-effect-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10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5" name="Ding-sound-effec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Google Shape;5655;p13" descr="A notebook with a blue and pink band&#10;&#10;Description automatically generated">
            <a:extLst>
              <a:ext uri="{FF2B5EF4-FFF2-40B4-BE49-F238E27FC236}">
                <a16:creationId xmlns:a16="http://schemas.microsoft.com/office/drawing/2014/main" id="{8BB1A042-F843-2E4D-4BFC-6A135B1F1E14}"/>
              </a:ext>
            </a:extLst>
          </p:cNvPr>
          <p:cNvPicPr preferRelativeResize="0"/>
          <p:nvPr/>
        </p:nvPicPr>
        <p:blipFill rotWithShape="1">
          <a:blip r:embed="rId7">
            <a:alphaModFix/>
          </a:blip>
          <a:srcRect l="11294" r="49906" b="6541"/>
          <a:stretch/>
        </p:blipFill>
        <p:spPr>
          <a:xfrm flipH="1">
            <a:off x="148855" y="-90743"/>
            <a:ext cx="8944137" cy="5234243"/>
          </a:xfrm>
          <a:prstGeom prst="rect">
            <a:avLst/>
          </a:prstGeom>
          <a:noFill/>
          <a:ln>
            <a:noFill/>
          </a:ln>
        </p:spPr>
      </p:pic>
      <p:pic>
        <p:nvPicPr>
          <p:cNvPr id="3" name="Google Shape;5656;p13">
            <a:extLst>
              <a:ext uri="{FF2B5EF4-FFF2-40B4-BE49-F238E27FC236}">
                <a16:creationId xmlns:a16="http://schemas.microsoft.com/office/drawing/2014/main" id="{D2E294DF-2642-0D89-9423-E8357B958843}"/>
              </a:ext>
            </a:extLst>
          </p:cNvPr>
          <p:cNvPicPr preferRelativeResize="0"/>
          <p:nvPr/>
        </p:nvPicPr>
        <p:blipFill rotWithShape="1">
          <a:blip r:embed="rId8">
            <a:alphaModFix/>
          </a:blip>
          <a:srcRect/>
          <a:stretch/>
        </p:blipFill>
        <p:spPr>
          <a:xfrm>
            <a:off x="8063074" y="68651"/>
            <a:ext cx="1072451" cy="514220"/>
          </a:xfrm>
          <a:prstGeom prst="rect">
            <a:avLst/>
          </a:prstGeom>
          <a:noFill/>
          <a:ln>
            <a:noFill/>
          </a:ln>
        </p:spPr>
      </p:pic>
      <p:sp>
        <p:nvSpPr>
          <p:cNvPr id="4" name="TextBox 3">
            <a:extLst>
              <a:ext uri="{FF2B5EF4-FFF2-40B4-BE49-F238E27FC236}">
                <a16:creationId xmlns:a16="http://schemas.microsoft.com/office/drawing/2014/main" id="{04CAA383-1DBD-C70A-57C2-DE1229715225}"/>
              </a:ext>
            </a:extLst>
          </p:cNvPr>
          <p:cNvSpPr txBox="1"/>
          <p:nvPr/>
        </p:nvSpPr>
        <p:spPr>
          <a:xfrm>
            <a:off x="1156510" y="507263"/>
            <a:ext cx="7434598" cy="3827651"/>
          </a:xfrm>
          <a:prstGeom prst="rect">
            <a:avLst/>
          </a:prstGeom>
          <a:noFill/>
        </p:spPr>
        <p:txBody>
          <a:bodyPr wrap="square" rtlCol="0">
            <a:spAutoFit/>
          </a:bodyPr>
          <a:lstStyle/>
          <a:p>
            <a:pPr>
              <a:lnSpc>
                <a:spcPct val="200000"/>
              </a:lnSpc>
            </a:pPr>
            <a:r>
              <a:rPr lang="en-US" sz="2500" dirty="0">
                <a:latin typeface="Comic Sans MS" panose="030F0702030302020204" pitchFamily="66" charset="0"/>
              </a:rPr>
              <a:t>My brother is quite young, so he often stays at home. He can </a:t>
            </a:r>
            <a:r>
              <a:rPr lang="en-US" sz="2500" dirty="0">
                <a:solidFill>
                  <a:srgbClr val="FF0000"/>
                </a:solidFill>
                <a:latin typeface="Comic Sans MS" panose="030F0702030302020204" pitchFamily="66" charset="0"/>
              </a:rPr>
              <a:t>(5) watch / watching </a:t>
            </a:r>
            <a:r>
              <a:rPr lang="en-US" sz="2500" dirty="0">
                <a:latin typeface="Comic Sans MS" panose="030F0702030302020204" pitchFamily="66" charset="0"/>
              </a:rPr>
              <a:t>TV or </a:t>
            </a:r>
          </a:p>
          <a:p>
            <a:pPr>
              <a:lnSpc>
                <a:spcPct val="200000"/>
              </a:lnSpc>
            </a:pPr>
            <a:r>
              <a:rPr lang="en-US" sz="2500" dirty="0">
                <a:solidFill>
                  <a:srgbClr val="FF0000"/>
                </a:solidFill>
                <a:latin typeface="Comic Sans MS" panose="030F0702030302020204" pitchFamily="66" charset="0"/>
              </a:rPr>
              <a:t>(6) playing / play </a:t>
            </a:r>
            <a:r>
              <a:rPr lang="en-US" sz="2500" dirty="0">
                <a:latin typeface="Comic Sans MS" panose="030F0702030302020204" pitchFamily="66" charset="0"/>
              </a:rPr>
              <a:t>football with my dad. My brother is really good at </a:t>
            </a:r>
            <a:r>
              <a:rPr lang="en-US" sz="2500" dirty="0">
                <a:solidFill>
                  <a:srgbClr val="FF0000"/>
                </a:solidFill>
                <a:latin typeface="Comic Sans MS" panose="030F0702030302020204" pitchFamily="66" charset="0"/>
              </a:rPr>
              <a:t>(7) playing / play </a:t>
            </a:r>
            <a:r>
              <a:rPr lang="en-US" sz="2500" dirty="0">
                <a:latin typeface="Comic Sans MS" panose="030F0702030302020204" pitchFamily="66" charset="0"/>
              </a:rPr>
              <a:t>sports. He also enjoys </a:t>
            </a:r>
            <a:r>
              <a:rPr lang="en-US" sz="2500" dirty="0">
                <a:solidFill>
                  <a:srgbClr val="FF0000"/>
                </a:solidFill>
                <a:latin typeface="Comic Sans MS" panose="030F0702030302020204" pitchFamily="66" charset="0"/>
              </a:rPr>
              <a:t>(8) make / making </a:t>
            </a:r>
            <a:r>
              <a:rPr lang="en-US" sz="2500" dirty="0">
                <a:latin typeface="Comic Sans MS" panose="030F0702030302020204" pitchFamily="66" charset="0"/>
              </a:rPr>
              <a:t>things.</a:t>
            </a:r>
          </a:p>
        </p:txBody>
      </p:sp>
      <p:pic>
        <p:nvPicPr>
          <p:cNvPr id="5" name="Track 4.9">
            <a:hlinkClick r:id="" action="ppaction://media"/>
            <a:extLst>
              <a:ext uri="{FF2B5EF4-FFF2-40B4-BE49-F238E27FC236}">
                <a16:creationId xmlns:a16="http://schemas.microsoft.com/office/drawing/2014/main" id="{4C1DF906-9A7F-B603-FC8B-B375B2EA4465}"/>
              </a:ext>
            </a:extLst>
          </p:cNvPr>
          <p:cNvPicPr>
            <a:picLocks noChangeAspect="1"/>
          </p:cNvPicPr>
          <p:nvPr>
            <a:audioFile r:link="rId1"/>
            <p:extLst>
              <p:ext uri="{DAA4B4D4-6D71-4841-9C94-3DE7FCFB9230}">
                <p14:media xmlns:p14="http://schemas.microsoft.com/office/powerpoint/2010/main" r:embed="rId2">
                  <p14:trim st="38936" end="0.5625"/>
                </p14:media>
              </p:ext>
            </p:extLst>
          </p:nvPr>
        </p:nvPicPr>
        <p:blipFill>
          <a:blip r:embed="rId9"/>
          <a:stretch>
            <a:fillRect/>
          </a:stretch>
        </p:blipFill>
        <p:spPr>
          <a:xfrm>
            <a:off x="-253792" y="4334914"/>
            <a:ext cx="609600" cy="609600"/>
          </a:xfrm>
          <a:prstGeom prst="rect">
            <a:avLst/>
          </a:prstGeom>
        </p:spPr>
      </p:pic>
      <p:sp>
        <p:nvSpPr>
          <p:cNvPr id="6" name="Oval 5">
            <a:extLst>
              <a:ext uri="{FF2B5EF4-FFF2-40B4-BE49-F238E27FC236}">
                <a16:creationId xmlns:a16="http://schemas.microsoft.com/office/drawing/2014/main" id="{B1F928C5-B235-9656-A3FB-C58FDA42AE9E}"/>
              </a:ext>
            </a:extLst>
          </p:cNvPr>
          <p:cNvSpPr/>
          <p:nvPr/>
        </p:nvSpPr>
        <p:spPr>
          <a:xfrm>
            <a:off x="3724938" y="1523998"/>
            <a:ext cx="1059714"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8801BD2-45DA-9F86-8DD1-190877F3B736}"/>
              </a:ext>
            </a:extLst>
          </p:cNvPr>
          <p:cNvSpPr/>
          <p:nvPr/>
        </p:nvSpPr>
        <p:spPr>
          <a:xfrm>
            <a:off x="3061982" y="2316568"/>
            <a:ext cx="755009"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5080C95-BE77-F216-3754-043607A4A4A5}"/>
              </a:ext>
            </a:extLst>
          </p:cNvPr>
          <p:cNvSpPr/>
          <p:nvPr/>
        </p:nvSpPr>
        <p:spPr>
          <a:xfrm>
            <a:off x="5362352" y="3076351"/>
            <a:ext cx="1240467"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55805F0-49B6-557E-4E3A-B793A1DC5553}"/>
              </a:ext>
            </a:extLst>
          </p:cNvPr>
          <p:cNvSpPr/>
          <p:nvPr/>
        </p:nvSpPr>
        <p:spPr>
          <a:xfrm>
            <a:off x="6170426" y="3841896"/>
            <a:ext cx="1080979" cy="51036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14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2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5" name="Ding-sound-effect-www_tiengdong_com.wav"/>
                                        </p:tgtEl>
                                      </p:cMediaNode>
                                    </p:audio>
                                  </p:sub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5" name="Ding-sound-effect-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10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5" name="Ding-sound-effect-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10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5" name="Ding-sound-effec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BAFD5-A998-A387-D505-3CA3AABB1B4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534357" y="-508709"/>
            <a:ext cx="8247441" cy="5262244"/>
          </a:xfrm>
          <a:prstGeom prst="rect">
            <a:avLst/>
          </a:prstGeom>
        </p:spPr>
      </p:pic>
      <p:sp>
        <p:nvSpPr>
          <p:cNvPr id="6" name="TextBox 5">
            <a:extLst>
              <a:ext uri="{FF2B5EF4-FFF2-40B4-BE49-F238E27FC236}">
                <a16:creationId xmlns:a16="http://schemas.microsoft.com/office/drawing/2014/main" id="{D6FD81BA-7811-F6EC-F1D6-1492A2F69203}"/>
              </a:ext>
            </a:extLst>
          </p:cNvPr>
          <p:cNvSpPr txBox="1"/>
          <p:nvPr/>
        </p:nvSpPr>
        <p:spPr>
          <a:xfrm>
            <a:off x="1815353" y="2259312"/>
            <a:ext cx="5714999" cy="1200329"/>
          </a:xfrm>
          <a:prstGeom prst="rect">
            <a:avLst/>
          </a:prstGeom>
          <a:noFill/>
        </p:spPr>
        <p:txBody>
          <a:bodyPr wrap="square" rtlCol="0">
            <a:spAutoFit/>
          </a:bodyPr>
          <a:lstStyle/>
          <a:p>
            <a:r>
              <a:rPr lang="en-US" sz="2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Task 5</a:t>
            </a:r>
            <a:endParaRPr lang="en-US" sz="2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endParaRPr>
          </a:p>
          <a:p>
            <a:r>
              <a:rPr lang="en-US" sz="2400" b="1" dirty="0">
                <a:ln w="9525">
                  <a:solidFill>
                    <a:schemeClr val="bg1"/>
                  </a:solidFill>
                  <a:prstDash val="solid"/>
                </a:ln>
                <a:solidFill>
                  <a:srgbClr val="FF0000"/>
                </a:solidFill>
                <a:latin typeface="Comic Sans MS" panose="030F0702030302020204" pitchFamily="66" charset="0"/>
              </a:rPr>
              <a:t>Read the text in Activity 4 again. </a:t>
            </a:r>
          </a:p>
          <a:p>
            <a:r>
              <a:rPr lang="en-US" sz="2400" b="1" dirty="0">
                <a:ln w="9525">
                  <a:solidFill>
                    <a:schemeClr val="bg1"/>
                  </a:solidFill>
                  <a:prstDash val="solid"/>
                </a:ln>
                <a:solidFill>
                  <a:srgbClr val="FF0000"/>
                </a:solidFill>
                <a:latin typeface="Comic Sans MS" panose="030F0702030302020204" pitchFamily="66" charset="0"/>
              </a:rPr>
              <a:t>Ask and answer</a:t>
            </a:r>
            <a:endParaRPr lang="en-US" sz="2400" dirty="0"/>
          </a:p>
        </p:txBody>
      </p:sp>
    </p:spTree>
    <p:extLst>
      <p:ext uri="{BB962C8B-B14F-4D97-AF65-F5344CB8AC3E}">
        <p14:creationId xmlns:p14="http://schemas.microsoft.com/office/powerpoint/2010/main" val="2580988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BAFD5-A998-A387-D505-3CA3AABB1B4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0" y="-461644"/>
            <a:ext cx="9143999" cy="5262244"/>
          </a:xfrm>
          <a:prstGeom prst="rect">
            <a:avLst/>
          </a:prstGeom>
        </p:spPr>
      </p:pic>
      <p:sp>
        <p:nvSpPr>
          <p:cNvPr id="2" name="TextBox 1">
            <a:extLst>
              <a:ext uri="{FF2B5EF4-FFF2-40B4-BE49-F238E27FC236}">
                <a16:creationId xmlns:a16="http://schemas.microsoft.com/office/drawing/2014/main" id="{7D0D2D52-F2C2-A955-86DD-83752422B7CA}"/>
              </a:ext>
            </a:extLst>
          </p:cNvPr>
          <p:cNvSpPr txBox="1"/>
          <p:nvPr/>
        </p:nvSpPr>
        <p:spPr>
          <a:xfrm>
            <a:off x="773206" y="1295539"/>
            <a:ext cx="7765676" cy="3693319"/>
          </a:xfrm>
          <a:prstGeom prst="rect">
            <a:avLst/>
          </a:prstGeom>
          <a:noFill/>
        </p:spPr>
        <p:txBody>
          <a:bodyPr wrap="square" rtlCol="0">
            <a:spAutoFit/>
          </a:bodyPr>
          <a:lstStyle/>
          <a:p>
            <a:pPr>
              <a:lnSpc>
                <a:spcPct val="150000"/>
              </a:lnSpc>
            </a:pPr>
            <a:r>
              <a:rPr lang="en-US" sz="1800" dirty="0">
                <a:latin typeface="Comic Sans MS" panose="030F0702030302020204" pitchFamily="66" charset="0"/>
              </a:rPr>
              <a:t>Hello, my name is Minh and I’m 11 years old. I live in Hue City with my parents and my brother, Quang. He’s six years old. </a:t>
            </a:r>
          </a:p>
          <a:p>
            <a:pPr>
              <a:lnSpc>
                <a:spcPct val="150000"/>
              </a:lnSpc>
            </a:pPr>
            <a:r>
              <a:rPr lang="en-US" sz="1800" dirty="0">
                <a:latin typeface="Comic Sans MS" panose="030F0702030302020204" pitchFamily="66" charset="0"/>
              </a:rPr>
              <a:t>	I’m good at swimming, and it’s my </a:t>
            </a:r>
            <a:r>
              <a:rPr lang="en-US" sz="1800" dirty="0" err="1">
                <a:latin typeface="Comic Sans MS" panose="030F0702030302020204" pitchFamily="66" charset="0"/>
              </a:rPr>
              <a:t>favourite</a:t>
            </a:r>
            <a:r>
              <a:rPr lang="en-US" sz="1800" dirty="0">
                <a:latin typeface="Comic Sans MS" panose="030F0702030302020204" pitchFamily="66" charset="0"/>
              </a:rPr>
              <a:t> activity. I often go swimming with my mum on Saturday evenings. Sometimes, when my mum is busy, I go swimming alone. I like swimming because it’s fun. </a:t>
            </a:r>
          </a:p>
          <a:p>
            <a:pPr>
              <a:lnSpc>
                <a:spcPct val="150000"/>
              </a:lnSpc>
            </a:pPr>
            <a:r>
              <a:rPr lang="en-US" sz="1800" dirty="0">
                <a:latin typeface="Comic Sans MS" panose="030F0702030302020204" pitchFamily="66" charset="0"/>
              </a:rPr>
              <a:t>     My brother is quite young, so he often stays at home. He can watch TV or play football with my dad. My brother is really good at playing sports. He also enjoys making things.</a:t>
            </a:r>
          </a:p>
          <a:p>
            <a:endParaRPr lang="en-US" dirty="0"/>
          </a:p>
        </p:txBody>
      </p:sp>
    </p:spTree>
    <p:extLst>
      <p:ext uri="{BB962C8B-B14F-4D97-AF65-F5344CB8AC3E}">
        <p14:creationId xmlns:p14="http://schemas.microsoft.com/office/powerpoint/2010/main" val="3241616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1425472" y="94748"/>
            <a:ext cx="5889134" cy="4467815"/>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055594" y="2032615"/>
            <a:ext cx="6804211" cy="1323439"/>
          </a:xfrm>
          <a:prstGeom prst="rect">
            <a:avLst/>
          </a:prstGeom>
          <a:noFill/>
        </p:spPr>
        <p:txBody>
          <a:bodyPr wrap="square" lIns="91440" tIns="45720" rIns="91440" bIns="45720">
            <a:spAutoFit/>
          </a:bodyPr>
          <a:lstStyle/>
          <a:p>
            <a:pPr algn="ctr"/>
            <a:r>
              <a:rPr lang="en-US" sz="8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Game</a:t>
            </a:r>
            <a:endParaRPr lang="en-US" sz="8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endParaRP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pic>
        <p:nvPicPr>
          <p:cNvPr id="2" name="Bé được học bài -Hello, How Do You Do-">
            <a:hlinkClick r:id="" action="ppaction://media"/>
            <a:extLst>
              <a:ext uri="{FF2B5EF4-FFF2-40B4-BE49-F238E27FC236}">
                <a16:creationId xmlns:a16="http://schemas.microsoft.com/office/drawing/2014/main" id="{5BD89D5A-1117-59B1-27D2-2732143C8A6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425" y="98425"/>
            <a:ext cx="487363" cy="487363"/>
          </a:xfrm>
          <a:prstGeom prst="rect">
            <a:avLst/>
          </a:prstGeom>
        </p:spPr>
      </p:pic>
    </p:spTree>
    <p:extLst>
      <p:ext uri="{BB962C8B-B14F-4D97-AF65-F5344CB8AC3E}">
        <p14:creationId xmlns:p14="http://schemas.microsoft.com/office/powerpoint/2010/main" val="3560340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4" name="magic-chime-02.wav"/>
          </p:stSnd>
        </p:sndAc>
      </p:transition>
    </mc:Choice>
    <mc:Fallback xmlns="">
      <p:transition spd="slow">
        <p:fade/>
        <p:sndAc>
          <p:stSnd>
            <p:snd r:embed="rId14" name="magic-chime-0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A4CB70C-F1B6-AC87-BD20-6CBBF9AB550C}"/>
              </a:ext>
            </a:extLst>
          </p:cNvPr>
          <p:cNvSpPr/>
          <p:nvPr/>
        </p:nvSpPr>
        <p:spPr>
          <a:xfrm>
            <a:off x="150241" y="1"/>
            <a:ext cx="8933599" cy="5143500"/>
          </a:xfrm>
          <a:prstGeom prst="roundRect">
            <a:avLst>
              <a:gd name="adj" fmla="val 7476"/>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a:t>
            </a:r>
            <a:endParaRPr lang="en-US" dirty="0"/>
          </a:p>
        </p:txBody>
      </p:sp>
      <p:sp>
        <p:nvSpPr>
          <p:cNvPr id="3" name="TextBox 2">
            <a:extLst>
              <a:ext uri="{FF2B5EF4-FFF2-40B4-BE49-F238E27FC236}">
                <a16:creationId xmlns:a16="http://schemas.microsoft.com/office/drawing/2014/main" id="{3A7AE653-609D-9D7C-E7D9-71B306C68547}"/>
              </a:ext>
            </a:extLst>
          </p:cNvPr>
          <p:cNvSpPr txBox="1"/>
          <p:nvPr/>
        </p:nvSpPr>
        <p:spPr>
          <a:xfrm>
            <a:off x="489098" y="355758"/>
            <a:ext cx="8165804" cy="4801314"/>
          </a:xfrm>
          <a:prstGeom prst="rect">
            <a:avLst/>
          </a:prstGeom>
          <a:noFill/>
        </p:spPr>
        <p:txBody>
          <a:bodyPr wrap="square">
            <a:spAutoFit/>
          </a:bodyPr>
          <a:lstStyle/>
          <a:p>
            <a:pPr marL="457200" indent="-457200">
              <a:buAutoNum type="arabicPlain"/>
            </a:pPr>
            <a:r>
              <a:rPr lang="en-US" sz="2400" b="0" i="0" dirty="0">
                <a:solidFill>
                  <a:srgbClr val="242021"/>
                </a:solidFill>
                <a:effectLst/>
                <a:latin typeface="Comic Sans MS" panose="030F0702030302020204" pitchFamily="66" charset="0"/>
              </a:rPr>
              <a:t>How old is Minh? </a:t>
            </a:r>
          </a:p>
          <a:p>
            <a:r>
              <a:rPr lang="en-US" sz="2400" b="0" i="1" dirty="0">
                <a:effectLst/>
                <a:latin typeface="Comic Sans MS" panose="030F0702030302020204" pitchFamily="66" charset="0"/>
              </a:rPr>
              <a:t>-</a:t>
            </a:r>
            <a:r>
              <a:rPr lang="en-US" sz="2400" b="0" i="1" dirty="0">
                <a:solidFill>
                  <a:srgbClr val="FF0000"/>
                </a:solidFill>
                <a:effectLst/>
                <a:latin typeface="Comic Sans MS" panose="030F0702030302020204" pitchFamily="66" charset="0"/>
              </a:rPr>
              <a:t>   He’s 11 years old.</a:t>
            </a:r>
          </a:p>
          <a:p>
            <a:r>
              <a:rPr lang="en-US" sz="2400" b="0" i="0" dirty="0">
                <a:solidFill>
                  <a:srgbClr val="242021"/>
                </a:solidFill>
                <a:effectLst/>
                <a:latin typeface="Comic Sans MS" panose="030F0702030302020204" pitchFamily="66" charset="0"/>
              </a:rPr>
              <a:t>2  Where does he live?</a:t>
            </a:r>
          </a:p>
          <a:p>
            <a:pPr marL="342900" indent="-342900">
              <a:buFontTx/>
              <a:buChar char="-"/>
            </a:pPr>
            <a:r>
              <a:rPr lang="en-US" sz="2400" b="0" i="0" dirty="0">
                <a:solidFill>
                  <a:srgbClr val="242021"/>
                </a:solidFill>
                <a:effectLst/>
                <a:latin typeface="Comic Sans MS" panose="030F0702030302020204" pitchFamily="66" charset="0"/>
              </a:rPr>
              <a:t>He lives in ___________________________.</a:t>
            </a:r>
          </a:p>
          <a:p>
            <a:r>
              <a:rPr lang="en-US" sz="2400" b="0" i="0" dirty="0">
                <a:solidFill>
                  <a:srgbClr val="242021"/>
                </a:solidFill>
                <a:effectLst/>
                <a:latin typeface="Comic Sans MS" panose="030F0702030302020204" pitchFamily="66" charset="0"/>
              </a:rPr>
              <a:t>3  What is Minh’s hobby? </a:t>
            </a:r>
          </a:p>
          <a:p>
            <a:pPr marL="342900" indent="-342900">
              <a:buFontTx/>
              <a:buChar char="-"/>
            </a:pPr>
            <a:r>
              <a:rPr lang="en-US" sz="2400" b="0" i="0" dirty="0">
                <a:solidFill>
                  <a:srgbClr val="242021"/>
                </a:solidFill>
                <a:effectLst/>
                <a:latin typeface="Comic Sans MS" panose="030F0702030302020204" pitchFamily="66" charset="0"/>
              </a:rPr>
              <a:t>He likes _____________________________.</a:t>
            </a:r>
          </a:p>
          <a:p>
            <a:r>
              <a:rPr lang="en-US" sz="2400" b="0" i="0" dirty="0">
                <a:solidFill>
                  <a:srgbClr val="242021"/>
                </a:solidFill>
                <a:effectLst/>
                <a:latin typeface="Comic Sans MS" panose="030F0702030302020204" pitchFamily="66" charset="0"/>
              </a:rPr>
              <a:t>4  When does he go swimming? </a:t>
            </a:r>
            <a:endParaRPr lang="en-US" sz="2400" dirty="0">
              <a:solidFill>
                <a:srgbClr val="242021"/>
              </a:solidFill>
              <a:latin typeface="Comic Sans MS" panose="030F0702030302020204" pitchFamily="66" charset="0"/>
            </a:endParaRPr>
          </a:p>
          <a:p>
            <a:pPr marL="342900" indent="-342900">
              <a:buFontTx/>
              <a:buChar char="-"/>
            </a:pPr>
            <a:r>
              <a:rPr lang="en-US" sz="2400" b="0" i="0" dirty="0">
                <a:solidFill>
                  <a:srgbClr val="242021"/>
                </a:solidFill>
                <a:effectLst/>
                <a:latin typeface="Comic Sans MS" panose="030F0702030302020204" pitchFamily="66" charset="0"/>
              </a:rPr>
              <a:t>He often ____________________________.</a:t>
            </a:r>
          </a:p>
          <a:p>
            <a:r>
              <a:rPr lang="en-US" sz="2400" b="0" i="0" dirty="0">
                <a:solidFill>
                  <a:srgbClr val="242021"/>
                </a:solidFill>
                <a:effectLst/>
                <a:latin typeface="Comic Sans MS" panose="030F0702030302020204" pitchFamily="66" charset="0"/>
              </a:rPr>
              <a:t>5  Who does he often go swimming with? </a:t>
            </a:r>
          </a:p>
          <a:p>
            <a:pPr marL="342900" indent="-342900">
              <a:buFontTx/>
              <a:buChar char="-"/>
            </a:pPr>
            <a:r>
              <a:rPr lang="en-US" sz="2400" b="0" i="0" dirty="0">
                <a:solidFill>
                  <a:srgbClr val="242021"/>
                </a:solidFill>
                <a:effectLst/>
                <a:latin typeface="Comic Sans MS" panose="030F0702030302020204" pitchFamily="66" charset="0"/>
              </a:rPr>
              <a:t> ___________________________________.</a:t>
            </a:r>
            <a:endParaRPr lang="en-US" sz="2400" dirty="0">
              <a:solidFill>
                <a:srgbClr val="242021"/>
              </a:solidFill>
              <a:latin typeface="Comic Sans MS" panose="030F0702030302020204" pitchFamily="66" charset="0"/>
            </a:endParaRPr>
          </a:p>
          <a:p>
            <a:r>
              <a:rPr lang="en-US" sz="2400" b="0" i="0" dirty="0">
                <a:solidFill>
                  <a:srgbClr val="242021"/>
                </a:solidFill>
                <a:effectLst/>
                <a:latin typeface="Comic Sans MS" panose="030F0702030302020204" pitchFamily="66" charset="0"/>
              </a:rPr>
              <a:t>6  Why does he like swimming? </a:t>
            </a:r>
          </a:p>
          <a:p>
            <a:r>
              <a:rPr lang="en-US" sz="2400" b="0" i="0" dirty="0">
                <a:solidFill>
                  <a:srgbClr val="242021"/>
                </a:solidFill>
                <a:effectLst/>
                <a:latin typeface="Comic Sans MS" panose="030F0702030302020204" pitchFamily="66" charset="0"/>
              </a:rPr>
              <a:t>-   Because ____________________________</a:t>
            </a:r>
            <a:r>
              <a:rPr lang="en-US" sz="2400" dirty="0">
                <a:solidFill>
                  <a:srgbClr val="242021"/>
                </a:solidFill>
                <a:latin typeface="Comic Sans MS" panose="030F0702030302020204" pitchFamily="66" charset="0"/>
              </a:rPr>
              <a:t>_</a:t>
            </a:r>
            <a:r>
              <a:rPr lang="en-US" sz="2400" b="0" i="0" dirty="0">
                <a:solidFill>
                  <a:srgbClr val="242021"/>
                </a:solidFill>
                <a:effectLst/>
                <a:latin typeface="Comic Sans MS" panose="030F0702030302020204" pitchFamily="66" charset="0"/>
              </a:rPr>
              <a:t>.</a:t>
            </a:r>
            <a:r>
              <a:rPr lang="en-US" sz="2400" dirty="0">
                <a:latin typeface="Comic Sans MS" panose="030F0702030302020204" pitchFamily="66" charset="0"/>
              </a:rPr>
              <a:t> </a:t>
            </a:r>
            <a:br>
              <a:rPr lang="en-US" dirty="0"/>
            </a:br>
            <a:endParaRPr lang="en-US" dirty="0"/>
          </a:p>
        </p:txBody>
      </p:sp>
      <p:sp>
        <p:nvSpPr>
          <p:cNvPr id="4" name="TextBox 3">
            <a:extLst>
              <a:ext uri="{FF2B5EF4-FFF2-40B4-BE49-F238E27FC236}">
                <a16:creationId xmlns:a16="http://schemas.microsoft.com/office/drawing/2014/main" id="{AB613ADB-B6D5-4BC0-D118-F5F250A5A066}"/>
              </a:ext>
            </a:extLst>
          </p:cNvPr>
          <p:cNvSpPr txBox="1"/>
          <p:nvPr/>
        </p:nvSpPr>
        <p:spPr>
          <a:xfrm>
            <a:off x="2596475" y="1438915"/>
            <a:ext cx="2100168"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Hue City  </a:t>
            </a:r>
          </a:p>
        </p:txBody>
      </p:sp>
      <p:sp>
        <p:nvSpPr>
          <p:cNvPr id="5" name="TextBox 4">
            <a:extLst>
              <a:ext uri="{FF2B5EF4-FFF2-40B4-BE49-F238E27FC236}">
                <a16:creationId xmlns:a16="http://schemas.microsoft.com/office/drawing/2014/main" id="{1561C453-0E95-DD9E-31AA-646792EEF027}"/>
              </a:ext>
            </a:extLst>
          </p:cNvPr>
          <p:cNvSpPr txBox="1"/>
          <p:nvPr/>
        </p:nvSpPr>
        <p:spPr>
          <a:xfrm>
            <a:off x="2261851" y="2176966"/>
            <a:ext cx="2100168"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swimming  </a:t>
            </a:r>
          </a:p>
        </p:txBody>
      </p:sp>
      <p:sp>
        <p:nvSpPr>
          <p:cNvPr id="6" name="TextBox 5">
            <a:extLst>
              <a:ext uri="{FF2B5EF4-FFF2-40B4-BE49-F238E27FC236}">
                <a16:creationId xmlns:a16="http://schemas.microsoft.com/office/drawing/2014/main" id="{F038853E-345D-B67E-097B-A1B73E7F606B}"/>
              </a:ext>
            </a:extLst>
          </p:cNvPr>
          <p:cNvSpPr txBox="1"/>
          <p:nvPr/>
        </p:nvSpPr>
        <p:spPr>
          <a:xfrm>
            <a:off x="2214373" y="2904078"/>
            <a:ext cx="5358809"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goes swimming on Saturday evenings</a:t>
            </a:r>
          </a:p>
        </p:txBody>
      </p:sp>
      <p:sp>
        <p:nvSpPr>
          <p:cNvPr id="7" name="TextBox 6">
            <a:extLst>
              <a:ext uri="{FF2B5EF4-FFF2-40B4-BE49-F238E27FC236}">
                <a16:creationId xmlns:a16="http://schemas.microsoft.com/office/drawing/2014/main" id="{FFCE3519-C215-5A71-2A39-F59B6D1E3597}"/>
              </a:ext>
            </a:extLst>
          </p:cNvPr>
          <p:cNvSpPr txBox="1"/>
          <p:nvPr/>
        </p:nvSpPr>
        <p:spPr>
          <a:xfrm>
            <a:off x="969006" y="3628047"/>
            <a:ext cx="6298713"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He often goes swimming with his Mom   </a:t>
            </a:r>
          </a:p>
        </p:txBody>
      </p:sp>
      <p:sp>
        <p:nvSpPr>
          <p:cNvPr id="8" name="TextBox 7">
            <a:extLst>
              <a:ext uri="{FF2B5EF4-FFF2-40B4-BE49-F238E27FC236}">
                <a16:creationId xmlns:a16="http://schemas.microsoft.com/office/drawing/2014/main" id="{473BD9DD-5EBF-2E42-3169-159126540F74}"/>
              </a:ext>
            </a:extLst>
          </p:cNvPr>
          <p:cNvSpPr txBox="1"/>
          <p:nvPr/>
        </p:nvSpPr>
        <p:spPr>
          <a:xfrm>
            <a:off x="2253788" y="4376717"/>
            <a:ext cx="2100168" cy="461665"/>
          </a:xfrm>
          <a:prstGeom prst="rect">
            <a:avLst/>
          </a:prstGeom>
          <a:noFill/>
        </p:spPr>
        <p:txBody>
          <a:bodyPr wrap="square" rtlCol="0">
            <a:spAutoFit/>
          </a:bodyPr>
          <a:lstStyle/>
          <a:p>
            <a:r>
              <a:rPr lang="en-US" sz="2400" dirty="0">
                <a:solidFill>
                  <a:srgbClr val="FF0000"/>
                </a:solidFill>
                <a:latin typeface="Comic Sans MS" panose="030F0702030302020204" pitchFamily="66" charset="0"/>
              </a:rPr>
              <a:t>it is fun </a:t>
            </a:r>
          </a:p>
        </p:txBody>
      </p:sp>
      <p:pic>
        <p:nvPicPr>
          <p:cNvPr id="9" name="Bé được học bài -Hello, How Do You Do-">
            <a:hlinkClick r:id="" action="ppaction://media"/>
            <a:extLst>
              <a:ext uri="{FF2B5EF4-FFF2-40B4-BE49-F238E27FC236}">
                <a16:creationId xmlns:a16="http://schemas.microsoft.com/office/drawing/2014/main" id="{E94BA2EF-E08E-6689-F423-1C69805E01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0590" y="112076"/>
            <a:ext cx="487363" cy="487363"/>
          </a:xfrm>
          <a:prstGeom prst="rect">
            <a:avLst/>
          </a:prstGeom>
        </p:spPr>
      </p:pic>
    </p:spTree>
    <p:extLst>
      <p:ext uri="{BB962C8B-B14F-4D97-AF65-F5344CB8AC3E}">
        <p14:creationId xmlns:p14="http://schemas.microsoft.com/office/powerpoint/2010/main" val="124199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5" name="Ding-sound-effect-www_tiengdong_com.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5" name="Ding-sound-effect-www_tiengdong_com.wav"/>
                                        </p:tgtEl>
                                      </p:cMediaNode>
                                    </p:audio>
                                  </p:sub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subTnLst>
                                    <p:audio>
                                      <p:cMediaNode>
                                        <p:cTn display="0" masterRel="sameClick">
                                          <p:stCondLst>
                                            <p:cond evt="begin" delay="0">
                                              <p:tn val="41"/>
                                            </p:cond>
                                          </p:stCondLst>
                                          <p:endCondLst>
                                            <p:cond evt="onStopAudio" delay="0">
                                              <p:tgtEl>
                                                <p:sldTgt/>
                                              </p:tgtEl>
                                            </p:cond>
                                          </p:endCondLst>
                                        </p:cTn>
                                        <p:tgtEl>
                                          <p:sndTgt r:embed="rId5" name="Ding-sound-effect-www_tiengdong_com.wav"/>
                                        </p:tgtEl>
                                      </p:cMediaNode>
                                    </p:audio>
                                  </p:sub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5" name="Ding-sound-effect-www_tiengdong_com.wav"/>
                                        </p:tgtEl>
                                      </p:cMediaNode>
                                    </p:audio>
                                  </p:sub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subTnLst>
                                    <p:audio>
                                      <p:cMediaNode>
                                        <p:cTn display="0" masterRel="sameClick">
                                          <p:stCondLst>
                                            <p:cond evt="begin" delay="0">
                                              <p:tn val="77"/>
                                            </p:cond>
                                          </p:stCondLst>
                                          <p:endCondLst>
                                            <p:cond evt="onStopAudio" delay="0">
                                              <p:tgtEl>
                                                <p:sldTgt/>
                                              </p:tgtEl>
                                            </p:cond>
                                          </p:endCondLst>
                                        </p:cTn>
                                        <p:tgtEl>
                                          <p:sndTgt r:embed="rId5" name="Ding-sound-effect-www_tiengdong_com.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93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670A911-A11C-88FF-253C-EA44B823D366}"/>
              </a:ext>
            </a:extLst>
          </p:cNvPr>
          <p:cNvSpPr/>
          <p:nvPr/>
        </p:nvSpPr>
        <p:spPr>
          <a:xfrm>
            <a:off x="362139" y="181071"/>
            <a:ext cx="8721701" cy="4908111"/>
          </a:xfrm>
          <a:prstGeom prst="roundRect">
            <a:avLst>
              <a:gd name="adj" fmla="val 7476"/>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a:t>
            </a:r>
            <a:endParaRPr lang="en-US" dirty="0"/>
          </a:p>
        </p:txBody>
      </p:sp>
      <p:sp>
        <p:nvSpPr>
          <p:cNvPr id="10" name="TextBox 9">
            <a:extLst>
              <a:ext uri="{FF2B5EF4-FFF2-40B4-BE49-F238E27FC236}">
                <a16:creationId xmlns:a16="http://schemas.microsoft.com/office/drawing/2014/main" id="{385E4E5B-AFA3-3A40-2BCF-2F2BCFB29E01}"/>
              </a:ext>
            </a:extLst>
          </p:cNvPr>
          <p:cNvSpPr txBox="1"/>
          <p:nvPr/>
        </p:nvSpPr>
        <p:spPr>
          <a:xfrm>
            <a:off x="746910" y="1022328"/>
            <a:ext cx="4572000" cy="3754874"/>
          </a:xfrm>
          <a:prstGeom prst="rect">
            <a:avLst/>
          </a:prstGeom>
          <a:noFill/>
        </p:spPr>
        <p:txBody>
          <a:bodyPr wrap="square">
            <a:spAutoFit/>
          </a:bodyPr>
          <a:lstStyle/>
          <a:p>
            <a:r>
              <a:rPr lang="en-US" sz="2200" b="0" i="0" dirty="0">
                <a:solidFill>
                  <a:srgbClr val="FF0000"/>
                </a:solidFill>
                <a:effectLst/>
                <a:latin typeface="Comic Sans MS" panose="030F0702030302020204" pitchFamily="66" charset="0"/>
              </a:rPr>
              <a:t>Write about your hobby.</a:t>
            </a:r>
            <a:br>
              <a:rPr lang="en-US" sz="2200" b="0" i="0" dirty="0">
                <a:solidFill>
                  <a:srgbClr val="FF0000"/>
                </a:solidFill>
                <a:effectLst/>
                <a:latin typeface="Comic Sans MS" panose="030F0702030302020204" pitchFamily="66" charset="0"/>
              </a:rPr>
            </a:br>
            <a:r>
              <a:rPr lang="en-US" sz="2200" b="0" i="0" dirty="0">
                <a:solidFill>
                  <a:srgbClr val="FF0000"/>
                </a:solidFill>
                <a:effectLst/>
                <a:latin typeface="Comic Sans MS" panose="030F0702030302020204" pitchFamily="66" charset="0"/>
              </a:rPr>
              <a:t>Use the questions to help you.</a:t>
            </a:r>
          </a:p>
          <a:p>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What’s your name?</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How old are you?</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Where do you live?</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What’s your hobby?</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When do you do that activity?</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Are you good at it?</a:t>
            </a:r>
            <a:br>
              <a:rPr lang="en-US" sz="2200" b="0" i="0" dirty="0">
                <a:solidFill>
                  <a:srgbClr val="242021"/>
                </a:solidFill>
                <a:effectLst/>
                <a:latin typeface="Comic Sans MS" panose="030F0702030302020204" pitchFamily="66" charset="0"/>
              </a:rPr>
            </a:br>
            <a:r>
              <a:rPr lang="en-US" sz="2200" b="0" i="0" dirty="0">
                <a:solidFill>
                  <a:srgbClr val="242021"/>
                </a:solidFill>
                <a:effectLst/>
                <a:latin typeface="Comic Sans MS" panose="030F0702030302020204" pitchFamily="66" charset="0"/>
              </a:rPr>
              <a:t>• Why do you like it?</a:t>
            </a:r>
            <a:r>
              <a:rPr lang="en-US" sz="2200" dirty="0">
                <a:latin typeface="Comic Sans MS" panose="030F0702030302020204" pitchFamily="66" charset="0"/>
              </a:rPr>
              <a:t> </a:t>
            </a:r>
            <a:br>
              <a:rPr lang="en-US" dirty="0"/>
            </a:br>
            <a:endParaRPr lang="en-US" dirty="0"/>
          </a:p>
        </p:txBody>
      </p:sp>
      <p:pic>
        <p:nvPicPr>
          <p:cNvPr id="1028" name="Picture 4" descr="Printable Writing Paper,printable Stationery Paper,abstract Writing Paper, notepaper,lined Paper,journal Paper,writing Set,us Letter Size,a4 - Etsy">
            <a:extLst>
              <a:ext uri="{FF2B5EF4-FFF2-40B4-BE49-F238E27FC236}">
                <a16:creationId xmlns:a16="http://schemas.microsoft.com/office/drawing/2014/main" id="{8334A8B3-28FD-2639-377F-F600BBFD3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910" y="493979"/>
            <a:ext cx="3209002" cy="415554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416898" y="181071"/>
            <a:ext cx="5920321" cy="667170"/>
          </a:xfrm>
          <a:prstGeom prst="rect">
            <a:avLst/>
          </a:prstGeom>
          <a:noFill/>
        </p:spPr>
        <p:txBody>
          <a:bodyPr wrap="square" lIns="91440" tIns="45720" rIns="91440" bIns="45720">
            <a:spAutoFit/>
          </a:bodyPr>
          <a:lstStyle/>
          <a:p>
            <a:pPr algn="ctr">
              <a:lnSpc>
                <a:spcPct val="150000"/>
              </a:lnSpc>
            </a:pPr>
            <a:r>
              <a:rPr lang="en-US" sz="2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TASK 3 </a:t>
            </a:r>
            <a:r>
              <a:rPr lang="en-US" sz="2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WRITE</a:t>
            </a:r>
            <a:endParaRPr lang="en-US" sz="2400" b="1" cap="none" spc="0" dirty="0">
              <a:ln w="9525">
                <a:solidFill>
                  <a:schemeClr val="bg1"/>
                </a:solidFill>
                <a:prstDash val="solid"/>
              </a:ln>
              <a:solidFill>
                <a:srgbClr val="FF0000"/>
              </a:solidFill>
              <a:latin typeface="Comic Sans MS" panose="030F0702030302020204" pitchFamily="66" charset="0"/>
            </a:endParaRPr>
          </a:p>
        </p:txBody>
      </p:sp>
      <p:sp>
        <p:nvSpPr>
          <p:cNvPr id="2" name="TextBox 1">
            <a:extLst>
              <a:ext uri="{FF2B5EF4-FFF2-40B4-BE49-F238E27FC236}">
                <a16:creationId xmlns:a16="http://schemas.microsoft.com/office/drawing/2014/main" id="{E56A95DC-50BB-5E6A-0440-EC78F20D5FA0}"/>
              </a:ext>
            </a:extLst>
          </p:cNvPr>
          <p:cNvSpPr txBox="1"/>
          <p:nvPr/>
        </p:nvSpPr>
        <p:spPr>
          <a:xfrm>
            <a:off x="6282460" y="652996"/>
            <a:ext cx="1742090" cy="400110"/>
          </a:xfrm>
          <a:prstGeom prst="rect">
            <a:avLst/>
          </a:prstGeom>
          <a:noFill/>
        </p:spPr>
        <p:txBody>
          <a:bodyPr wrap="square" rtlCol="0">
            <a:spAutoFit/>
          </a:bodyPr>
          <a:lstStyle/>
          <a:p>
            <a:r>
              <a:rPr lang="en-US" sz="2000" dirty="0">
                <a:solidFill>
                  <a:schemeClr val="accent5"/>
                </a:solidFill>
                <a:latin typeface="Comic Sans MS" panose="030F0702030302020204" pitchFamily="66" charset="0"/>
              </a:rPr>
              <a:t>My hobby</a:t>
            </a:r>
          </a:p>
        </p:txBody>
      </p:sp>
    </p:spTree>
    <p:extLst>
      <p:ext uri="{BB962C8B-B14F-4D97-AF65-F5344CB8AC3E}">
        <p14:creationId xmlns:p14="http://schemas.microsoft.com/office/powerpoint/2010/main" val="11241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tile tx="0" ty="-3810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03366-ACAB-45E8-BE36-CD4AEBC36988}"/>
              </a:ext>
            </a:extLst>
          </p:cNvPr>
          <p:cNvPicPr>
            <a:picLocks noChangeAspect="1"/>
          </p:cNvPicPr>
          <p:nvPr/>
        </p:nvPicPr>
        <p:blipFill rotWithShape="1">
          <a:blip r:embed="rId4"/>
          <a:srcRect r="53152"/>
          <a:stretch/>
        </p:blipFill>
        <p:spPr>
          <a:xfrm>
            <a:off x="-222349" y="2062830"/>
            <a:ext cx="1508224" cy="3219415"/>
          </a:xfrm>
          <a:prstGeom prst="rect">
            <a:avLst/>
          </a:prstGeom>
        </p:spPr>
      </p:pic>
      <p:pic>
        <p:nvPicPr>
          <p:cNvPr id="17" name="Picture 16">
            <a:extLst>
              <a:ext uri="{FF2B5EF4-FFF2-40B4-BE49-F238E27FC236}">
                <a16:creationId xmlns:a16="http://schemas.microsoft.com/office/drawing/2014/main" id="{918A4D6D-27C2-41D6-A4C4-38E34B86A831}"/>
              </a:ext>
            </a:extLst>
          </p:cNvPr>
          <p:cNvPicPr>
            <a:picLocks noChangeAspect="1"/>
          </p:cNvPicPr>
          <p:nvPr/>
        </p:nvPicPr>
        <p:blipFill rotWithShape="1">
          <a:blip r:embed="rId4"/>
          <a:srcRect l="47421"/>
          <a:stretch/>
        </p:blipFill>
        <p:spPr>
          <a:xfrm>
            <a:off x="7447881" y="2062830"/>
            <a:ext cx="1787895" cy="3400389"/>
          </a:xfrm>
          <a:prstGeom prst="rect">
            <a:avLst/>
          </a:prstGeom>
        </p:spPr>
      </p:pic>
      <p:sp>
        <p:nvSpPr>
          <p:cNvPr id="4" name="TextBox 3">
            <a:extLst>
              <a:ext uri="{FF2B5EF4-FFF2-40B4-BE49-F238E27FC236}">
                <a16:creationId xmlns:a16="http://schemas.microsoft.com/office/drawing/2014/main" id="{36FBD46D-2927-3605-7C2B-2EEEE3735879}"/>
              </a:ext>
            </a:extLst>
          </p:cNvPr>
          <p:cNvSpPr txBox="1"/>
          <p:nvPr/>
        </p:nvSpPr>
        <p:spPr>
          <a:xfrm>
            <a:off x="2091018" y="1896035"/>
            <a:ext cx="5842746" cy="1200329"/>
          </a:xfrm>
          <a:prstGeom prst="rect">
            <a:avLst/>
          </a:prstGeom>
          <a:noFill/>
        </p:spPr>
        <p:txBody>
          <a:bodyPr wrap="square" rtlCol="0">
            <a:spAutoFit/>
          </a:bodyPr>
          <a:lstStyle/>
          <a:p>
            <a:pPr algn="ctr"/>
            <a:r>
              <a:rPr lang="en-US" sz="3600" dirty="0">
                <a:solidFill>
                  <a:srgbClr val="FF0000"/>
                </a:solidFill>
                <a:latin typeface="Comic Sans MS" panose="030F0702030302020204" pitchFamily="66" charset="0"/>
              </a:rPr>
              <a:t>Reintroduce about your hobbies</a:t>
            </a:r>
          </a:p>
        </p:txBody>
      </p:sp>
    </p:spTree>
    <p:extLst>
      <p:ext uri="{BB962C8B-B14F-4D97-AF65-F5344CB8AC3E}">
        <p14:creationId xmlns:p14="http://schemas.microsoft.com/office/powerpoint/2010/main" val="87663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59"/>
        <p:cNvGrpSpPr/>
        <p:nvPr/>
      </p:nvGrpSpPr>
      <p:grpSpPr>
        <a:xfrm>
          <a:off x="0" y="0"/>
          <a:ext cx="0" cy="0"/>
          <a:chOff x="0" y="0"/>
          <a:chExt cx="0" cy="0"/>
        </a:xfrm>
      </p:grpSpPr>
      <p:pic>
        <p:nvPicPr>
          <p:cNvPr id="6060" name="Google Shape;6060;p27"/>
          <p:cNvPicPr preferRelativeResize="0"/>
          <p:nvPr/>
        </p:nvPicPr>
        <p:blipFill rotWithShape="1">
          <a:blip r:embed="rId3">
            <a:alphaModFix/>
          </a:blip>
          <a:srcRect t="4714" b="28945"/>
          <a:stretch/>
        </p:blipFill>
        <p:spPr>
          <a:xfrm>
            <a:off x="0" y="10200"/>
            <a:ext cx="9146140" cy="5133300"/>
          </a:xfrm>
          <a:prstGeom prst="rect">
            <a:avLst/>
          </a:prstGeom>
          <a:noFill/>
          <a:ln>
            <a:noFill/>
          </a:ln>
        </p:spPr>
      </p:pic>
      <p:sp>
        <p:nvSpPr>
          <p:cNvPr id="6064" name="Google Shape;6064;p27"/>
          <p:cNvSpPr/>
          <p:nvPr/>
        </p:nvSpPr>
        <p:spPr>
          <a:xfrm>
            <a:off x="1493582" y="1712005"/>
            <a:ext cx="5780315" cy="1149217"/>
          </a:xfrm>
          <a:prstGeom prst="roundRect">
            <a:avLst>
              <a:gd name="adj" fmla="val 16667"/>
            </a:avLst>
          </a:prstGeom>
          <a:solidFill>
            <a:schemeClr val="bg1"/>
          </a:solidFill>
          <a:ln w="9525" cap="flat" cmpd="sng">
            <a:solidFill>
              <a:schemeClr val="lt1"/>
            </a:solidFill>
            <a:prstDash val="solid"/>
            <a:round/>
            <a:headEnd type="none" w="sm" len="sm"/>
            <a:tailEnd type="none" w="sm" len="sm"/>
          </a:ln>
        </p:spPr>
        <p:txBody>
          <a:bodyPr spcFirstLastPara="1" wrap="square" lIns="68569" tIns="34275" rIns="68569" bIns="34275" anchor="t" anchorCtr="0">
            <a:spAutoFit/>
          </a:bodyPr>
          <a:lstStyle/>
          <a:p>
            <a:pPr algn="ctr"/>
            <a:r>
              <a:rPr lang="en-US" sz="3600" b="1" dirty="0">
                <a:solidFill>
                  <a:srgbClr val="FF0000"/>
                </a:solidFill>
                <a:latin typeface="Comic Sans MS"/>
                <a:ea typeface="Comic Sans MS"/>
                <a:cs typeface="Comic Sans MS"/>
                <a:sym typeface="Comic Sans MS"/>
              </a:rPr>
              <a:t>Wrap-up</a:t>
            </a:r>
            <a:r>
              <a:rPr lang="en-US" sz="2700" b="1" dirty="0">
                <a:solidFill>
                  <a:srgbClr val="FF0000"/>
                </a:solidFill>
                <a:latin typeface="Comic Sans MS"/>
                <a:ea typeface="Comic Sans MS"/>
                <a:cs typeface="Comic Sans MS"/>
                <a:sym typeface="Comic Sans MS"/>
              </a:rPr>
              <a:t> </a:t>
            </a:r>
          </a:p>
          <a:p>
            <a:pPr algn="ctr"/>
            <a:r>
              <a:rPr lang="en-US" sz="2700" b="1" dirty="0">
                <a:solidFill>
                  <a:srgbClr val="FF0000"/>
                </a:solidFill>
                <a:latin typeface="Comic Sans MS"/>
                <a:ea typeface="Comic Sans MS"/>
                <a:cs typeface="Comic Sans MS"/>
                <a:sym typeface="Comic Sans MS"/>
              </a:rPr>
              <a:t>What we have learnt today:</a:t>
            </a:r>
            <a:endParaRPr sz="1350" dirty="0">
              <a:solidFill>
                <a:srgbClr val="FF0000"/>
              </a:solidFill>
            </a:endParaRPr>
          </a:p>
        </p:txBody>
      </p:sp>
      <p:pic>
        <p:nvPicPr>
          <p:cNvPr id="6065" name="Google Shape;6065;p27"/>
          <p:cNvPicPr preferRelativeResize="0"/>
          <p:nvPr/>
        </p:nvPicPr>
        <p:blipFill rotWithShape="1">
          <a:blip r:embed="rId4">
            <a:alphaModFix/>
          </a:blip>
          <a:srcRect/>
          <a:stretch/>
        </p:blipFill>
        <p:spPr>
          <a:xfrm>
            <a:off x="8020542" y="89917"/>
            <a:ext cx="1072451" cy="514220"/>
          </a:xfrm>
          <a:prstGeom prst="rect">
            <a:avLst/>
          </a:prstGeom>
          <a:noFill/>
          <a:ln>
            <a:noFill/>
          </a:ln>
        </p:spPr>
      </p:pic>
    </p:spTree>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1355093" y="-44157"/>
            <a:ext cx="5470595" cy="482446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108520" y="1449860"/>
            <a:ext cx="6291469" cy="2308324"/>
          </a:xfrm>
          <a:prstGeom prst="rect">
            <a:avLst/>
          </a:prstGeom>
          <a:noFill/>
        </p:spPr>
        <p:txBody>
          <a:bodyPr wrap="square" lIns="91440" tIns="45720" rIns="91440" bIns="45720">
            <a:spAutoFit/>
          </a:bodyPr>
          <a:lstStyle/>
          <a:p>
            <a:pPr algn="ctr"/>
            <a:r>
              <a:rPr lang="en-US" sz="4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1 </a:t>
            </a:r>
            <a:r>
              <a:rPr lang="en-US"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Warm-up</a:t>
            </a:r>
          </a:p>
          <a:p>
            <a:pPr algn="ctr"/>
            <a:r>
              <a:rPr lang="en-US" sz="4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Let’s sing and  dance</a:t>
            </a: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383035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magic-chime-02.wav"/>
          </p:stSnd>
        </p:sndAc>
      </p:transition>
    </mc:Choice>
    <mc:Fallback xmlns="">
      <p:transition spd="slow">
        <p:fade/>
        <p:sndAc>
          <p:stSnd>
            <p:snd r:embed="rId12" name="magic-chime-02.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4" y="525640"/>
            <a:ext cx="1270149" cy="591128"/>
          </a:xfrm>
          <a:prstGeom prst="rect">
            <a:avLst/>
          </a:prstGeom>
          <a:noFill/>
          <a:ln w="9525">
            <a:noFill/>
          </a:ln>
        </p:spPr>
      </p:pic>
      <p:sp>
        <p:nvSpPr>
          <p:cNvPr id="64534" name="文本框 64533"/>
          <p:cNvSpPr txBox="1"/>
          <p:nvPr/>
        </p:nvSpPr>
        <p:spPr>
          <a:xfrm>
            <a:off x="2026877" y="2507245"/>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34">
              <a:spcBef>
                <a:spcPct val="50000"/>
              </a:spcBef>
              <a:buClr>
                <a:srgbClr val="000000"/>
              </a:buClr>
            </a:pPr>
            <a:r>
              <a:rPr lang="en-US" altLang="zh-CN" sz="5400" b="1" kern="0" dirty="0">
                <a:solidFill>
                  <a:srgbClr val="F9EFD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5400" b="1" kern="0" dirty="0">
              <a:solidFill>
                <a:srgbClr val="F9EFD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41514" y="169297"/>
            <a:ext cx="1173108" cy="562483"/>
          </a:xfrm>
          <a:prstGeom prst="rect">
            <a:avLst/>
          </a:prstGeom>
        </p:spPr>
      </p:pic>
    </p:spTree>
    <p:custDataLst>
      <p:tags r:id="rId1"/>
    </p:custDataLst>
    <p:extLst>
      <p:ext uri="{BB962C8B-B14F-4D97-AF65-F5344CB8AC3E}">
        <p14:creationId xmlns:p14="http://schemas.microsoft.com/office/powerpoint/2010/main" val="3615496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repeatCount="indefinite"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888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EEC10-B5B6-4D69-B333-3DB4C890AE2A}"/>
              </a:ext>
            </a:extLst>
          </p:cNvPr>
          <p:cNvSpPr>
            <a:spLocks noGrp="1"/>
          </p:cNvSpPr>
          <p:nvPr>
            <p:ph type="ctrTitle"/>
          </p:nvPr>
        </p:nvSpPr>
        <p:spPr/>
        <p:txBody>
          <a:bodyPr/>
          <a:lstStyle/>
          <a:p>
            <a:endParaRPr lang="en-SG"/>
          </a:p>
        </p:txBody>
      </p:sp>
      <p:sp>
        <p:nvSpPr>
          <p:cNvPr id="3" name="Subtitle 2">
            <a:extLst>
              <a:ext uri="{FF2B5EF4-FFF2-40B4-BE49-F238E27FC236}">
                <a16:creationId xmlns:a16="http://schemas.microsoft.com/office/drawing/2014/main" id="{C4BC4C7B-B5EE-422C-B818-08B714A51B01}"/>
              </a:ext>
            </a:extLst>
          </p:cNvPr>
          <p:cNvSpPr>
            <a:spLocks noGrp="1"/>
          </p:cNvSpPr>
          <p:nvPr>
            <p:ph type="subTitle" idx="1"/>
          </p:nvPr>
        </p:nvSpPr>
        <p:spPr/>
        <p:txBody>
          <a:bodyPr/>
          <a:lstStyle/>
          <a:p>
            <a:endParaRPr lang="en-SG"/>
          </a:p>
        </p:txBody>
      </p:sp>
      <p:pic>
        <p:nvPicPr>
          <p:cNvPr id="4" name="Your hobby song for kids - What do you like to do- English class in kindergarten">
            <a:hlinkClick r:id="" action="ppaction://media"/>
            <a:extLst>
              <a:ext uri="{FF2B5EF4-FFF2-40B4-BE49-F238E27FC236}">
                <a16:creationId xmlns:a16="http://schemas.microsoft.com/office/drawing/2014/main" id="{319E28CE-48CB-4302-B6C1-6363564CF8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84285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7F42304-EA32-4CDB-91BB-B86063BA5BC2}"/>
              </a:ext>
            </a:extLst>
          </p:cNvPr>
          <p:cNvGrpSpPr/>
          <p:nvPr/>
        </p:nvGrpSpPr>
        <p:grpSpPr>
          <a:xfrm>
            <a:off x="223184" y="525226"/>
            <a:ext cx="4594860" cy="4038839"/>
            <a:chOff x="81280" y="152082"/>
            <a:chExt cx="7233920" cy="6207760"/>
          </a:xfrm>
        </p:grpSpPr>
        <p:pic>
          <p:nvPicPr>
            <p:cNvPr id="9218" name="Picture 2" descr="Free tv television televising illustration">
              <a:extLst>
                <a:ext uri="{FF2B5EF4-FFF2-40B4-BE49-F238E27FC236}">
                  <a16:creationId xmlns:a16="http://schemas.microsoft.com/office/drawing/2014/main" id="{F1904C51-DA0B-4DF4-9DA1-7A54FA63A2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94" b="90000" l="10000" r="90000">
                          <a14:foregroundMark x1="15859" y1="26224" x2="82031" y2="68878"/>
                          <a14:foregroundMark x1="82031" y1="68878" x2="83594" y2="70714"/>
                          <a14:foregroundMark x1="65781" y1="40000" x2="60391" y2="56735"/>
                          <a14:foregroundMark x1="60391" y1="56735" x2="55547" y2="64286"/>
                          <a14:foregroundMark x1="55547" y1="64286" x2="50313" y2="68265"/>
                          <a14:foregroundMark x1="50313" y1="68265" x2="44453" y2="69184"/>
                          <a14:foregroundMark x1="44453" y1="69184" x2="34688" y2="65102"/>
                          <a14:foregroundMark x1="34688" y1="65102" x2="26875" y2="56939"/>
                          <a14:foregroundMark x1="26875" y1="56939" x2="17422" y2="37449"/>
                          <a14:foregroundMark x1="23672" y1="29286" x2="51406" y2="24898"/>
                          <a14:foregroundMark x1="51406" y1="24898" x2="65313" y2="26224"/>
                          <a14:foregroundMark x1="65313" y1="26224" x2="78281" y2="30510"/>
                          <a14:foregroundMark x1="32891" y1="27449" x2="63828" y2="31429"/>
                          <a14:foregroundMark x1="70313" y1="41327" x2="82188" y2="58367"/>
                          <a14:foregroundMark x1="17422" y1="38469" x2="19609" y2="76429"/>
                          <a14:foregroundMark x1="19609" y1="76429" x2="25625" y2="73980"/>
                          <a14:foregroundMark x1="25625" y1="73980" x2="28828" y2="68367"/>
                          <a14:foregroundMark x1="28828" y1="68367" x2="24609" y2="66837"/>
                          <a14:foregroundMark x1="63047" y1="7653" x2="65234" y2="10204"/>
                          <a14:foregroundMark x1="87813" y1="4694" x2="87813" y2="4694"/>
                        </a14:backgroundRemoval>
                      </a14:imgEffect>
                    </a14:imgLayer>
                  </a14:imgProps>
                </a:ext>
                <a:ext uri="{28A0092B-C50C-407E-A947-70E740481C1C}">
                  <a14:useLocalDpi xmlns:a14="http://schemas.microsoft.com/office/drawing/2010/main" val="0"/>
                </a:ext>
              </a:extLst>
            </a:blip>
            <a:srcRect l="10412" t="1625" r="8822" b="7857"/>
            <a:stretch/>
          </p:blipFill>
          <p:spPr bwMode="auto">
            <a:xfrm>
              <a:off x="81280" y="152082"/>
              <a:ext cx="7233920" cy="6207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7554BE-D776-4EB0-8E97-64831F4CCB0D}"/>
                </a:ext>
              </a:extLst>
            </p:cNvPr>
            <p:cNvPicPr>
              <a:picLocks noChangeAspect="1"/>
            </p:cNvPicPr>
            <p:nvPr/>
          </p:nvPicPr>
          <p:blipFill rotWithShape="1">
            <a:blip r:embed="rId5"/>
            <a:srcRect l="4906" r="3251"/>
            <a:stretch/>
          </p:blipFill>
          <p:spPr>
            <a:xfrm>
              <a:off x="1188721" y="2469516"/>
              <a:ext cx="3454772" cy="2648902"/>
            </a:xfrm>
            <a:prstGeom prst="rect">
              <a:avLst/>
            </a:prstGeom>
          </p:spPr>
        </p:pic>
      </p:grpSp>
      <p:sp>
        <p:nvSpPr>
          <p:cNvPr id="8" name="Speech Bubble: Rectangle with Corners Rounded 7">
            <a:extLst>
              <a:ext uri="{FF2B5EF4-FFF2-40B4-BE49-F238E27FC236}">
                <a16:creationId xmlns:a16="http://schemas.microsoft.com/office/drawing/2014/main" id="{ED6CB507-6520-4CE7-9536-0BA5A1C75DA5}"/>
              </a:ext>
            </a:extLst>
          </p:cNvPr>
          <p:cNvSpPr/>
          <p:nvPr/>
        </p:nvSpPr>
        <p:spPr>
          <a:xfrm>
            <a:off x="378994" y="494708"/>
            <a:ext cx="4283242" cy="768609"/>
          </a:xfrm>
          <a:prstGeom prst="wedgeRoundRectCallout">
            <a:avLst>
              <a:gd name="adj1" fmla="val 28103"/>
              <a:gd name="adj2" fmla="val 40456"/>
              <a:gd name="adj3" fmla="val 16667"/>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rgbClr val="0070C0"/>
                </a:solidFill>
                <a:latin typeface="Comic Sans MS" panose="030F0702030302020204" pitchFamily="66" charset="0"/>
              </a:rPr>
              <a:t>List all hobbies in the video!</a:t>
            </a:r>
          </a:p>
        </p:txBody>
      </p:sp>
      <p:sp>
        <p:nvSpPr>
          <p:cNvPr id="11" name="Speech Bubble: Rectangle with Corners Rounded 10">
            <a:extLst>
              <a:ext uri="{FF2B5EF4-FFF2-40B4-BE49-F238E27FC236}">
                <a16:creationId xmlns:a16="http://schemas.microsoft.com/office/drawing/2014/main" id="{EADA9337-AB2C-4DF7-B0A1-D09E32FD25A5}"/>
              </a:ext>
            </a:extLst>
          </p:cNvPr>
          <p:cNvSpPr/>
          <p:nvPr/>
        </p:nvSpPr>
        <p:spPr>
          <a:xfrm>
            <a:off x="4893359" y="875258"/>
            <a:ext cx="4027457" cy="4038839"/>
          </a:xfrm>
          <a:prstGeom prst="wedgeRoundRectCallout">
            <a:avLst>
              <a:gd name="adj1" fmla="val 49848"/>
              <a:gd name="adj2" fmla="val -33230"/>
              <a:gd name="adj3" fmla="val 16667"/>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250" dirty="0">
                <a:solidFill>
                  <a:srgbClr val="E01038"/>
                </a:solidFill>
                <a:latin typeface="Comic Sans MS" panose="030F0702030302020204" pitchFamily="66" charset="0"/>
              </a:rPr>
              <a:t>Playing guitar</a:t>
            </a:r>
          </a:p>
          <a:p>
            <a:pPr algn="ctr"/>
            <a:r>
              <a:rPr lang="en-SG" sz="2250" dirty="0">
                <a:solidFill>
                  <a:srgbClr val="E01038"/>
                </a:solidFill>
                <a:latin typeface="Comic Sans MS" panose="030F0702030302020204" pitchFamily="66" charset="0"/>
              </a:rPr>
              <a:t>Swimming</a:t>
            </a:r>
          </a:p>
          <a:p>
            <a:pPr algn="ctr"/>
            <a:r>
              <a:rPr lang="en-SG" sz="2250" dirty="0">
                <a:solidFill>
                  <a:srgbClr val="E01038"/>
                </a:solidFill>
                <a:latin typeface="Comic Sans MS" panose="030F0702030302020204" pitchFamily="66" charset="0"/>
              </a:rPr>
              <a:t>Cooking</a:t>
            </a:r>
          </a:p>
          <a:p>
            <a:pPr algn="ctr"/>
            <a:r>
              <a:rPr lang="en-SG" sz="2250" dirty="0">
                <a:solidFill>
                  <a:srgbClr val="E01038"/>
                </a:solidFill>
                <a:latin typeface="Comic Sans MS" panose="030F0702030302020204" pitchFamily="66" charset="0"/>
              </a:rPr>
              <a:t>Singing</a:t>
            </a:r>
          </a:p>
          <a:p>
            <a:pPr algn="ctr"/>
            <a:r>
              <a:rPr lang="en-SG" sz="2250" dirty="0">
                <a:solidFill>
                  <a:srgbClr val="E01038"/>
                </a:solidFill>
                <a:latin typeface="Comic Sans MS" panose="030F0702030302020204" pitchFamily="66" charset="0"/>
              </a:rPr>
              <a:t>Listening to hip-hop music</a:t>
            </a:r>
          </a:p>
          <a:p>
            <a:pPr algn="ctr"/>
            <a:r>
              <a:rPr lang="en-SG" sz="2250" dirty="0">
                <a:solidFill>
                  <a:srgbClr val="E01038"/>
                </a:solidFill>
                <a:latin typeface="Comic Sans MS" panose="030F0702030302020204" pitchFamily="66" charset="0"/>
              </a:rPr>
              <a:t>Playing soccer</a:t>
            </a:r>
          </a:p>
          <a:p>
            <a:pPr algn="ctr"/>
            <a:r>
              <a:rPr lang="en-SG" sz="2250" dirty="0">
                <a:solidFill>
                  <a:srgbClr val="E01038"/>
                </a:solidFill>
                <a:latin typeface="Comic Sans MS" panose="030F0702030302020204" pitchFamily="66" charset="0"/>
              </a:rPr>
              <a:t>Surfing</a:t>
            </a:r>
          </a:p>
          <a:p>
            <a:pPr algn="ctr"/>
            <a:r>
              <a:rPr lang="en-SG" sz="2250" dirty="0">
                <a:solidFill>
                  <a:srgbClr val="E01038"/>
                </a:solidFill>
                <a:latin typeface="Comic Sans MS" panose="030F0702030302020204" pitchFamily="66" charset="0"/>
              </a:rPr>
              <a:t>Drawing</a:t>
            </a:r>
          </a:p>
          <a:p>
            <a:pPr algn="ctr"/>
            <a:r>
              <a:rPr lang="en-SG" sz="2250" dirty="0">
                <a:solidFill>
                  <a:srgbClr val="E01038"/>
                </a:solidFill>
                <a:latin typeface="Comic Sans MS" panose="030F0702030302020204" pitchFamily="66" charset="0"/>
              </a:rPr>
              <a:t>Reading books</a:t>
            </a:r>
          </a:p>
        </p:txBody>
      </p:sp>
    </p:spTree>
    <p:extLst>
      <p:ext uri="{BB962C8B-B14F-4D97-AF65-F5344CB8AC3E}">
        <p14:creationId xmlns:p14="http://schemas.microsoft.com/office/powerpoint/2010/main" val="366272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barn(inVertical)">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barn(inVertical)">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barn(inVertical)">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barn(inVertical)">
                                      <p:cBhvr>
                                        <p:cTn id="42" dur="500"/>
                                        <p:tgtEl>
                                          <p:spTgt spid="1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barn(inVertical)">
                                      <p:cBhvr>
                                        <p:cTn id="47" dur="500"/>
                                        <p:tgtEl>
                                          <p:spTgt spid="11">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xEl>
                                              <p:pRg st="8" end="8"/>
                                            </p:txEl>
                                          </p:spTgt>
                                        </p:tgtEl>
                                        <p:attrNameLst>
                                          <p:attrName>style.visibility</p:attrName>
                                        </p:attrNameLst>
                                      </p:cBhvr>
                                      <p:to>
                                        <p:strVal val="visible"/>
                                      </p:to>
                                    </p:set>
                                    <p:animEffect transition="in" filter="barn(inVertical)">
                                      <p:cBhvr>
                                        <p:cTn id="5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510DE69-C8A2-7537-D869-9CBB190E0B18}"/>
              </a:ext>
            </a:extLst>
          </p:cNvPr>
          <p:cNvSpPr/>
          <p:nvPr/>
        </p:nvSpPr>
        <p:spPr>
          <a:xfrm>
            <a:off x="304800" y="333375"/>
            <a:ext cx="8658225" cy="4653417"/>
          </a:xfrm>
          <a:prstGeom prst="roundRect">
            <a:avLst>
              <a:gd name="adj" fmla="val 7476"/>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a:t>
            </a:r>
            <a:endParaRPr lang="en-US" dirty="0"/>
          </a:p>
        </p:txBody>
      </p:sp>
      <p:sp>
        <p:nvSpPr>
          <p:cNvPr id="18" name="TextBox 17">
            <a:extLst>
              <a:ext uri="{FF2B5EF4-FFF2-40B4-BE49-F238E27FC236}">
                <a16:creationId xmlns:a16="http://schemas.microsoft.com/office/drawing/2014/main" id="{84108EC8-5178-7BD5-4218-DF64131C62CB}"/>
              </a:ext>
            </a:extLst>
          </p:cNvPr>
          <p:cNvSpPr txBox="1"/>
          <p:nvPr/>
        </p:nvSpPr>
        <p:spPr>
          <a:xfrm>
            <a:off x="1676400" y="774594"/>
            <a:ext cx="5660335" cy="461665"/>
          </a:xfrm>
          <a:prstGeom prst="rect">
            <a:avLst/>
          </a:prstGeom>
          <a:noFill/>
        </p:spPr>
        <p:txBody>
          <a:bodyPr wrap="square" rtlCol="0">
            <a:spAutoFit/>
          </a:bodyPr>
          <a:lstStyle/>
          <a:p>
            <a:r>
              <a:rPr lang="en-US" sz="2400" b="1" dirty="0">
                <a:solidFill>
                  <a:srgbClr val="002060"/>
                </a:solidFill>
                <a:latin typeface="Comic Sans MS" panose="030F0702030302020204" pitchFamily="66" charset="0"/>
              </a:rPr>
              <a:t>Verb forms (gerund and infinitive). </a:t>
            </a:r>
          </a:p>
        </p:txBody>
      </p:sp>
      <p:sp>
        <p:nvSpPr>
          <p:cNvPr id="19" name="Google Shape;8552;p56">
            <a:extLst>
              <a:ext uri="{FF2B5EF4-FFF2-40B4-BE49-F238E27FC236}">
                <a16:creationId xmlns:a16="http://schemas.microsoft.com/office/drawing/2014/main" id="{9E03E614-0DDD-67DF-5A91-0109AFF837CE}"/>
              </a:ext>
            </a:extLst>
          </p:cNvPr>
          <p:cNvSpPr/>
          <p:nvPr/>
        </p:nvSpPr>
        <p:spPr>
          <a:xfrm flipH="1">
            <a:off x="3058746" y="-2651"/>
            <a:ext cx="2538663" cy="672052"/>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FF0000"/>
                </a:solidFill>
                <a:latin typeface="Comic Sans MS" panose="030F0702030302020204" pitchFamily="66" charset="0"/>
              </a:rPr>
              <a:t>  </a:t>
            </a:r>
            <a:r>
              <a:rPr lang="en-US" sz="2800" b="1" dirty="0">
                <a:solidFill>
                  <a:schemeClr val="bg1"/>
                </a:solidFill>
                <a:latin typeface="Comic Sans MS" panose="030F0702030302020204" pitchFamily="66" charset="0"/>
              </a:rPr>
              <a:t>Grammar</a:t>
            </a:r>
            <a:endParaRPr kumimoji="0" sz="2800" b="1" i="0" u="none" strike="noStrike" kern="0" cap="none" spc="0" normalizeH="0" baseline="0" noProof="0" dirty="0">
              <a:ln>
                <a:noFill/>
              </a:ln>
              <a:solidFill>
                <a:schemeClr val="bg1"/>
              </a:solidFill>
              <a:effectLst/>
              <a:uLnTx/>
              <a:uFillTx/>
              <a:cs typeface="Arial"/>
              <a:sym typeface="Arial"/>
            </a:endParaRPr>
          </a:p>
        </p:txBody>
      </p:sp>
      <p:pic>
        <p:nvPicPr>
          <p:cNvPr id="2050" name="Picture 2" descr="Blackboard Bulletin board Whiteboard Green , White Board ...">
            <a:extLst>
              <a:ext uri="{FF2B5EF4-FFF2-40B4-BE49-F238E27FC236}">
                <a16:creationId xmlns:a16="http://schemas.microsoft.com/office/drawing/2014/main" id="{CE0D9B46-F571-C502-4CDE-A32518B831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47725" y="1275596"/>
            <a:ext cx="3848305" cy="30935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E58C143-7368-8951-29E1-FAD973EB4518}"/>
              </a:ext>
            </a:extLst>
          </p:cNvPr>
          <p:cNvPicPr>
            <a:picLocks noChangeAspect="1"/>
          </p:cNvPicPr>
          <p:nvPr/>
        </p:nvPicPr>
        <p:blipFill>
          <a:blip r:embed="rId5"/>
          <a:stretch>
            <a:fillRect/>
          </a:stretch>
        </p:blipFill>
        <p:spPr>
          <a:xfrm>
            <a:off x="0" y="2485232"/>
            <a:ext cx="1476984" cy="2660118"/>
          </a:xfrm>
          <a:prstGeom prst="rect">
            <a:avLst/>
          </a:prstGeom>
        </p:spPr>
      </p:pic>
      <p:pic>
        <p:nvPicPr>
          <p:cNvPr id="21" name="Picture 2" descr="Blackboard Bulletin board Whiteboard Green , White Board ...">
            <a:extLst>
              <a:ext uri="{FF2B5EF4-FFF2-40B4-BE49-F238E27FC236}">
                <a16:creationId xmlns:a16="http://schemas.microsoft.com/office/drawing/2014/main" id="{1A233859-2B21-369A-5F33-95D0BAD38A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99526" y="1275596"/>
            <a:ext cx="4339674" cy="30935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5DF6C0E-F1D0-00FE-DF61-AC5660424476}"/>
              </a:ext>
            </a:extLst>
          </p:cNvPr>
          <p:cNvPicPr>
            <a:picLocks noChangeAspect="1"/>
          </p:cNvPicPr>
          <p:nvPr/>
        </p:nvPicPr>
        <p:blipFill>
          <a:blip r:embed="rId6"/>
          <a:stretch>
            <a:fillRect/>
          </a:stretch>
        </p:blipFill>
        <p:spPr>
          <a:xfrm>
            <a:off x="7941227" y="3586765"/>
            <a:ext cx="1264171" cy="1564743"/>
          </a:xfrm>
          <a:prstGeom prst="rect">
            <a:avLst/>
          </a:prstGeom>
        </p:spPr>
      </p:pic>
      <p:sp>
        <p:nvSpPr>
          <p:cNvPr id="24" name="TextBox 23">
            <a:extLst>
              <a:ext uri="{FF2B5EF4-FFF2-40B4-BE49-F238E27FC236}">
                <a16:creationId xmlns:a16="http://schemas.microsoft.com/office/drawing/2014/main" id="{B9306194-C80E-7F7F-CBDC-F6C20E90C139}"/>
              </a:ext>
            </a:extLst>
          </p:cNvPr>
          <p:cNvSpPr txBox="1"/>
          <p:nvPr/>
        </p:nvSpPr>
        <p:spPr>
          <a:xfrm>
            <a:off x="1176028" y="1448205"/>
            <a:ext cx="3052036" cy="2247090"/>
          </a:xfrm>
          <a:prstGeom prst="rect">
            <a:avLst/>
          </a:prstGeom>
          <a:noFill/>
        </p:spPr>
        <p:txBody>
          <a:bodyPr wrap="square" rtlCol="0">
            <a:spAutoFit/>
          </a:bodyPr>
          <a:lstStyle/>
          <a:p>
            <a:pPr algn="ctr">
              <a:lnSpc>
                <a:spcPct val="150000"/>
              </a:lnSpc>
            </a:pPr>
            <a:r>
              <a:rPr lang="en-US" sz="2400" b="1" dirty="0">
                <a:solidFill>
                  <a:schemeClr val="bg1"/>
                </a:solidFill>
                <a:latin typeface="Comic Sans MS" panose="030F0702030302020204" pitchFamily="66" charset="0"/>
              </a:rPr>
              <a:t>Gerunds</a:t>
            </a:r>
          </a:p>
          <a:p>
            <a:pPr>
              <a:lnSpc>
                <a:spcPct val="150000"/>
              </a:lnSpc>
            </a:pPr>
            <a:r>
              <a:rPr lang="en-US" sz="2400" b="1" dirty="0">
                <a:solidFill>
                  <a:schemeClr val="bg1"/>
                </a:solidFill>
                <a:latin typeface="Comic Sans MS" panose="030F0702030302020204" pitchFamily="66" charset="0"/>
              </a:rPr>
              <a:t>like</a:t>
            </a:r>
          </a:p>
          <a:p>
            <a:pPr>
              <a:lnSpc>
                <a:spcPct val="150000"/>
              </a:lnSpc>
            </a:pPr>
            <a:r>
              <a:rPr lang="en-US" sz="2400" b="1">
                <a:solidFill>
                  <a:schemeClr val="bg1"/>
                </a:solidFill>
                <a:latin typeface="Comic Sans MS" panose="030F0702030302020204" pitchFamily="66" charset="0"/>
              </a:rPr>
              <a:t>good at    + </a:t>
            </a:r>
            <a:r>
              <a:rPr lang="en-US" sz="2400" b="1" dirty="0">
                <a:solidFill>
                  <a:schemeClr val="bg1"/>
                </a:solidFill>
                <a:latin typeface="Comic Sans MS" panose="030F0702030302020204" pitchFamily="66" charset="0"/>
              </a:rPr>
              <a:t>V-</a:t>
            </a:r>
            <a:r>
              <a:rPr lang="en-US" sz="2400" b="1" dirty="0" err="1">
                <a:solidFill>
                  <a:schemeClr val="bg1"/>
                </a:solidFill>
                <a:latin typeface="Comic Sans MS" panose="030F0702030302020204" pitchFamily="66" charset="0"/>
              </a:rPr>
              <a:t>ing</a:t>
            </a:r>
            <a:endParaRPr lang="en-US" sz="2400" b="1" dirty="0">
              <a:solidFill>
                <a:schemeClr val="bg1"/>
              </a:solidFill>
              <a:latin typeface="Comic Sans MS" panose="030F0702030302020204" pitchFamily="66" charset="0"/>
            </a:endParaRPr>
          </a:p>
          <a:p>
            <a:pPr>
              <a:lnSpc>
                <a:spcPct val="150000"/>
              </a:lnSpc>
            </a:pPr>
            <a:r>
              <a:rPr lang="en-US" sz="2400" b="1">
                <a:solidFill>
                  <a:schemeClr val="bg1"/>
                </a:solidFill>
                <a:latin typeface="Comic Sans MS" panose="030F0702030302020204" pitchFamily="66" charset="0"/>
              </a:rPr>
              <a:t>enjoy</a:t>
            </a:r>
            <a:endParaRPr lang="en-US" sz="2400" b="1" dirty="0">
              <a:solidFill>
                <a:schemeClr val="bg1"/>
              </a:solidFill>
              <a:latin typeface="Comic Sans MS" panose="030F0702030302020204" pitchFamily="66" charset="0"/>
            </a:endParaRPr>
          </a:p>
        </p:txBody>
      </p:sp>
      <p:sp>
        <p:nvSpPr>
          <p:cNvPr id="25" name="TextBox 24">
            <a:extLst>
              <a:ext uri="{FF2B5EF4-FFF2-40B4-BE49-F238E27FC236}">
                <a16:creationId xmlns:a16="http://schemas.microsoft.com/office/drawing/2014/main" id="{8316BEED-4AD5-118E-669C-7C9053C2BA5A}"/>
              </a:ext>
            </a:extLst>
          </p:cNvPr>
          <p:cNvSpPr txBox="1"/>
          <p:nvPr/>
        </p:nvSpPr>
        <p:spPr>
          <a:xfrm>
            <a:off x="4800600" y="1448205"/>
            <a:ext cx="3848305" cy="1846852"/>
          </a:xfrm>
          <a:prstGeom prst="rect">
            <a:avLst/>
          </a:prstGeom>
          <a:noFill/>
        </p:spPr>
        <p:txBody>
          <a:bodyPr wrap="square" rtlCol="0">
            <a:spAutoFit/>
          </a:bodyPr>
          <a:lstStyle/>
          <a:p>
            <a:pPr algn="ctr">
              <a:lnSpc>
                <a:spcPct val="150000"/>
              </a:lnSpc>
            </a:pPr>
            <a:r>
              <a:rPr lang="en-US" sz="2400" b="1" dirty="0">
                <a:solidFill>
                  <a:schemeClr val="bg1"/>
                </a:solidFill>
                <a:latin typeface="Comic Sans MS" panose="030F0702030302020204" pitchFamily="66" charset="0"/>
              </a:rPr>
              <a:t>Examples</a:t>
            </a:r>
          </a:p>
          <a:p>
            <a:pPr>
              <a:lnSpc>
                <a:spcPct val="150000"/>
              </a:lnSpc>
            </a:pPr>
            <a:r>
              <a:rPr lang="en-US" dirty="0">
                <a:solidFill>
                  <a:schemeClr val="bg1"/>
                </a:solidFill>
                <a:latin typeface="Comic Sans MS" panose="030F0702030302020204" pitchFamily="66" charset="0"/>
              </a:rPr>
              <a:t>1. I like (play) ______ sports. </a:t>
            </a:r>
          </a:p>
          <a:p>
            <a:pPr>
              <a:lnSpc>
                <a:spcPct val="150000"/>
              </a:lnSpc>
            </a:pPr>
            <a:r>
              <a:rPr lang="en-US" dirty="0">
                <a:solidFill>
                  <a:schemeClr val="bg1"/>
                </a:solidFill>
                <a:latin typeface="Comic Sans MS" panose="030F0702030302020204" pitchFamily="66" charset="0"/>
              </a:rPr>
              <a:t>2. She is good at (dance) _____.</a:t>
            </a:r>
          </a:p>
          <a:p>
            <a:pPr>
              <a:lnSpc>
                <a:spcPct val="150000"/>
              </a:lnSpc>
            </a:pPr>
            <a:r>
              <a:rPr lang="en-US" dirty="0">
                <a:solidFill>
                  <a:schemeClr val="bg1"/>
                </a:solidFill>
                <a:latin typeface="Comic Sans MS" panose="030F0702030302020204" pitchFamily="66" charset="0"/>
              </a:rPr>
              <a:t>3. I enjoy (go) _____ fishing.</a:t>
            </a:r>
          </a:p>
        </p:txBody>
      </p:sp>
      <p:sp>
        <p:nvSpPr>
          <p:cNvPr id="26" name="TextBox 25">
            <a:extLst>
              <a:ext uri="{FF2B5EF4-FFF2-40B4-BE49-F238E27FC236}">
                <a16:creationId xmlns:a16="http://schemas.microsoft.com/office/drawing/2014/main" id="{07F4D2B4-B480-B8A5-4EE9-3ABB5F54A356}"/>
              </a:ext>
            </a:extLst>
          </p:cNvPr>
          <p:cNvSpPr txBox="1"/>
          <p:nvPr/>
        </p:nvSpPr>
        <p:spPr>
          <a:xfrm>
            <a:off x="6391425" y="2015684"/>
            <a:ext cx="1199999" cy="461665"/>
          </a:xfrm>
          <a:prstGeom prst="rect">
            <a:avLst/>
          </a:prstGeom>
          <a:noFill/>
        </p:spPr>
        <p:txBody>
          <a:bodyPr wrap="square" rtlCol="0">
            <a:spAutoFit/>
          </a:bodyPr>
          <a:lstStyle/>
          <a:p>
            <a:r>
              <a:rPr lang="en-US" dirty="0">
                <a:solidFill>
                  <a:srgbClr val="FF0000"/>
                </a:solidFill>
                <a:latin typeface="Comic Sans MS" panose="030F0702030302020204" pitchFamily="66" charset="0"/>
              </a:rPr>
              <a:t>playing</a:t>
            </a:r>
            <a:r>
              <a:rPr lang="en-US" sz="2400" dirty="0">
                <a:solidFill>
                  <a:srgbClr val="FF0000"/>
                </a:solidFill>
                <a:latin typeface="Comic Sans MS" panose="030F0702030302020204" pitchFamily="66" charset="0"/>
              </a:rPr>
              <a:t>  </a:t>
            </a:r>
          </a:p>
        </p:txBody>
      </p:sp>
      <p:sp>
        <p:nvSpPr>
          <p:cNvPr id="27" name="TextBox 26">
            <a:extLst>
              <a:ext uri="{FF2B5EF4-FFF2-40B4-BE49-F238E27FC236}">
                <a16:creationId xmlns:a16="http://schemas.microsoft.com/office/drawing/2014/main" id="{A6244FA6-7FB1-48EF-CC38-35D208FD7FA4}"/>
              </a:ext>
            </a:extLst>
          </p:cNvPr>
          <p:cNvSpPr txBox="1"/>
          <p:nvPr/>
        </p:nvSpPr>
        <p:spPr>
          <a:xfrm>
            <a:off x="7448906" y="2423903"/>
            <a:ext cx="1199999" cy="461665"/>
          </a:xfrm>
          <a:prstGeom prst="rect">
            <a:avLst/>
          </a:prstGeom>
          <a:noFill/>
        </p:spPr>
        <p:txBody>
          <a:bodyPr wrap="square" rtlCol="0">
            <a:spAutoFit/>
          </a:bodyPr>
          <a:lstStyle/>
          <a:p>
            <a:r>
              <a:rPr lang="en-US" dirty="0">
                <a:solidFill>
                  <a:srgbClr val="FF0000"/>
                </a:solidFill>
                <a:latin typeface="Comic Sans MS" panose="030F0702030302020204" pitchFamily="66" charset="0"/>
              </a:rPr>
              <a:t>dancing</a:t>
            </a:r>
            <a:r>
              <a:rPr lang="en-US" sz="2400" dirty="0">
                <a:solidFill>
                  <a:srgbClr val="FF0000"/>
                </a:solidFill>
                <a:latin typeface="Comic Sans MS" panose="030F0702030302020204" pitchFamily="66" charset="0"/>
              </a:rPr>
              <a:t>  </a:t>
            </a:r>
          </a:p>
        </p:txBody>
      </p:sp>
      <p:sp>
        <p:nvSpPr>
          <p:cNvPr id="28" name="TextBox 27">
            <a:extLst>
              <a:ext uri="{FF2B5EF4-FFF2-40B4-BE49-F238E27FC236}">
                <a16:creationId xmlns:a16="http://schemas.microsoft.com/office/drawing/2014/main" id="{6EE22B2D-5880-808B-D064-059BA24AB147}"/>
              </a:ext>
            </a:extLst>
          </p:cNvPr>
          <p:cNvSpPr txBox="1"/>
          <p:nvPr/>
        </p:nvSpPr>
        <p:spPr>
          <a:xfrm>
            <a:off x="6456761" y="2832598"/>
            <a:ext cx="1199999" cy="461665"/>
          </a:xfrm>
          <a:prstGeom prst="rect">
            <a:avLst/>
          </a:prstGeom>
          <a:noFill/>
        </p:spPr>
        <p:txBody>
          <a:bodyPr wrap="square" rtlCol="0">
            <a:spAutoFit/>
          </a:bodyPr>
          <a:lstStyle/>
          <a:p>
            <a:r>
              <a:rPr lang="en-US" dirty="0">
                <a:solidFill>
                  <a:srgbClr val="FF0000"/>
                </a:solidFill>
                <a:latin typeface="Comic Sans MS" panose="030F0702030302020204" pitchFamily="66" charset="0"/>
              </a:rPr>
              <a:t>going</a:t>
            </a:r>
            <a:r>
              <a:rPr lang="en-US" sz="2400" dirty="0">
                <a:solidFill>
                  <a:srgbClr val="FF0000"/>
                </a:solidFill>
                <a:latin typeface="Comic Sans MS" panose="030F0702030302020204" pitchFamily="66" charset="0"/>
              </a:rPr>
              <a:t>  </a:t>
            </a:r>
          </a:p>
        </p:txBody>
      </p:sp>
      <p:sp>
        <p:nvSpPr>
          <p:cNvPr id="2" name="Right Brace 1">
            <a:extLst>
              <a:ext uri="{FF2B5EF4-FFF2-40B4-BE49-F238E27FC236}">
                <a16:creationId xmlns:a16="http://schemas.microsoft.com/office/drawing/2014/main" id="{FB99CBE8-5E8D-4902-A1C3-80BB93BAFBE8}"/>
              </a:ext>
            </a:extLst>
          </p:cNvPr>
          <p:cNvSpPr/>
          <p:nvPr/>
        </p:nvSpPr>
        <p:spPr>
          <a:xfrm>
            <a:off x="2462463" y="2269958"/>
            <a:ext cx="224589" cy="1316807"/>
          </a:xfrm>
          <a:prstGeom prst="righ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3146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Ding-sound-effect-www_tiengdong_com.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2" name="Ding-sound-effect-www_tiengdong_com.wav"/>
                                        </p:tgtEl>
                                      </p:cMediaNode>
                                    </p:audio>
                                  </p:sub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80">
                                          <p:stCondLst>
                                            <p:cond delay="0"/>
                                          </p:stCondLst>
                                        </p:cTn>
                                        <p:tgtEl>
                                          <p:spTgt spid="28"/>
                                        </p:tgtEl>
                                      </p:cBhvr>
                                    </p:animEffect>
                                    <p:anim calcmode="lin" valueType="num">
                                      <p:cBhvr>
                                        <p:cTn id="4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9" dur="26">
                                          <p:stCondLst>
                                            <p:cond delay="650"/>
                                          </p:stCondLst>
                                        </p:cTn>
                                        <p:tgtEl>
                                          <p:spTgt spid="28"/>
                                        </p:tgtEl>
                                      </p:cBhvr>
                                      <p:to x="100000" y="60000"/>
                                    </p:animScale>
                                    <p:animScale>
                                      <p:cBhvr>
                                        <p:cTn id="50" dur="166" decel="50000">
                                          <p:stCondLst>
                                            <p:cond delay="676"/>
                                          </p:stCondLst>
                                        </p:cTn>
                                        <p:tgtEl>
                                          <p:spTgt spid="28"/>
                                        </p:tgtEl>
                                      </p:cBhvr>
                                      <p:to x="100000" y="100000"/>
                                    </p:animScale>
                                    <p:animScale>
                                      <p:cBhvr>
                                        <p:cTn id="51" dur="26">
                                          <p:stCondLst>
                                            <p:cond delay="1312"/>
                                          </p:stCondLst>
                                        </p:cTn>
                                        <p:tgtEl>
                                          <p:spTgt spid="28"/>
                                        </p:tgtEl>
                                      </p:cBhvr>
                                      <p:to x="100000" y="80000"/>
                                    </p:animScale>
                                    <p:animScale>
                                      <p:cBhvr>
                                        <p:cTn id="52" dur="166" decel="50000">
                                          <p:stCondLst>
                                            <p:cond delay="1338"/>
                                          </p:stCondLst>
                                        </p:cTn>
                                        <p:tgtEl>
                                          <p:spTgt spid="28"/>
                                        </p:tgtEl>
                                      </p:cBhvr>
                                      <p:to x="100000" y="100000"/>
                                    </p:animScale>
                                    <p:animScale>
                                      <p:cBhvr>
                                        <p:cTn id="53" dur="26">
                                          <p:stCondLst>
                                            <p:cond delay="1642"/>
                                          </p:stCondLst>
                                        </p:cTn>
                                        <p:tgtEl>
                                          <p:spTgt spid="28"/>
                                        </p:tgtEl>
                                      </p:cBhvr>
                                      <p:to x="100000" y="90000"/>
                                    </p:animScale>
                                    <p:animScale>
                                      <p:cBhvr>
                                        <p:cTn id="54" dur="166" decel="50000">
                                          <p:stCondLst>
                                            <p:cond delay="1668"/>
                                          </p:stCondLst>
                                        </p:cTn>
                                        <p:tgtEl>
                                          <p:spTgt spid="28"/>
                                        </p:tgtEl>
                                      </p:cBhvr>
                                      <p:to x="100000" y="100000"/>
                                    </p:animScale>
                                    <p:animScale>
                                      <p:cBhvr>
                                        <p:cTn id="55" dur="26">
                                          <p:stCondLst>
                                            <p:cond delay="1808"/>
                                          </p:stCondLst>
                                        </p:cTn>
                                        <p:tgtEl>
                                          <p:spTgt spid="28"/>
                                        </p:tgtEl>
                                      </p:cBhvr>
                                      <p:to x="100000" y="95000"/>
                                    </p:animScale>
                                    <p:animScale>
                                      <p:cBhvr>
                                        <p:cTn id="56" dur="166" decel="50000">
                                          <p:stCondLst>
                                            <p:cond delay="1834"/>
                                          </p:stCondLst>
                                        </p:cTn>
                                        <p:tgtEl>
                                          <p:spTgt spid="28"/>
                                        </p:tgtEl>
                                      </p:cBhvr>
                                      <p:to x="100000" y="100000"/>
                                    </p:animScale>
                                  </p:childTnLst>
                                  <p:subTnLst>
                                    <p:audio>
                                      <p:cMediaNode>
                                        <p:cTn display="0" masterRel="sameClick">
                                          <p:stCondLst>
                                            <p:cond evt="begin" delay="0">
                                              <p:tn val="41"/>
                                            </p:cond>
                                          </p:stCondLst>
                                          <p:endCondLst>
                                            <p:cond evt="onStopAudio" delay="0">
                                              <p:tgtEl>
                                                <p:sldTgt/>
                                              </p:tgtEl>
                                            </p:cond>
                                          </p:endCondLst>
                                        </p:cTn>
                                        <p:tgtEl>
                                          <p:sndTgt r:embed="rId2" name="Ding-sound-effec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510DE69-C8A2-7537-D869-9CBB190E0B18}"/>
              </a:ext>
            </a:extLst>
          </p:cNvPr>
          <p:cNvSpPr/>
          <p:nvPr/>
        </p:nvSpPr>
        <p:spPr>
          <a:xfrm>
            <a:off x="304800" y="333375"/>
            <a:ext cx="8658225" cy="4653417"/>
          </a:xfrm>
          <a:prstGeom prst="roundRect">
            <a:avLst>
              <a:gd name="adj" fmla="val 7476"/>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đ</a:t>
            </a:r>
            <a:endParaRPr lang="en-US" dirty="0"/>
          </a:p>
        </p:txBody>
      </p:sp>
      <p:sp>
        <p:nvSpPr>
          <p:cNvPr id="18" name="TextBox 17">
            <a:extLst>
              <a:ext uri="{FF2B5EF4-FFF2-40B4-BE49-F238E27FC236}">
                <a16:creationId xmlns:a16="http://schemas.microsoft.com/office/drawing/2014/main" id="{84108EC8-5178-7BD5-4218-DF64131C62CB}"/>
              </a:ext>
            </a:extLst>
          </p:cNvPr>
          <p:cNvSpPr txBox="1"/>
          <p:nvPr/>
        </p:nvSpPr>
        <p:spPr>
          <a:xfrm>
            <a:off x="1676400" y="774594"/>
            <a:ext cx="5660335" cy="461665"/>
          </a:xfrm>
          <a:prstGeom prst="rect">
            <a:avLst/>
          </a:prstGeom>
          <a:noFill/>
        </p:spPr>
        <p:txBody>
          <a:bodyPr wrap="square" rtlCol="0">
            <a:spAutoFit/>
          </a:bodyPr>
          <a:lstStyle/>
          <a:p>
            <a:r>
              <a:rPr lang="en-US" sz="2400" b="1" dirty="0">
                <a:solidFill>
                  <a:srgbClr val="002060"/>
                </a:solidFill>
                <a:latin typeface="Comic Sans MS" panose="030F0702030302020204" pitchFamily="66" charset="0"/>
              </a:rPr>
              <a:t>Verb forms (gerund and infinitive). </a:t>
            </a:r>
          </a:p>
        </p:txBody>
      </p:sp>
      <p:sp>
        <p:nvSpPr>
          <p:cNvPr id="19" name="Google Shape;8552;p56">
            <a:extLst>
              <a:ext uri="{FF2B5EF4-FFF2-40B4-BE49-F238E27FC236}">
                <a16:creationId xmlns:a16="http://schemas.microsoft.com/office/drawing/2014/main" id="{9E03E614-0DDD-67DF-5A91-0109AFF837CE}"/>
              </a:ext>
            </a:extLst>
          </p:cNvPr>
          <p:cNvSpPr/>
          <p:nvPr/>
        </p:nvSpPr>
        <p:spPr>
          <a:xfrm flipH="1">
            <a:off x="3058746" y="-2651"/>
            <a:ext cx="2538663" cy="672052"/>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FF0000"/>
                </a:solidFill>
                <a:latin typeface="Comic Sans MS" panose="030F0702030302020204" pitchFamily="66" charset="0"/>
              </a:rPr>
              <a:t>  </a:t>
            </a:r>
            <a:r>
              <a:rPr lang="en-US" sz="2800" b="1" dirty="0">
                <a:solidFill>
                  <a:schemeClr val="bg1"/>
                </a:solidFill>
                <a:latin typeface="Comic Sans MS" panose="030F0702030302020204" pitchFamily="66" charset="0"/>
              </a:rPr>
              <a:t>Grammar</a:t>
            </a:r>
            <a:endParaRPr kumimoji="0" sz="2800" b="1" i="0" u="none" strike="noStrike" kern="0" cap="none" spc="0" normalizeH="0" baseline="0" noProof="0" dirty="0">
              <a:ln>
                <a:noFill/>
              </a:ln>
              <a:solidFill>
                <a:schemeClr val="bg1"/>
              </a:solidFill>
              <a:effectLst/>
              <a:uLnTx/>
              <a:uFillTx/>
              <a:cs typeface="Arial"/>
              <a:sym typeface="Arial"/>
            </a:endParaRPr>
          </a:p>
        </p:txBody>
      </p:sp>
      <p:pic>
        <p:nvPicPr>
          <p:cNvPr id="2050" name="Picture 2" descr="Blackboard Bulletin board Whiteboard Green , White Board ...">
            <a:extLst>
              <a:ext uri="{FF2B5EF4-FFF2-40B4-BE49-F238E27FC236}">
                <a16:creationId xmlns:a16="http://schemas.microsoft.com/office/drawing/2014/main" id="{CE0D9B46-F571-C502-4CDE-A32518B831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89407" y="1236259"/>
            <a:ext cx="6489010" cy="37505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E58C143-7368-8951-29E1-FAD973EB4518}"/>
              </a:ext>
            </a:extLst>
          </p:cNvPr>
          <p:cNvPicPr>
            <a:picLocks noChangeAspect="1"/>
          </p:cNvPicPr>
          <p:nvPr/>
        </p:nvPicPr>
        <p:blipFill>
          <a:blip r:embed="rId5"/>
          <a:stretch>
            <a:fillRect/>
          </a:stretch>
        </p:blipFill>
        <p:spPr>
          <a:xfrm>
            <a:off x="0" y="2485232"/>
            <a:ext cx="1476984" cy="2660118"/>
          </a:xfrm>
          <a:prstGeom prst="rect">
            <a:avLst/>
          </a:prstGeom>
        </p:spPr>
      </p:pic>
      <p:pic>
        <p:nvPicPr>
          <p:cNvPr id="22" name="Picture 21">
            <a:extLst>
              <a:ext uri="{FF2B5EF4-FFF2-40B4-BE49-F238E27FC236}">
                <a16:creationId xmlns:a16="http://schemas.microsoft.com/office/drawing/2014/main" id="{15DF6C0E-F1D0-00FE-DF61-AC5660424476}"/>
              </a:ext>
            </a:extLst>
          </p:cNvPr>
          <p:cNvPicPr>
            <a:picLocks noChangeAspect="1"/>
          </p:cNvPicPr>
          <p:nvPr/>
        </p:nvPicPr>
        <p:blipFill>
          <a:blip r:embed="rId6"/>
          <a:stretch>
            <a:fillRect/>
          </a:stretch>
        </p:blipFill>
        <p:spPr>
          <a:xfrm>
            <a:off x="7941227" y="3586765"/>
            <a:ext cx="1264171" cy="1564743"/>
          </a:xfrm>
          <a:prstGeom prst="rect">
            <a:avLst/>
          </a:prstGeom>
        </p:spPr>
      </p:pic>
      <p:sp>
        <p:nvSpPr>
          <p:cNvPr id="24" name="TextBox 23">
            <a:extLst>
              <a:ext uri="{FF2B5EF4-FFF2-40B4-BE49-F238E27FC236}">
                <a16:creationId xmlns:a16="http://schemas.microsoft.com/office/drawing/2014/main" id="{B9306194-C80E-7F7F-CBDC-F6C20E90C139}"/>
              </a:ext>
            </a:extLst>
          </p:cNvPr>
          <p:cNvSpPr txBox="1"/>
          <p:nvPr/>
        </p:nvSpPr>
        <p:spPr>
          <a:xfrm>
            <a:off x="2095500" y="1406395"/>
            <a:ext cx="5353405" cy="2534284"/>
          </a:xfrm>
          <a:prstGeom prst="rect">
            <a:avLst/>
          </a:prstGeom>
          <a:noFill/>
        </p:spPr>
        <p:txBody>
          <a:bodyPr wrap="square" rtlCol="0">
            <a:spAutoFit/>
          </a:bodyPr>
          <a:lstStyle/>
          <a:p>
            <a:pPr algn="ctr">
              <a:lnSpc>
                <a:spcPct val="150000"/>
              </a:lnSpc>
            </a:pPr>
            <a:r>
              <a:rPr lang="en-US" sz="2400" b="1" dirty="0">
                <a:solidFill>
                  <a:schemeClr val="bg1"/>
                </a:solidFill>
                <a:latin typeface="Comic Sans MS" panose="030F0702030302020204" pitchFamily="66" charset="0"/>
              </a:rPr>
              <a:t>Infinitive</a:t>
            </a:r>
          </a:p>
          <a:p>
            <a:pPr algn="ctr">
              <a:lnSpc>
                <a:spcPct val="150000"/>
              </a:lnSpc>
            </a:pPr>
            <a:r>
              <a:rPr lang="en-US" sz="2400" b="1" i="1" dirty="0">
                <a:solidFill>
                  <a:srgbClr val="FF0000"/>
                </a:solidFill>
                <a:latin typeface="Comic Sans MS" panose="030F0702030302020204" pitchFamily="66" charset="0"/>
              </a:rPr>
              <a:t>can + V</a:t>
            </a:r>
          </a:p>
          <a:p>
            <a:pPr algn="ctr">
              <a:lnSpc>
                <a:spcPct val="150000"/>
              </a:lnSpc>
            </a:pPr>
            <a:r>
              <a:rPr lang="en-US" sz="2000" b="1" dirty="0">
                <a:solidFill>
                  <a:schemeClr val="bg1"/>
                </a:solidFill>
                <a:latin typeface="Comic Sans MS" panose="030F0702030302020204" pitchFamily="66" charset="0"/>
              </a:rPr>
              <a:t>Examples</a:t>
            </a:r>
          </a:p>
          <a:p>
            <a:pPr>
              <a:lnSpc>
                <a:spcPct val="150000"/>
              </a:lnSpc>
            </a:pPr>
            <a:r>
              <a:rPr lang="en-US" sz="2000" dirty="0">
                <a:solidFill>
                  <a:schemeClr val="bg1"/>
                </a:solidFill>
                <a:latin typeface="Comic Sans MS" panose="030F0702030302020204" pitchFamily="66" charset="0"/>
              </a:rPr>
              <a:t>1. I can (do) _______ my homework. </a:t>
            </a:r>
          </a:p>
          <a:p>
            <a:pPr>
              <a:lnSpc>
                <a:spcPct val="150000"/>
              </a:lnSpc>
            </a:pPr>
            <a:r>
              <a:rPr lang="en-US" sz="2000" dirty="0">
                <a:solidFill>
                  <a:schemeClr val="bg1"/>
                </a:solidFill>
                <a:latin typeface="Comic Sans MS" panose="030F0702030302020204" pitchFamily="66" charset="0"/>
              </a:rPr>
              <a:t>2. She can (sing) _______ well.</a:t>
            </a:r>
          </a:p>
        </p:txBody>
      </p:sp>
      <p:sp>
        <p:nvSpPr>
          <p:cNvPr id="2" name="TextBox 1">
            <a:extLst>
              <a:ext uri="{FF2B5EF4-FFF2-40B4-BE49-F238E27FC236}">
                <a16:creationId xmlns:a16="http://schemas.microsoft.com/office/drawing/2014/main" id="{07F4D2B4-B480-B8A5-4EE9-3ABB5F54A356}"/>
              </a:ext>
            </a:extLst>
          </p:cNvPr>
          <p:cNvSpPr txBox="1"/>
          <p:nvPr/>
        </p:nvSpPr>
        <p:spPr>
          <a:xfrm>
            <a:off x="3986260" y="3037714"/>
            <a:ext cx="1142924" cy="400110"/>
          </a:xfrm>
          <a:prstGeom prst="rect">
            <a:avLst/>
          </a:prstGeom>
          <a:noFill/>
        </p:spPr>
        <p:txBody>
          <a:bodyPr wrap="square" rtlCol="0">
            <a:spAutoFit/>
          </a:bodyPr>
          <a:lstStyle/>
          <a:p>
            <a:r>
              <a:rPr lang="en-US" sz="2000" dirty="0">
                <a:solidFill>
                  <a:srgbClr val="FF0000"/>
                </a:solidFill>
                <a:latin typeface="Comic Sans MS" panose="030F0702030302020204" pitchFamily="66" charset="0"/>
              </a:rPr>
              <a:t>do  </a:t>
            </a:r>
          </a:p>
        </p:txBody>
      </p:sp>
      <p:sp>
        <p:nvSpPr>
          <p:cNvPr id="3" name="TextBox 2">
            <a:extLst>
              <a:ext uri="{FF2B5EF4-FFF2-40B4-BE49-F238E27FC236}">
                <a16:creationId xmlns:a16="http://schemas.microsoft.com/office/drawing/2014/main" id="{B46C70F0-C66F-02DC-CFF1-0B2A70F60D76}"/>
              </a:ext>
            </a:extLst>
          </p:cNvPr>
          <p:cNvSpPr txBox="1"/>
          <p:nvPr/>
        </p:nvSpPr>
        <p:spPr>
          <a:xfrm>
            <a:off x="4430556" y="3494780"/>
            <a:ext cx="1142924" cy="400110"/>
          </a:xfrm>
          <a:prstGeom prst="rect">
            <a:avLst/>
          </a:prstGeom>
          <a:noFill/>
        </p:spPr>
        <p:txBody>
          <a:bodyPr wrap="square" rtlCol="0">
            <a:spAutoFit/>
          </a:bodyPr>
          <a:lstStyle/>
          <a:p>
            <a:r>
              <a:rPr lang="en-US" sz="2000" dirty="0">
                <a:solidFill>
                  <a:srgbClr val="FF0000"/>
                </a:solidFill>
                <a:latin typeface="Comic Sans MS" panose="030F0702030302020204" pitchFamily="66" charset="0"/>
              </a:rPr>
              <a:t>sing </a:t>
            </a:r>
          </a:p>
        </p:txBody>
      </p:sp>
    </p:spTree>
    <p:extLst>
      <p:ext uri="{BB962C8B-B14F-4D97-AF65-F5344CB8AC3E}">
        <p14:creationId xmlns:p14="http://schemas.microsoft.com/office/powerpoint/2010/main" val="354650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Ding-sound-effect-www_tiengdong_com.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2" name="Ding-sound-effect-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89948"/>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0150" y="1780651"/>
            <a:ext cx="1826338" cy="1826338"/>
          </a:xfrm>
          <a:prstGeom prst="rect">
            <a:avLst/>
          </a:prstGeom>
        </p:spPr>
      </p:pic>
      <p:pic>
        <p:nvPicPr>
          <p:cNvPr id="51" name="Picture 50" descr="sunflower.gif"/>
          <p:cNvPicPr>
            <a:picLocks noChangeAspect="1"/>
          </p:cNvPicPr>
          <p:nvPr/>
        </p:nvPicPr>
        <p:blipFill>
          <a:blip r:embed="rId10"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0"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0"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44002" y="594564"/>
            <a:ext cx="406400" cy="406400"/>
          </a:xfrm>
          <a:prstGeom prst="rect">
            <a:avLst/>
          </a:prstGeom>
        </p:spPr>
      </p:pic>
      <p:sp>
        <p:nvSpPr>
          <p:cNvPr id="65" name="Google Shape;3284;p36"/>
          <p:cNvSpPr txBox="1">
            <a:spLocks/>
          </p:cNvSpPr>
          <p:nvPr/>
        </p:nvSpPr>
        <p:spPr>
          <a:xfrm>
            <a:off x="975186" y="307484"/>
            <a:ext cx="7387662"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marL="0" marR="0" lvl="0" indent="0" algn="ctr" defTabSz="914400" rtl="0" eaLnBrk="1" fontAlgn="auto" latinLnBrk="0" hangingPunct="1">
              <a:lnSpc>
                <a:spcPct val="100000"/>
              </a:lnSpc>
              <a:spcBef>
                <a:spcPts val="0"/>
              </a:spcBef>
              <a:spcAft>
                <a:spcPts val="0"/>
              </a:spcAft>
              <a:buClr>
                <a:srgbClr val="F7AE54"/>
              </a:buClr>
              <a:buSzPts val="3600"/>
              <a:buFont typeface="Changa One"/>
              <a:buNone/>
              <a:tabLst/>
              <a:defRPr/>
            </a:pPr>
            <a:r>
              <a:rPr kumimoji="0" lang="en-US" sz="4400" b="1" i="0" u="none" strike="noStrike" kern="0" cap="none" spc="0" normalizeH="0" baseline="0" noProof="0" dirty="0">
                <a:ln>
                  <a:noFill/>
                </a:ln>
                <a:solidFill>
                  <a:srgbClr val="FF0000"/>
                </a:solidFill>
                <a:effectLst/>
                <a:uLnTx/>
                <a:uFillTx/>
                <a:latin typeface="Comic Sans MS" panose="030F0702030302020204" pitchFamily="66" charset="0"/>
                <a:sym typeface="Changa One"/>
              </a:rPr>
              <a:t>UNIT 4</a:t>
            </a:r>
          </a:p>
          <a:p>
            <a:pPr marL="0" marR="0" lvl="0" indent="0" algn="ctr" defTabSz="914400" rtl="0" eaLnBrk="1" fontAlgn="auto" latinLnBrk="0" hangingPunct="1">
              <a:lnSpc>
                <a:spcPct val="100000"/>
              </a:lnSpc>
              <a:spcBef>
                <a:spcPts val="0"/>
              </a:spcBef>
              <a:spcAft>
                <a:spcPts val="0"/>
              </a:spcAft>
              <a:buClr>
                <a:srgbClr val="F7AE54"/>
              </a:buClr>
              <a:buSzPts val="3600"/>
              <a:buFont typeface="Changa One"/>
              <a:buNone/>
              <a:tabLst/>
              <a:defRPr/>
            </a:pPr>
            <a:r>
              <a:rPr kumimoji="0" lang="en-US" sz="4400" b="1" i="1" u="none" strike="noStrike" kern="0" cap="none" spc="0" normalizeH="0" baseline="0" noProof="0" dirty="0">
                <a:ln>
                  <a:noFill/>
                </a:ln>
                <a:solidFill>
                  <a:srgbClr val="FF0000"/>
                </a:solidFill>
                <a:effectLst/>
                <a:uLnTx/>
                <a:uFillTx/>
                <a:latin typeface="Comic Sans MS" panose="030F0702030302020204" pitchFamily="66" charset="0"/>
                <a:sym typeface="Changa One"/>
              </a:rPr>
              <a:t>Lesson 3: Part 4,5,6</a:t>
            </a:r>
          </a:p>
        </p:txBody>
      </p:sp>
      <p:grpSp>
        <p:nvGrpSpPr>
          <p:cNvPr id="67" name="Google Shape;3452;p36"/>
          <p:cNvGrpSpPr/>
          <p:nvPr/>
        </p:nvGrpSpPr>
        <p:grpSpPr>
          <a:xfrm>
            <a:off x="243884" y="867463"/>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1" name="Picture 2" descr="Sun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40272" y="617852"/>
            <a:ext cx="992409" cy="96139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83533" y="2840446"/>
            <a:ext cx="1420947" cy="1534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628240" y="2991858"/>
            <a:ext cx="1610869" cy="1363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4015415" y="2923242"/>
            <a:ext cx="1058196" cy="1778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98367" y="1567259"/>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47"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0768"/>
            <a:ext cx="9144001" cy="52342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995" y="998564"/>
            <a:ext cx="1385888" cy="142875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569" y="4069046"/>
            <a:ext cx="773967" cy="9797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7844834" y="3225262"/>
            <a:ext cx="1329452" cy="132945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429" b="84470" l="2456" r="98636">
                        <a14:foregroundMark x1="7913" y1="30429" x2="12551" y2="31061"/>
                        <a14:foregroundMark x1="8322" y1="59217" x2="8595" y2="69823"/>
                        <a14:foregroundMark x1="9141" y1="83207" x2="11596" y2="83207"/>
                        <a14:foregroundMark x1="91269" y1="34596" x2="90450" y2="44192"/>
                        <a14:foregroundMark x1="29468" y1="22222" x2="35607" y2="24242"/>
                        <a14:foregroundMark x1="41883" y1="25000" x2="48568" y2="22601"/>
                        <a14:foregroundMark x1="51569" y1="22601" x2="56889" y2="24747"/>
                        <a14:backgroundMark x1="93452" y1="38889" x2="94679" y2="35354"/>
                        <a14:backgroundMark x1="6139" y1="58081" x2="6139" y2="58081"/>
                        <a14:backgroundMark x1="78445" y1="26263" x2="78445" y2="26263"/>
                        <a14:backgroundMark x1="24147" y1="25000" x2="32469" y2="26515"/>
                        <a14:backgroundMark x1="43111" y1="27020" x2="56344" y2="26894"/>
                        <a14:backgroundMark x1="41883" y1="23990" x2="46385" y2="21212"/>
                        <a14:backgroundMark x1="32060" y1="21465" x2="34925" y2="23106"/>
                        <a14:backgroundMark x1="53615" y1="21843" x2="57162" y2="23990"/>
                      </a14:backgroundRemoval>
                    </a14:imgEffect>
                  </a14:imgLayer>
                </a14:imgProps>
              </a:ext>
              <a:ext uri="{28A0092B-C50C-407E-A947-70E740481C1C}">
                <a14:useLocalDpi xmlns:a14="http://schemas.microsoft.com/office/drawing/2010/main" val="0"/>
              </a:ext>
            </a:extLst>
          </a:blip>
          <a:srcRect b="14912"/>
          <a:stretch/>
        </p:blipFill>
        <p:spPr>
          <a:xfrm>
            <a:off x="527633" y="-461644"/>
            <a:ext cx="8247441" cy="553604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942614" y="3921058"/>
            <a:ext cx="983777" cy="98377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5476582" y="3560806"/>
            <a:ext cx="1329452" cy="132945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4908" y="3907435"/>
            <a:ext cx="911975" cy="1154399"/>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927" y="3731554"/>
            <a:ext cx="911975" cy="1154399"/>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3946" y="2938889"/>
            <a:ext cx="1204457" cy="1438158"/>
          </a:xfrm>
          <a:prstGeom prst="rect">
            <a:avLst/>
          </a:prstGeom>
        </p:spPr>
      </p:pic>
      <p:sp>
        <p:nvSpPr>
          <p:cNvPr id="26" name="Rectangle 25"/>
          <p:cNvSpPr/>
          <p:nvPr/>
        </p:nvSpPr>
        <p:spPr>
          <a:xfrm>
            <a:off x="1321149" y="1909123"/>
            <a:ext cx="6722340" cy="1384995"/>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Task 4</a:t>
            </a:r>
            <a:endParaRPr lang="en-US" sz="2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endParaRPr>
          </a:p>
          <a:p>
            <a:pPr algn="ctr"/>
            <a:r>
              <a:rPr lang="en-US" sz="2800" b="1" dirty="0">
                <a:ln w="9525">
                  <a:solidFill>
                    <a:schemeClr val="bg1"/>
                  </a:solidFill>
                  <a:prstDash val="solid"/>
                </a:ln>
                <a:solidFill>
                  <a:srgbClr val="FF0000"/>
                </a:solidFill>
                <a:latin typeface="Comic Sans MS" panose="030F0702030302020204" pitchFamily="66" charset="0"/>
              </a:rPr>
              <a:t>Read and circle the correct answer. Then listen and check. (track 4.9)</a:t>
            </a:r>
            <a:endParaRPr lang="en-US" sz="2800" b="1" cap="none" spc="0" dirty="0">
              <a:ln w="9525">
                <a:solidFill>
                  <a:schemeClr val="bg1"/>
                </a:solidFill>
                <a:prstDash val="solid"/>
              </a:ln>
              <a:solidFill>
                <a:srgbClr val="FF0000"/>
              </a:solidFill>
              <a:latin typeface="Comic Sans MS" panose="030F0702030302020204" pitchFamily="66" charset="0"/>
            </a:endParaRPr>
          </a:p>
        </p:txBody>
      </p:sp>
      <p:pic>
        <p:nvPicPr>
          <p:cNvPr id="30" name="Picture 29">
            <a:extLst>
              <a:ext uri="{FF2B5EF4-FFF2-40B4-BE49-F238E27FC236}">
                <a16:creationId xmlns:a16="http://schemas.microsoft.com/office/drawing/2014/main" id="{AC2CDA56-D602-3B4C-A072-ABD8534CB6E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42600" y="0"/>
            <a:ext cx="1616707" cy="77518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89329" y="3920517"/>
            <a:ext cx="891305" cy="11282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57" y="4069046"/>
            <a:ext cx="773967" cy="97970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07451">
            <a:off x="3673590" y="3501130"/>
            <a:ext cx="1329452" cy="132945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193" y="3889989"/>
            <a:ext cx="911975" cy="1154399"/>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338" y="4157260"/>
            <a:ext cx="744799" cy="942784"/>
          </a:xfrm>
          <a:prstGeom prst="rect">
            <a:avLst/>
          </a:prstGeom>
        </p:spPr>
      </p:pic>
    </p:spTree>
    <p:extLst>
      <p:ext uri="{BB962C8B-B14F-4D97-AF65-F5344CB8AC3E}">
        <p14:creationId xmlns:p14="http://schemas.microsoft.com/office/powerpoint/2010/main" val="162597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magic-chime-02.wav"/>
          </p:stSnd>
        </p:sndAc>
      </p:transition>
    </mc:Choice>
    <mc:Fallback xmlns="">
      <p:transition spd="slow">
        <p:fade/>
        <p:sndAc>
          <p:stSnd>
            <p:snd r:embed="rId12" name="magic-chime-02.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928CF3-532C-2585-3E5C-A92CB93E8ED6}"/>
              </a:ext>
            </a:extLst>
          </p:cNvPr>
          <p:cNvPicPr>
            <a:picLocks noChangeAspect="1"/>
          </p:cNvPicPr>
          <p:nvPr/>
        </p:nvPicPr>
        <p:blipFill>
          <a:blip r:embed="rId2"/>
          <a:stretch>
            <a:fillRect/>
          </a:stretch>
        </p:blipFill>
        <p:spPr>
          <a:xfrm>
            <a:off x="121024" y="151076"/>
            <a:ext cx="8901952" cy="4841347"/>
          </a:xfrm>
          <a:prstGeom prst="rect">
            <a:avLst/>
          </a:prstGeom>
        </p:spPr>
      </p:pic>
    </p:spTree>
    <p:extLst>
      <p:ext uri="{BB962C8B-B14F-4D97-AF65-F5344CB8AC3E}">
        <p14:creationId xmlns:p14="http://schemas.microsoft.com/office/powerpoint/2010/main" val="994201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32.Unit 3 Lesson 1-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6er5U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nq+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6er5U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Hp6vlTtttYkagMAAJ0MAAAhAAAAdW5pdmVyc2FsL2ZsYXNoX3NraW5fc2V0dGluZ3MueG1slVfbTuMwEH3nK6rsO10KuwUprdTbrtCygKDqu9NMW6uOHdlO2f79ju1cnDYhhQgJz5xjz+V4LEK1p7x3AKmo4KNgEIyver1wnUkJXC8hSRnR0OMkgVGwfJs8/w76DiGYkO+gNeVbZSyFrUfjURBlWgt+vRZc4zbXXMiEsGD87Zf9CfsW2cUSGNWlnA1ZQ3XMj8H9dH4RJT/jbjqczx7aCGuRpIQfn8RWXEdkvd9KkfHYhHZrvjba7piCZJTvOyNiVOlHDUktpsXNYrAYXEZJJSgFJqSH+WQw+dnJYiQCVmY/vLu/m1zIqY76vDEntANVVFvacDC8Hd610VKyhXqRZ4v5zfy2Hc9x93pXPo3LETT8052Zo/aPIL+0uUiz9CsaSaXYmoKecIbm6+QwQWK8fkiYP5ivk2ASMgd1ClIxGmMbhIydFL+brw3cVsv8T39IhOZuS8FeTRNOpodRSMRgvCFMQdgvls6pduLjJdN4m0qAb6pAr5jiK8kUjLXMclRlq3Bv8EF57IFyQ4VYCZYlMHMBe8C6vcLPZlM7WPz4SpsXoIRDbvQirIwV8hnreob0jBXy3bTrhbPjGfzU4ziFIKYk76ZXfsetVR+9wAkui3oVq8JrTnoy11x5R+eGApOIGMZWV0uagOla2Lc2F1L/LKaQkwPdEo3v0l+Di442GRX2Txy51JqFFWqqGTTpbS0yqTAYdK/q0mvwOIp7OdREP8FGF+i6sWqKeS58Ldj1VVetizPKurl1T+NjMgoSIvcgl0IwFfRyHl5A3MY9y+cMM67xMQX5yDfC49jA2khcaFCXgoW7gxfGQ7Qm612CIbUeUJbUdba5gWF+bFNneZZEIBcoCAqFIus2h9vR7Y7hr15R+IC4TmhxOqbe4Xac0FLwniFXABC53hXXwS2cJ8mYpgwOUAwVz2ATbsssVCj/pnyNuuqa9CwXCTKfQZVSfFzd0UBYYVyiPs18xwXjXZNI2cxqI6Vr4Bdz0qjVH5F2nUuptjP6m0qIzarVk2RavGsidb5ptc6TJweYcJrYEYQO7/gGj+MwIdK8LtZZJHVmr0Iwz1a5mSoIDZ42ihm040ETxXpOp+wSL+h4IwH8CWuNV94b8AeOkSAyfi4htUehwe3YmCM+m3Zg46hPUh32PZNrTtkG/Bv/LRn/B1BLAwQUAAIACAB6er5U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Hp6vlQ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6er5UQ+ZiZ2IAAABkAAAAHAAAAHVuaXZlcnNhbC9sb2NhbF9zZXR0aW5ncy54bWyzsa/IzVEoSy0qzszPs1Uy1DNQUkjNS85PycxLt1UKDXHTtVBSKC5JzEtJzMnPS7VVystXUrC347LJyU9OzAlOLSkBKixWKMhJrEwtCknNBTJKUv0Sc4EqQ4Ic/dyV9O24AFBLAwQUAAIACAB6er5URNbwJSoGAABOFQAAFwAAAHVuaXZlcnNhbC91bml2ZXJzYWwucG5n7ZdrUBNXFMdXedRgqSg6ogJRKoqPKSJqQAiRhwUsENS2FgVU1EQMT6O8EgjQSk1BqCMtRB4BnaqdSiiGZ8CsOmIU8qhSEiJg1JSklJCgMQlhWdKN1cqndqYz/ZYPOzvn3N8959w9Z/8zlx4dFWpvt9wOAAD78LCQPQBgVQ4Ac/vm2SKeROdID+Q1h7wnNAhgCZ1HEcOaGBgZCABNZfOnD9sgNiotLIYMAItOmZ85TwjoLABYLA8PCfw0K358CFvmnLhsx+4Zl7MOIfPcbPY4jH6z+GyFU1hBFl1KRVW4pynu02n551yLM3UcDwrHM6OTFxCaswWr6++PC4/rH5Blo5AcBXXWALByIVIYsLpwEQDkh0TPBYBv5+1CHIsCESLzt+7ipYoi8qlWwdVN3yF0vl9axoXUFAwrsHjXa+CpylY2lBJrZTbKHkkFN73QCSx3jznAUyu/ziaMIpjfYu0OAEMF7CoKuTPdfvrBBgDw30/ETCoy5MvNmbKahSkTgnECFdaBUZLc9XvNznar14S39YjuzfYV0wu2yqhaTYWIicPFZeK1H4nIQ59E5+n6cfgKULPub+xrhVZkmnjZBkLwKCcmYEwkxm4Bp/sbZYm/8rP5XmV7RakCZ3lcjdIj0DcQqgBnxmkBkq310KvRPkmeSW3g0qamcvGrzEf4oHr4KW6Loydu8llZPPbHwQqRhk0Va3o9a6SaXKw7paLgFVJFeV2sl6+ySZFcT9vGzNVXSfJk4GXDaRfhFQfky6a9hxwPfRHFYGfF4Nca6qafF4O0ThhteqWUfI/Pj3IS5Gmbkxa0xGBus2vbYXmv58FxnDfEkl+/epI97RQGVduM5PEZMH2464lkvKCFqUzCKL0H+S9Y8N6B3YUn78CTX6UreDjjaFs9TiZwhcm1Y51VGmq3KQnTq9ccB4vY487E3KVkgZjDMMIqCueU3dvOmeoZA5WVjJXSCpNKCWYtWUwpiUiKOC7gTy350BGthTYeXHgjKPlSEm3udhxxkF4fAz4hjrP1g/JRH15drMbLayskNKqUN9GZwvTWuKZ2ULbxIPNwaXpxXbXhouZp0rCresxfwonhigUvYa1QJXv4QqfCQPyIZtammjHfVaB4XNb3w7uGLxDYnTd23EnIY/3uU9RzEXtcoczZ3ErQH3jWUernjb+vaB8zwD4kZos6kvx+D6reV81Nwg5XMSQQR5rRPdGlrBaF6JwNj/MfE8vrun7zi1dmt6pVTqnze2BvNY+RH9tLLNVkP1hsnnX1Lan9TDA76Oil1Ju1TMcvKNciKgV9PxlzCW7JZ+67upPE23hXY9lUN7ILkWCj7OKuPlQaaLxiYB6p6RZz4ZlaR7Z22b4SNRS7We5lPZKDZaOJYkG6vkNP8Xg3i4QF5+kg/YJOs9QQzTgNXbiHDdFLSAQQ1RzDBXn7uamdjYOXRyPJJZd8G+WOj+hiej1KLmeWC1t5a8uhqRbRTLYn4wV3xn7khb9BQwWjSCeiZ3D448RZPZQGHw0iXUqwkbmu15J3DoTw3PEe+4DI6gadYyJEa/e+3exGkCmTkRxL8jf0KCrJeST4+gFmYg30OIMmwv6hcC5jjtYvc/dQUpjkIaatkDkivKGDqkVTM0RFl8QoMKJNsbrIhdnTaj2pzbRugu8uee5z5o0afGn6RYXXr7lW2tQmFo2hSlEMKeFOGvb24MFGBvz5ysi7grwNA2v2KwxbSZ25zDaBihy7TQOWYpQdaGJ842lvyPERjDUkK7zjoeaU8rpqqYhGcEulmXx5MMQU/UxTkoY58dqcBkrfGAN+LIAa5NelbTeP2s1Sn4/te8qOzXYU1XXVvi0PEavg6Hg8Imy3XHw6b2PaqlZ5NK59+3dXDZ4jrTQbD7eb11ZIdpjBy6df72OZ9TE/dGy2xIml9tyO4XZb8wi5NrBXUM2iZu63/wkixqiAReok+C+p/Edh3XHys+iA7Jd3nY6UeN1zOsIP3S7hbEfqACYnZ0FuZk+YOTpA/9eIFtgCW2ALbIEtsAW2wBbYAltgC2yBLfD/AacsKr/35voawM3Wq6S0Xs3JfTbmEBv/YxKHLqoRXdhq25zQcYyKLAHhO6NCWEGHCv8EUEsDBBQAAgAIAHp6vlTnExsxTAAAAGoAAAAbAAAAdW5pdmVyc2FsL3VuaXZlcnNhbC5wbmcueG1ss7GvyM1RKEstKs7Mz7NVMtQzULK34+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VKenV+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xB6oBAABoBgAAHwAAAAAAAAABAAAAAADcFwAAdW5pdmVyc2FsL2h0bWxfc2tpbl9zZXR0aW5ncy5qc1BLAQIAABQAAgAIAHp6vlRD5mJnYgAAAGQAAAAcAAAAAAAAAAEAAAAAAMMZAAB1bml2ZXJzYWwvbG9jYWxfc2V0dGluZ3MueG1sUEsBAgAAFAACAAgAenq+VETW8CUqBgAAThUAABcAAAAAAAAAAAAAAAAAXxoAAHVuaXZlcnNhbC91bml2ZXJzYWwucG5nUEsBAgAAFAACAAgAenq+VOcTGzFMAAAAagAAABsAAAAAAAAAAQAAAAAAviAAAHVuaXZlcnNhbC91bml2ZXJzYWwucG5nLnhtbFBLBQYAAAAACgAKAAYDAABDIQAAAAA="/>
  <p:tag name="ISPRING_LMS_API_VERSION" val="SCORM 2004 (2nd edition)"/>
  <p:tag name="ISPRING_ULTRA_SCORM_COURSE_ID" val="F1903A8C-1B14-469F-AA5A-7E023BF410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Ժ\uFFFD\uFFFD{8618C171-E296-41C0-9B4D-C4837764CC66}&quot;,&quot;D:\\ww3_Myschool\\UNIT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32.Unit 3 Lesson 1-Period 1"/>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C01772ED-09B2-4CB5-8F0C-53918CF625F9}:39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un Games Classroom Kit by Slidesgo">
  <a:themeElements>
    <a:clrScheme name="Simple Light">
      <a:dk1>
        <a:srgbClr val="000000"/>
      </a:dk1>
      <a:lt1>
        <a:srgbClr val="FFFFFF"/>
      </a:lt1>
      <a:dk2>
        <a:srgbClr val="6D60BD"/>
      </a:dk2>
      <a:lt2>
        <a:srgbClr val="4B4095"/>
      </a:lt2>
      <a:accent1>
        <a:srgbClr val="ACA9F1"/>
      </a:accent1>
      <a:accent2>
        <a:srgbClr val="9393E5"/>
      </a:accent2>
      <a:accent3>
        <a:srgbClr val="FFD43F"/>
      </a:accent3>
      <a:accent4>
        <a:srgbClr val="FCA12D"/>
      </a:accent4>
      <a:accent5>
        <a:srgbClr val="F44336"/>
      </a:accent5>
      <a:accent6>
        <a:srgbClr val="674EA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8101</TotalTime>
  <Words>615</Words>
  <Application>Microsoft Office PowerPoint</Application>
  <PresentationFormat>On-screen Show (16:9)</PresentationFormat>
  <Paragraphs>81</Paragraphs>
  <Slides>21</Slides>
  <Notes>11</Notes>
  <HiddenSlides>0</HiddenSlides>
  <MMClips>8</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Calibri</vt:lpstr>
      <vt:lpstr>Catamaran</vt:lpstr>
      <vt:lpstr>Changa One</vt:lpstr>
      <vt:lpstr>Montserrat Medium</vt:lpstr>
      <vt:lpstr>Comic Sans MS</vt:lpstr>
      <vt:lpstr>Roboto</vt:lpstr>
      <vt:lpstr>Calibri Light</vt:lpstr>
      <vt:lpstr>Russo One</vt:lpstr>
      <vt:lpstr>Arial</vt:lpstr>
      <vt:lpstr>Montserrat</vt:lpstr>
      <vt:lpstr>Office Theme</vt:lpstr>
      <vt:lpstr>It's Springtime! MK Plan by Slidesgo</vt:lpstr>
      <vt:lpstr>Fun Games Classroom Kit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32.Unit 3 Lesson 1-Period 1</dc:title>
  <dc:creator>Admin</dc:creator>
  <cp:lastModifiedBy>Vũ Thị Như</cp:lastModifiedBy>
  <cp:revision>286</cp:revision>
  <dcterms:modified xsi:type="dcterms:W3CDTF">2024-11-10T17:27:27Z</dcterms:modified>
</cp:coreProperties>
</file>