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2" r:id="rId4"/>
    <p:sldId id="277" r:id="rId5"/>
    <p:sldId id="264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263800" cy="980661"/>
            <a:chOff x="1523998" y="0"/>
            <a:chExt cx="2263800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xmlns="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xmlns="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165" y="1736035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xmlns="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xmlns="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xmlns="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xmlns="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xmlns="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xmlns="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1165" y="1736035"/>
            <a:ext cx="8070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HOẠT ĐỘNG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4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xmlns="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637</Words>
  <Application>Microsoft Office PowerPoint</Application>
  <PresentationFormat>Widescreen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Ms Noi</cp:lastModifiedBy>
  <cp:revision>38</cp:revision>
  <dcterms:created xsi:type="dcterms:W3CDTF">2021-06-02T01:34:28Z</dcterms:created>
  <dcterms:modified xsi:type="dcterms:W3CDTF">2024-10-30T10:59:05Z</dcterms:modified>
</cp:coreProperties>
</file>