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9" r:id="rId3"/>
    <p:sldId id="260" r:id="rId4"/>
    <p:sldId id="261" r:id="rId5"/>
    <p:sldId id="262" r:id="rId6"/>
    <p:sldId id="263" r:id="rId7"/>
    <p:sldId id="265" r:id="rId8"/>
    <p:sldId id="266" r:id="rId9"/>
    <p:sldId id="270" r:id="rId10"/>
    <p:sldId id="267" r:id="rId11"/>
    <p:sldId id="268" r:id="rId12"/>
  </p:sldIdLst>
  <p:sldSz cx="16276638" cy="9144000"/>
  <p:notesSz cx="6858000" cy="9144000"/>
  <p:defaultTextStyle>
    <a:defPPr>
      <a:defRPr lang="en-US"/>
    </a:defPPr>
    <a:lvl1pPr marL="0" algn="l" defTabSz="1220175" rtl="0" eaLnBrk="1" latinLnBrk="0" hangingPunct="1">
      <a:defRPr sz="2400" kern="1200">
        <a:solidFill>
          <a:schemeClr val="tx1"/>
        </a:solidFill>
        <a:latin typeface="+mn-lt"/>
        <a:ea typeface="+mn-ea"/>
        <a:cs typeface="+mn-cs"/>
      </a:defRPr>
    </a:lvl1pPr>
    <a:lvl2pPr marL="610088" algn="l" defTabSz="1220175" rtl="0" eaLnBrk="1" latinLnBrk="0" hangingPunct="1">
      <a:defRPr sz="2400" kern="1200">
        <a:solidFill>
          <a:schemeClr val="tx1"/>
        </a:solidFill>
        <a:latin typeface="+mn-lt"/>
        <a:ea typeface="+mn-ea"/>
        <a:cs typeface="+mn-cs"/>
      </a:defRPr>
    </a:lvl2pPr>
    <a:lvl3pPr marL="1220175" algn="l" defTabSz="1220175" rtl="0" eaLnBrk="1" latinLnBrk="0" hangingPunct="1">
      <a:defRPr sz="2400" kern="1200">
        <a:solidFill>
          <a:schemeClr val="tx1"/>
        </a:solidFill>
        <a:latin typeface="+mn-lt"/>
        <a:ea typeface="+mn-ea"/>
        <a:cs typeface="+mn-cs"/>
      </a:defRPr>
    </a:lvl3pPr>
    <a:lvl4pPr marL="1830263" algn="l" defTabSz="1220175" rtl="0" eaLnBrk="1" latinLnBrk="0" hangingPunct="1">
      <a:defRPr sz="2400" kern="1200">
        <a:solidFill>
          <a:schemeClr val="tx1"/>
        </a:solidFill>
        <a:latin typeface="+mn-lt"/>
        <a:ea typeface="+mn-ea"/>
        <a:cs typeface="+mn-cs"/>
      </a:defRPr>
    </a:lvl4pPr>
    <a:lvl5pPr marL="2440351" algn="l" defTabSz="1220175" rtl="0" eaLnBrk="1" latinLnBrk="0" hangingPunct="1">
      <a:defRPr sz="2400" kern="1200">
        <a:solidFill>
          <a:schemeClr val="tx1"/>
        </a:solidFill>
        <a:latin typeface="+mn-lt"/>
        <a:ea typeface="+mn-ea"/>
        <a:cs typeface="+mn-cs"/>
      </a:defRPr>
    </a:lvl5pPr>
    <a:lvl6pPr marL="3050438" algn="l" defTabSz="1220175" rtl="0" eaLnBrk="1" latinLnBrk="0" hangingPunct="1">
      <a:defRPr sz="2400" kern="1200">
        <a:solidFill>
          <a:schemeClr val="tx1"/>
        </a:solidFill>
        <a:latin typeface="+mn-lt"/>
        <a:ea typeface="+mn-ea"/>
        <a:cs typeface="+mn-cs"/>
      </a:defRPr>
    </a:lvl6pPr>
    <a:lvl7pPr marL="3660526" algn="l" defTabSz="1220175" rtl="0" eaLnBrk="1" latinLnBrk="0" hangingPunct="1">
      <a:defRPr sz="2400" kern="1200">
        <a:solidFill>
          <a:schemeClr val="tx1"/>
        </a:solidFill>
        <a:latin typeface="+mn-lt"/>
        <a:ea typeface="+mn-ea"/>
        <a:cs typeface="+mn-cs"/>
      </a:defRPr>
    </a:lvl7pPr>
    <a:lvl8pPr marL="4270614" algn="l" defTabSz="1220175" rtl="0" eaLnBrk="1" latinLnBrk="0" hangingPunct="1">
      <a:defRPr sz="2400" kern="1200">
        <a:solidFill>
          <a:schemeClr val="tx1"/>
        </a:solidFill>
        <a:latin typeface="+mn-lt"/>
        <a:ea typeface="+mn-ea"/>
        <a:cs typeface="+mn-cs"/>
      </a:defRPr>
    </a:lvl8pPr>
    <a:lvl9pPr marL="4880701" algn="l" defTabSz="122017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44" d="100"/>
          <a:sy n="44" d="100"/>
        </p:scale>
        <p:origin x="294" y="378"/>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AD414-D6F3-486F-A1DA-6B4B823CC232}" type="datetimeFigureOut">
              <a:rPr lang="en-US" smtClean="0"/>
              <a:t>17/3/2025</a:t>
            </a:fld>
            <a:endParaRPr lang="en-US"/>
          </a:p>
        </p:txBody>
      </p:sp>
      <p:sp>
        <p:nvSpPr>
          <p:cNvPr id="4" name="Slide Image Placeholder 3"/>
          <p:cNvSpPr>
            <a:spLocks noGrp="1" noRot="1" noChangeAspect="1"/>
          </p:cNvSpPr>
          <p:nvPr>
            <p:ph type="sldImg" idx="2"/>
          </p:nvPr>
        </p:nvSpPr>
        <p:spPr>
          <a:xfrm>
            <a:off x="682625" y="1143000"/>
            <a:ext cx="54927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FEC4D-91C0-4F65-9111-46E34593D256}" type="slidenum">
              <a:rPr lang="en-US" smtClean="0"/>
              <a:t>‹#›</a:t>
            </a:fld>
            <a:endParaRPr lang="en-US"/>
          </a:p>
        </p:txBody>
      </p:sp>
    </p:spTree>
    <p:extLst>
      <p:ext uri="{BB962C8B-B14F-4D97-AF65-F5344CB8AC3E}">
        <p14:creationId xmlns:p14="http://schemas.microsoft.com/office/powerpoint/2010/main" val="3507651021"/>
      </p:ext>
    </p:extLst>
  </p:cSld>
  <p:clrMap bg1="lt1" tx1="dk1" bg2="lt2" tx2="dk2" accent1="accent1" accent2="accent2" accent3="accent3" accent4="accent4" accent5="accent5" accent6="accent6" hlink="hlink" folHlink="folHlink"/>
  <p:notesStyle>
    <a:lvl1pPr marL="0" algn="l" defTabSz="1220175" rtl="0" eaLnBrk="1" latinLnBrk="0" hangingPunct="1">
      <a:defRPr sz="1600" kern="1200">
        <a:solidFill>
          <a:schemeClr val="tx1"/>
        </a:solidFill>
        <a:latin typeface="+mn-lt"/>
        <a:ea typeface="+mn-ea"/>
        <a:cs typeface="+mn-cs"/>
      </a:defRPr>
    </a:lvl1pPr>
    <a:lvl2pPr marL="610088" algn="l" defTabSz="1220175" rtl="0" eaLnBrk="1" latinLnBrk="0" hangingPunct="1">
      <a:defRPr sz="1600" kern="1200">
        <a:solidFill>
          <a:schemeClr val="tx1"/>
        </a:solidFill>
        <a:latin typeface="+mn-lt"/>
        <a:ea typeface="+mn-ea"/>
        <a:cs typeface="+mn-cs"/>
      </a:defRPr>
    </a:lvl2pPr>
    <a:lvl3pPr marL="1220175" algn="l" defTabSz="1220175" rtl="0" eaLnBrk="1" latinLnBrk="0" hangingPunct="1">
      <a:defRPr sz="1600" kern="1200">
        <a:solidFill>
          <a:schemeClr val="tx1"/>
        </a:solidFill>
        <a:latin typeface="+mn-lt"/>
        <a:ea typeface="+mn-ea"/>
        <a:cs typeface="+mn-cs"/>
      </a:defRPr>
    </a:lvl3pPr>
    <a:lvl4pPr marL="1830263" algn="l" defTabSz="1220175" rtl="0" eaLnBrk="1" latinLnBrk="0" hangingPunct="1">
      <a:defRPr sz="1600" kern="1200">
        <a:solidFill>
          <a:schemeClr val="tx1"/>
        </a:solidFill>
        <a:latin typeface="+mn-lt"/>
        <a:ea typeface="+mn-ea"/>
        <a:cs typeface="+mn-cs"/>
      </a:defRPr>
    </a:lvl4pPr>
    <a:lvl5pPr marL="2440351" algn="l" defTabSz="1220175" rtl="0" eaLnBrk="1" latinLnBrk="0" hangingPunct="1">
      <a:defRPr sz="1600" kern="1200">
        <a:solidFill>
          <a:schemeClr val="tx1"/>
        </a:solidFill>
        <a:latin typeface="+mn-lt"/>
        <a:ea typeface="+mn-ea"/>
        <a:cs typeface="+mn-cs"/>
      </a:defRPr>
    </a:lvl5pPr>
    <a:lvl6pPr marL="3050438" algn="l" defTabSz="1220175" rtl="0" eaLnBrk="1" latinLnBrk="0" hangingPunct="1">
      <a:defRPr sz="1600" kern="1200">
        <a:solidFill>
          <a:schemeClr val="tx1"/>
        </a:solidFill>
        <a:latin typeface="+mn-lt"/>
        <a:ea typeface="+mn-ea"/>
        <a:cs typeface="+mn-cs"/>
      </a:defRPr>
    </a:lvl6pPr>
    <a:lvl7pPr marL="3660526" algn="l" defTabSz="1220175" rtl="0" eaLnBrk="1" latinLnBrk="0" hangingPunct="1">
      <a:defRPr sz="1600" kern="1200">
        <a:solidFill>
          <a:schemeClr val="tx1"/>
        </a:solidFill>
        <a:latin typeface="+mn-lt"/>
        <a:ea typeface="+mn-ea"/>
        <a:cs typeface="+mn-cs"/>
      </a:defRPr>
    </a:lvl7pPr>
    <a:lvl8pPr marL="4270614" algn="l" defTabSz="1220175" rtl="0" eaLnBrk="1" latinLnBrk="0" hangingPunct="1">
      <a:defRPr sz="1600" kern="1200">
        <a:solidFill>
          <a:schemeClr val="tx1"/>
        </a:solidFill>
        <a:latin typeface="+mn-lt"/>
        <a:ea typeface="+mn-ea"/>
        <a:cs typeface="+mn-cs"/>
      </a:defRPr>
    </a:lvl8pPr>
    <a:lvl9pPr marL="4880701" algn="l" defTabSz="122017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5B8007-F28A-4C3E-A48D-DDE012D8153F}"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3807546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70"/>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7" y="5181600"/>
            <a:ext cx="11393647" cy="2336800"/>
          </a:xfrm>
        </p:spPr>
        <p:txBody>
          <a:bodyPr/>
          <a:lstStyle>
            <a:lvl1pPr marL="0" indent="0" algn="ctr">
              <a:buNone/>
              <a:defRPr/>
            </a:lvl1pPr>
            <a:lvl2pPr marL="718061" indent="0" algn="ctr">
              <a:buNone/>
              <a:defRPr/>
            </a:lvl2pPr>
            <a:lvl3pPr marL="1436120" indent="0" algn="ctr">
              <a:buNone/>
              <a:defRPr/>
            </a:lvl3pPr>
            <a:lvl4pPr marL="2154181" indent="0" algn="ctr">
              <a:buNone/>
              <a:defRPr/>
            </a:lvl4pPr>
            <a:lvl5pPr marL="2872240" indent="0" algn="ctr">
              <a:buNone/>
              <a:defRPr/>
            </a:lvl5pPr>
            <a:lvl6pPr marL="3590301" indent="0" algn="ctr">
              <a:buNone/>
              <a:defRPr/>
            </a:lvl6pPr>
            <a:lvl7pPr marL="4308360" indent="0" algn="ctr">
              <a:buNone/>
              <a:defRPr/>
            </a:lvl7pPr>
            <a:lvl8pPr marL="5026422" indent="0" algn="ctr">
              <a:buNone/>
              <a:defRPr/>
            </a:lvl8pPr>
            <a:lvl9pPr marL="5744481"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FEB01423-D198-4896-B996-AF6CD71AA325}"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7220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29D28DD1-89CB-4A9B-8160-1008CEEB8C29}"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5727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8"/>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8"/>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774A9502-423E-4957-ACD4-EFEAFA456813}"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3404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F100BA3F-51CF-473C-BBC7-9F80CB3FD932}"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5166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2" y="3875621"/>
            <a:ext cx="13835142" cy="2000249"/>
          </a:xfrm>
        </p:spPr>
        <p:txBody>
          <a:bodyPr anchor="b"/>
          <a:lstStyle>
            <a:lvl1pPr marL="0" indent="0">
              <a:buNone/>
              <a:defRPr sz="3100"/>
            </a:lvl1pPr>
            <a:lvl2pPr marL="718061" indent="0">
              <a:buNone/>
              <a:defRPr sz="2800"/>
            </a:lvl2pPr>
            <a:lvl3pPr marL="1436120" indent="0">
              <a:buNone/>
              <a:defRPr sz="2500"/>
            </a:lvl3pPr>
            <a:lvl4pPr marL="2154181" indent="0">
              <a:buNone/>
              <a:defRPr sz="2200"/>
            </a:lvl4pPr>
            <a:lvl5pPr marL="2872240" indent="0">
              <a:buNone/>
              <a:defRPr sz="2200"/>
            </a:lvl5pPr>
            <a:lvl6pPr marL="3590301" indent="0">
              <a:buNone/>
              <a:defRPr sz="2200"/>
            </a:lvl6pPr>
            <a:lvl7pPr marL="4308360" indent="0">
              <a:buNone/>
              <a:defRPr sz="2200"/>
            </a:lvl7pPr>
            <a:lvl8pPr marL="5026422" indent="0">
              <a:buNone/>
              <a:defRPr sz="2200"/>
            </a:lvl8pPr>
            <a:lvl9pPr marL="5744481"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E5E9DFC9-E0D6-4E70-95EC-EE956DA6257B}"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35455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4"/>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4"/>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5EEE0E17-1536-48C6-87E3-A861F0C00F04}"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37033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4" y="2046817"/>
            <a:ext cx="7191675" cy="853016"/>
          </a:xfrm>
        </p:spPr>
        <p:txBody>
          <a:bodyPr anchor="b"/>
          <a:lstStyle>
            <a:lvl1pPr marL="0" indent="0">
              <a:buNone/>
              <a:defRPr sz="3800" b="1"/>
            </a:lvl1pPr>
            <a:lvl2pPr marL="718061" indent="0">
              <a:buNone/>
              <a:defRPr sz="3100" b="1"/>
            </a:lvl2pPr>
            <a:lvl3pPr marL="1436120" indent="0">
              <a:buNone/>
              <a:defRPr sz="2800" b="1"/>
            </a:lvl3pPr>
            <a:lvl4pPr marL="2154181" indent="0">
              <a:buNone/>
              <a:defRPr sz="2500" b="1"/>
            </a:lvl4pPr>
            <a:lvl5pPr marL="2872240" indent="0">
              <a:buNone/>
              <a:defRPr sz="2500" b="1"/>
            </a:lvl5pPr>
            <a:lvl6pPr marL="3590301" indent="0">
              <a:buNone/>
              <a:defRPr sz="2500" b="1"/>
            </a:lvl6pPr>
            <a:lvl7pPr marL="4308360" indent="0">
              <a:buNone/>
              <a:defRPr sz="2500" b="1"/>
            </a:lvl7pPr>
            <a:lvl8pPr marL="5026422" indent="0">
              <a:buNone/>
              <a:defRPr sz="2500" b="1"/>
            </a:lvl8pPr>
            <a:lvl9pPr marL="5744481"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4"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8" y="2046817"/>
            <a:ext cx="7194500" cy="853016"/>
          </a:xfrm>
        </p:spPr>
        <p:txBody>
          <a:bodyPr anchor="b"/>
          <a:lstStyle>
            <a:lvl1pPr marL="0" indent="0">
              <a:buNone/>
              <a:defRPr sz="3800" b="1"/>
            </a:lvl1pPr>
            <a:lvl2pPr marL="718061" indent="0">
              <a:buNone/>
              <a:defRPr sz="3100" b="1"/>
            </a:lvl2pPr>
            <a:lvl3pPr marL="1436120" indent="0">
              <a:buNone/>
              <a:defRPr sz="2800" b="1"/>
            </a:lvl3pPr>
            <a:lvl4pPr marL="2154181" indent="0">
              <a:buNone/>
              <a:defRPr sz="2500" b="1"/>
            </a:lvl4pPr>
            <a:lvl5pPr marL="2872240" indent="0">
              <a:buNone/>
              <a:defRPr sz="2500" b="1"/>
            </a:lvl5pPr>
            <a:lvl6pPr marL="3590301" indent="0">
              <a:buNone/>
              <a:defRPr sz="2500" b="1"/>
            </a:lvl6pPr>
            <a:lvl7pPr marL="4308360" indent="0">
              <a:buNone/>
              <a:defRPr sz="2500" b="1"/>
            </a:lvl7pPr>
            <a:lvl8pPr marL="5026422" indent="0">
              <a:buNone/>
              <a:defRPr sz="2500" b="1"/>
            </a:lvl8pPr>
            <a:lvl9pPr marL="5744481"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8"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8830A47B-B3AA-4408-B89E-78641CC5715A}"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1666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58D8FA65-B14B-4883-88C7-F7A3A55E9A2F}"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24498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C38BE4F5-A3A4-4A0F-A638-D990D725B4CA}"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9064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4" y="364070"/>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70"/>
            <a:ext cx="5354902" cy="6254751"/>
          </a:xfrm>
        </p:spPr>
        <p:txBody>
          <a:bodyPr/>
          <a:lstStyle>
            <a:lvl1pPr marL="0" indent="0">
              <a:buNone/>
              <a:defRPr sz="2200"/>
            </a:lvl1pPr>
            <a:lvl2pPr marL="718061" indent="0">
              <a:buNone/>
              <a:defRPr sz="1900"/>
            </a:lvl2pPr>
            <a:lvl3pPr marL="1436120" indent="0">
              <a:buNone/>
              <a:defRPr sz="1600"/>
            </a:lvl3pPr>
            <a:lvl4pPr marL="2154181" indent="0">
              <a:buNone/>
              <a:defRPr sz="1400"/>
            </a:lvl4pPr>
            <a:lvl5pPr marL="2872240" indent="0">
              <a:buNone/>
              <a:defRPr sz="1400"/>
            </a:lvl5pPr>
            <a:lvl6pPr marL="3590301" indent="0">
              <a:buNone/>
              <a:defRPr sz="1400"/>
            </a:lvl6pPr>
            <a:lvl7pPr marL="4308360" indent="0">
              <a:buNone/>
              <a:defRPr sz="1400"/>
            </a:lvl7pPr>
            <a:lvl8pPr marL="5026422" indent="0">
              <a:buNone/>
              <a:defRPr sz="1400"/>
            </a:lvl8pPr>
            <a:lvl9pPr marL="5744481"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0C99C05A-73D7-488D-87AE-9FA1D515BA90}"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7059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6"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6" y="817033"/>
            <a:ext cx="9765983" cy="5486400"/>
          </a:xfrm>
        </p:spPr>
        <p:txBody>
          <a:bodyPr/>
          <a:lstStyle>
            <a:lvl1pPr marL="0" indent="0">
              <a:buNone/>
              <a:defRPr sz="5000"/>
            </a:lvl1pPr>
            <a:lvl2pPr marL="718061" indent="0">
              <a:buNone/>
              <a:defRPr sz="4400"/>
            </a:lvl2pPr>
            <a:lvl3pPr marL="1436120" indent="0">
              <a:buNone/>
              <a:defRPr sz="3800"/>
            </a:lvl3pPr>
            <a:lvl4pPr marL="2154181" indent="0">
              <a:buNone/>
              <a:defRPr sz="3100"/>
            </a:lvl4pPr>
            <a:lvl5pPr marL="2872240" indent="0">
              <a:buNone/>
              <a:defRPr sz="3100"/>
            </a:lvl5pPr>
            <a:lvl6pPr marL="3590301" indent="0">
              <a:buNone/>
              <a:defRPr sz="3100"/>
            </a:lvl6pPr>
            <a:lvl7pPr marL="4308360" indent="0">
              <a:buNone/>
              <a:defRPr sz="3100"/>
            </a:lvl7pPr>
            <a:lvl8pPr marL="5026422" indent="0">
              <a:buNone/>
              <a:defRPr sz="3100"/>
            </a:lvl8pPr>
            <a:lvl9pPr marL="5744481" indent="0">
              <a:buNone/>
              <a:defRPr sz="3100"/>
            </a:lvl9pPr>
          </a:lstStyle>
          <a:p>
            <a:pPr lvl="0"/>
            <a:endParaRPr lang="vi-VN" noProof="0" smtClean="0"/>
          </a:p>
        </p:txBody>
      </p:sp>
      <p:sp>
        <p:nvSpPr>
          <p:cNvPr id="4" name="Text Placeholder 3"/>
          <p:cNvSpPr>
            <a:spLocks noGrp="1"/>
          </p:cNvSpPr>
          <p:nvPr>
            <p:ph type="body" sz="half" idx="2"/>
          </p:nvPr>
        </p:nvSpPr>
        <p:spPr>
          <a:xfrm>
            <a:off x="3190336" y="7156452"/>
            <a:ext cx="9765983" cy="1073149"/>
          </a:xfrm>
        </p:spPr>
        <p:txBody>
          <a:bodyPr/>
          <a:lstStyle>
            <a:lvl1pPr marL="0" indent="0">
              <a:buNone/>
              <a:defRPr sz="2200"/>
            </a:lvl1pPr>
            <a:lvl2pPr marL="718061" indent="0">
              <a:buNone/>
              <a:defRPr sz="1900"/>
            </a:lvl2pPr>
            <a:lvl3pPr marL="1436120" indent="0">
              <a:buNone/>
              <a:defRPr sz="1600"/>
            </a:lvl3pPr>
            <a:lvl4pPr marL="2154181" indent="0">
              <a:buNone/>
              <a:defRPr sz="1400"/>
            </a:lvl4pPr>
            <a:lvl5pPr marL="2872240" indent="0">
              <a:buNone/>
              <a:defRPr sz="1400"/>
            </a:lvl5pPr>
            <a:lvl6pPr marL="3590301" indent="0">
              <a:buNone/>
              <a:defRPr sz="1400"/>
            </a:lvl6pPr>
            <a:lvl7pPr marL="4308360" indent="0">
              <a:buNone/>
              <a:defRPr sz="1400"/>
            </a:lvl7pPr>
            <a:lvl8pPr marL="5026422" indent="0">
              <a:buNone/>
              <a:defRPr sz="1400"/>
            </a:lvl8pPr>
            <a:lvl9pPr marL="5744481"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72090DF4-68DF-4AAF-98F9-EB3836BAB8B4}"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2383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9"/>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lvl1pPr eaLnBrk="1" hangingPunct="1">
              <a:defRPr sz="2200">
                <a:latin typeface="Arial" charset="0"/>
              </a:defRPr>
            </a:lvl1pPr>
          </a:lstStyle>
          <a:p>
            <a:pPr defTabSz="913912"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6" y="8326439"/>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lvl1pPr algn="ctr" eaLnBrk="1" hangingPunct="1">
              <a:defRPr sz="2200">
                <a:latin typeface="Arial" charset="0"/>
              </a:defRPr>
            </a:lvl1pPr>
          </a:lstStyle>
          <a:p>
            <a:pPr defTabSz="913912"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9"/>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lvl1pPr algn="r" eaLnBrk="1" hangingPunct="1">
              <a:defRPr sz="2200"/>
            </a:lvl1pPr>
          </a:lstStyle>
          <a:p>
            <a:pPr defTabSz="913912" fontAlgn="base">
              <a:spcBef>
                <a:spcPct val="0"/>
              </a:spcBef>
              <a:spcAft>
                <a:spcPct val="0"/>
              </a:spcAft>
              <a:defRPr/>
            </a:pPr>
            <a:fld id="{F4264759-E7CE-4A8C-955C-20DA2A50E45F}"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4736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061" algn="ctr" rtl="0" fontAlgn="base">
        <a:spcBef>
          <a:spcPct val="0"/>
        </a:spcBef>
        <a:spcAft>
          <a:spcPct val="0"/>
        </a:spcAft>
        <a:defRPr sz="6900">
          <a:solidFill>
            <a:schemeClr val="tx2"/>
          </a:solidFill>
          <a:latin typeface="Arial" charset="0"/>
        </a:defRPr>
      </a:lvl6pPr>
      <a:lvl7pPr marL="1436120" algn="ctr" rtl="0" fontAlgn="base">
        <a:spcBef>
          <a:spcPct val="0"/>
        </a:spcBef>
        <a:spcAft>
          <a:spcPct val="0"/>
        </a:spcAft>
        <a:defRPr sz="6900">
          <a:solidFill>
            <a:schemeClr val="tx2"/>
          </a:solidFill>
          <a:latin typeface="Arial" charset="0"/>
        </a:defRPr>
      </a:lvl7pPr>
      <a:lvl8pPr marL="2154181" algn="ctr" rtl="0" fontAlgn="base">
        <a:spcBef>
          <a:spcPct val="0"/>
        </a:spcBef>
        <a:spcAft>
          <a:spcPct val="0"/>
        </a:spcAft>
        <a:defRPr sz="6900">
          <a:solidFill>
            <a:schemeClr val="tx2"/>
          </a:solidFill>
          <a:latin typeface="Arial" charset="0"/>
        </a:defRPr>
      </a:lvl8pPr>
      <a:lvl9pPr marL="2872240" algn="ctr" rtl="0" fontAlgn="base">
        <a:spcBef>
          <a:spcPct val="0"/>
        </a:spcBef>
        <a:spcAft>
          <a:spcPct val="0"/>
        </a:spcAft>
        <a:defRPr sz="6900">
          <a:solidFill>
            <a:schemeClr val="tx2"/>
          </a:solidFill>
          <a:latin typeface="Arial" charset="0"/>
        </a:defRPr>
      </a:lvl9pPr>
    </p:titleStyle>
    <p:bodyStyle>
      <a:lvl1pPr marL="537875" indent="-537875" algn="l" rtl="0" eaLnBrk="0" fontAlgn="base" hangingPunct="0">
        <a:spcBef>
          <a:spcPct val="20000"/>
        </a:spcBef>
        <a:spcAft>
          <a:spcPct val="0"/>
        </a:spcAft>
        <a:buChar char="•"/>
        <a:defRPr sz="5000">
          <a:solidFill>
            <a:schemeClr val="tx1"/>
          </a:solidFill>
          <a:latin typeface="+mn-lt"/>
          <a:ea typeface="+mn-ea"/>
          <a:cs typeface="+mn-cs"/>
        </a:defRPr>
      </a:lvl1pPr>
      <a:lvl2pPr marL="1166190" indent="-447436" algn="l" rtl="0" eaLnBrk="0" fontAlgn="base" hangingPunct="0">
        <a:spcBef>
          <a:spcPct val="20000"/>
        </a:spcBef>
        <a:spcAft>
          <a:spcPct val="0"/>
        </a:spcAft>
        <a:buChar char="–"/>
        <a:defRPr sz="4400">
          <a:solidFill>
            <a:schemeClr val="tx1"/>
          </a:solidFill>
          <a:latin typeface="+mn-lt"/>
        </a:defRPr>
      </a:lvl2pPr>
      <a:lvl3pPr marL="1794504" indent="-358583" algn="l" rtl="0" eaLnBrk="0" fontAlgn="base" hangingPunct="0">
        <a:spcBef>
          <a:spcPct val="20000"/>
        </a:spcBef>
        <a:spcAft>
          <a:spcPct val="0"/>
        </a:spcAft>
        <a:buChar char="•"/>
        <a:defRPr sz="3800">
          <a:solidFill>
            <a:schemeClr val="tx1"/>
          </a:solidFill>
          <a:latin typeface="+mn-lt"/>
        </a:defRPr>
      </a:lvl3pPr>
      <a:lvl4pPr marL="2511670" indent="-358583" algn="l" rtl="0" eaLnBrk="0" fontAlgn="base" hangingPunct="0">
        <a:spcBef>
          <a:spcPct val="20000"/>
        </a:spcBef>
        <a:spcAft>
          <a:spcPct val="0"/>
        </a:spcAft>
        <a:buChar char="–"/>
        <a:defRPr sz="3100">
          <a:solidFill>
            <a:schemeClr val="tx1"/>
          </a:solidFill>
          <a:latin typeface="+mn-lt"/>
        </a:defRPr>
      </a:lvl4pPr>
      <a:lvl5pPr marL="3230422" indent="-358583" algn="l" rtl="0" eaLnBrk="0" fontAlgn="base" hangingPunct="0">
        <a:spcBef>
          <a:spcPct val="20000"/>
        </a:spcBef>
        <a:spcAft>
          <a:spcPct val="0"/>
        </a:spcAft>
        <a:buChar char="»"/>
        <a:defRPr sz="3100">
          <a:solidFill>
            <a:schemeClr val="tx1"/>
          </a:solidFill>
          <a:latin typeface="+mn-lt"/>
        </a:defRPr>
      </a:lvl5pPr>
      <a:lvl6pPr marL="3949330" indent="-359030" algn="l" rtl="0" fontAlgn="base">
        <a:spcBef>
          <a:spcPct val="20000"/>
        </a:spcBef>
        <a:spcAft>
          <a:spcPct val="0"/>
        </a:spcAft>
        <a:buChar char="»"/>
        <a:defRPr sz="3100">
          <a:solidFill>
            <a:schemeClr val="tx1"/>
          </a:solidFill>
          <a:latin typeface="+mn-lt"/>
        </a:defRPr>
      </a:lvl6pPr>
      <a:lvl7pPr marL="4667391" indent="-359030" algn="l" rtl="0" fontAlgn="base">
        <a:spcBef>
          <a:spcPct val="20000"/>
        </a:spcBef>
        <a:spcAft>
          <a:spcPct val="0"/>
        </a:spcAft>
        <a:buChar char="»"/>
        <a:defRPr sz="3100">
          <a:solidFill>
            <a:schemeClr val="tx1"/>
          </a:solidFill>
          <a:latin typeface="+mn-lt"/>
        </a:defRPr>
      </a:lvl7pPr>
      <a:lvl8pPr marL="5385452" indent="-359030" algn="l" rtl="0" fontAlgn="base">
        <a:spcBef>
          <a:spcPct val="20000"/>
        </a:spcBef>
        <a:spcAft>
          <a:spcPct val="0"/>
        </a:spcAft>
        <a:buChar char="»"/>
        <a:defRPr sz="3100">
          <a:solidFill>
            <a:schemeClr val="tx1"/>
          </a:solidFill>
          <a:latin typeface="+mn-lt"/>
        </a:defRPr>
      </a:lvl8pPr>
      <a:lvl9pPr marL="6103511" indent="-359030"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120" rtl="0" eaLnBrk="1" latinLnBrk="0" hangingPunct="1">
        <a:defRPr sz="2800" kern="1200">
          <a:solidFill>
            <a:schemeClr val="tx1"/>
          </a:solidFill>
          <a:latin typeface="+mn-lt"/>
          <a:ea typeface="+mn-ea"/>
          <a:cs typeface="+mn-cs"/>
        </a:defRPr>
      </a:lvl1pPr>
      <a:lvl2pPr marL="718061" algn="l" defTabSz="1436120" rtl="0" eaLnBrk="1" latinLnBrk="0" hangingPunct="1">
        <a:defRPr sz="2800" kern="1200">
          <a:solidFill>
            <a:schemeClr val="tx1"/>
          </a:solidFill>
          <a:latin typeface="+mn-lt"/>
          <a:ea typeface="+mn-ea"/>
          <a:cs typeface="+mn-cs"/>
        </a:defRPr>
      </a:lvl2pPr>
      <a:lvl3pPr marL="1436120" algn="l" defTabSz="1436120" rtl="0" eaLnBrk="1" latinLnBrk="0" hangingPunct="1">
        <a:defRPr sz="2800" kern="1200">
          <a:solidFill>
            <a:schemeClr val="tx1"/>
          </a:solidFill>
          <a:latin typeface="+mn-lt"/>
          <a:ea typeface="+mn-ea"/>
          <a:cs typeface="+mn-cs"/>
        </a:defRPr>
      </a:lvl3pPr>
      <a:lvl4pPr marL="2154181" algn="l" defTabSz="1436120" rtl="0" eaLnBrk="1" latinLnBrk="0" hangingPunct="1">
        <a:defRPr sz="2800" kern="1200">
          <a:solidFill>
            <a:schemeClr val="tx1"/>
          </a:solidFill>
          <a:latin typeface="+mn-lt"/>
          <a:ea typeface="+mn-ea"/>
          <a:cs typeface="+mn-cs"/>
        </a:defRPr>
      </a:lvl4pPr>
      <a:lvl5pPr marL="2872240" algn="l" defTabSz="1436120" rtl="0" eaLnBrk="1" latinLnBrk="0" hangingPunct="1">
        <a:defRPr sz="2800" kern="1200">
          <a:solidFill>
            <a:schemeClr val="tx1"/>
          </a:solidFill>
          <a:latin typeface="+mn-lt"/>
          <a:ea typeface="+mn-ea"/>
          <a:cs typeface="+mn-cs"/>
        </a:defRPr>
      </a:lvl5pPr>
      <a:lvl6pPr marL="3590301" algn="l" defTabSz="1436120" rtl="0" eaLnBrk="1" latinLnBrk="0" hangingPunct="1">
        <a:defRPr sz="2800" kern="1200">
          <a:solidFill>
            <a:schemeClr val="tx1"/>
          </a:solidFill>
          <a:latin typeface="+mn-lt"/>
          <a:ea typeface="+mn-ea"/>
          <a:cs typeface="+mn-cs"/>
        </a:defRPr>
      </a:lvl6pPr>
      <a:lvl7pPr marL="4308360" algn="l" defTabSz="1436120" rtl="0" eaLnBrk="1" latinLnBrk="0" hangingPunct="1">
        <a:defRPr sz="2800" kern="1200">
          <a:solidFill>
            <a:schemeClr val="tx1"/>
          </a:solidFill>
          <a:latin typeface="+mn-lt"/>
          <a:ea typeface="+mn-ea"/>
          <a:cs typeface="+mn-cs"/>
        </a:defRPr>
      </a:lvl7pPr>
      <a:lvl8pPr marL="5026422" algn="l" defTabSz="1436120" rtl="0" eaLnBrk="1" latinLnBrk="0" hangingPunct="1">
        <a:defRPr sz="2800" kern="1200">
          <a:solidFill>
            <a:schemeClr val="tx1"/>
          </a:solidFill>
          <a:latin typeface="+mn-lt"/>
          <a:ea typeface="+mn-ea"/>
          <a:cs typeface="+mn-cs"/>
        </a:defRPr>
      </a:lvl8pPr>
      <a:lvl9pPr marL="5744481" algn="l" defTabSz="143612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8781"/>
            <a:ext cx="10037260" cy="68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21" tIns="71811" rIns="143621" bIns="7181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fontAlgn="base">
              <a:spcBef>
                <a:spcPct val="50000"/>
              </a:spcBef>
              <a:spcAft>
                <a:spcPct val="0"/>
              </a:spcAft>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2433"/>
            <a:ext cx="2034580" cy="26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821258" y="3995676"/>
            <a:ext cx="12345716" cy="163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Bef>
                <a:spcPts val="1799"/>
              </a:spcBef>
              <a:spcAft>
                <a:spcPct val="0"/>
              </a:spcAft>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defTabSz="913912" eaLnBrk="1" fontAlgn="base" hangingPunct="1">
              <a:spcBef>
                <a:spcPts val="1799"/>
              </a:spcBef>
              <a:spcAft>
                <a:spcPct val="0"/>
              </a:spcAft>
              <a:defRPr/>
            </a:pP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a:t>
            </a:r>
            <a:r>
              <a:rPr lang="vi-VN"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NGÀY </a:t>
            </a:r>
            <a:r>
              <a:rPr lang="vi-VN"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NHƯ THẾ NÀO LÀ ĐẸP ? </a:t>
            </a: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p>
        </p:txBody>
      </p:sp>
      <p:sp>
        <p:nvSpPr>
          <p:cNvPr id="2059" name="Text Box 17"/>
          <p:cNvSpPr txBox="1">
            <a:spLocks noChangeArrowheads="1"/>
          </p:cNvSpPr>
          <p:nvPr/>
        </p:nvSpPr>
        <p:spPr bwMode="auto">
          <a:xfrm>
            <a:off x="2480251" y="2060588"/>
            <a:ext cx="11471154" cy="198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6000"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defTabSz="913912" eaLnBrk="1" fontAlgn="base" hangingPunct="1">
              <a:spcAft>
                <a:spcPct val="0"/>
              </a:spcAft>
              <a:defRPr/>
            </a:pPr>
            <a:r>
              <a:rPr lang="en-US" sz="6000" b="1" dirty="0">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197567"/>
            <a:ext cx="5974561" cy="88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21" tIns="71811" rIns="143621" bIns="7181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3912" fontAlgn="base">
              <a:spcBef>
                <a:spcPct val="0"/>
              </a:spcBef>
              <a:spcAft>
                <a:spcPct val="0"/>
              </a:spcAft>
            </a:pPr>
            <a:r>
              <a:rPr lang="en-US" altLang="en-US" b="1" i="1">
                <a:solidFill>
                  <a:srgbClr val="FF0066"/>
                </a:solidFill>
                <a:latin typeface="Times New Roman" pitchFamily="18" charset="0"/>
              </a:rPr>
              <a:t>Giáo viên:</a:t>
            </a:r>
          </a:p>
          <a:p>
            <a:pPr defTabSz="913912" fontAlgn="base">
              <a:spcBef>
                <a:spcPct val="0"/>
              </a:spcBef>
              <a:spcAft>
                <a:spcPct val="0"/>
              </a:spcAft>
            </a:pPr>
            <a:r>
              <a:rPr lang="en-US" altLang="en-US"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7884"/>
            <a:ext cx="5616086" cy="20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3977" y="335180"/>
            <a:ext cx="2078575"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3723" y="416796"/>
            <a:ext cx="2086501" cy="249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3" y="1451761"/>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4" y="988801"/>
            <a:ext cx="1474263" cy="192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3" y="5962474"/>
            <a:ext cx="1416132" cy="102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3" y="5111196"/>
            <a:ext cx="4334746" cy="30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685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152727" y="1050447"/>
            <a:ext cx="14122806" cy="676253"/>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 </a:t>
            </a:r>
            <a:r>
              <a:rPr lang="en-US" sz="3600" b="1" i="1" dirty="0" err="1">
                <a:solidFill>
                  <a:srgbClr val="0000CC"/>
                </a:solidFill>
                <a:latin typeface="Times New Roman" pitchFamily="18" charset="0"/>
                <a:cs typeface="Times New Roman" pitchFamily="18" charset="0"/>
              </a:rPr>
              <a:t>Kể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lại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từng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đoạn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của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câu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chuyện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theo</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tranh</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4" y="-138482"/>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3" name="AutoShape 4" descr="Top 10 bài văn mẫu kể về kỳ nghỉ hè của em - Bài viết hay"/>
          <p:cNvSpPr>
            <a:spLocks noChangeAspect="1" noChangeArrowheads="1"/>
          </p:cNvSpPr>
          <p:nvPr/>
        </p:nvSpPr>
        <p:spPr bwMode="auto">
          <a:xfrm>
            <a:off x="307974" y="13725"/>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grpSp>
        <p:nvGrpSpPr>
          <p:cNvPr id="21" name="Group 20"/>
          <p:cNvGrpSpPr/>
          <p:nvPr/>
        </p:nvGrpSpPr>
        <p:grpSpPr>
          <a:xfrm>
            <a:off x="1152727" y="318140"/>
            <a:ext cx="12193809" cy="646331"/>
            <a:chOff x="1508918" y="1888664"/>
            <a:chExt cx="11097737" cy="1084435"/>
          </a:xfrm>
        </p:grpSpPr>
        <p:sp>
          <p:nvSpPr>
            <p:cNvPr id="23" name="Rectangle 22"/>
            <p:cNvSpPr/>
            <p:nvPr/>
          </p:nvSpPr>
          <p:spPr>
            <a:xfrm>
              <a:off x="1508918" y="1888664"/>
              <a:ext cx="11097737" cy="1084435"/>
            </a:xfrm>
            <a:prstGeom prst="rect">
              <a:avLst/>
            </a:prstGeom>
          </p:spPr>
          <p:txBody>
            <a:bodyPr wrap="square">
              <a:spAutoFit/>
            </a:bodyPr>
            <a:lstStyle/>
            <a:p>
              <a:pPr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NGÀY ĐẸP NHẤT CỦA EM </a:t>
              </a:r>
            </a:p>
          </p:txBody>
        </p:sp>
        <p:cxnSp>
          <p:nvCxnSpPr>
            <p:cNvPr id="24" name="Straight Connector 2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30878" t="32332" r="29003" b="10576"/>
          <a:stretch/>
        </p:blipFill>
        <p:spPr>
          <a:xfrm>
            <a:off x="307975" y="1726700"/>
            <a:ext cx="15632174" cy="7171117"/>
          </a:xfrm>
          <a:prstGeom prst="rect">
            <a:avLst/>
          </a:prstGeom>
        </p:spPr>
      </p:pic>
    </p:spTree>
    <p:extLst>
      <p:ext uri="{BB962C8B-B14F-4D97-AF65-F5344CB8AC3E}">
        <p14:creationId xmlns:p14="http://schemas.microsoft.com/office/powerpoint/2010/main" val="4066652877"/>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4" y="394242"/>
            <a:ext cx="14920253" cy="874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8760"/>
            <a:ext cx="15617823" cy="1580731"/>
          </a:xfrm>
          <a:prstGeom prst="rect">
            <a:avLst/>
          </a:prstGeom>
        </p:spPr>
        <p:txBody>
          <a:bodyPr wrap="none" lIns="122018" tIns="61009" rIns="122018" bIns="61009" fromWordArt="1">
            <a:prstTxWarp prst="textPlain">
              <a:avLst>
                <a:gd name="adj" fmla="val 50000"/>
              </a:avLst>
            </a:prstTxWarp>
          </a:bodyPr>
          <a:lstStyle/>
          <a:p>
            <a:pPr algn="ctr" defTabSz="913912" eaLnBrk="0" fontAlgn="base" hangingPunct="0">
              <a:spcBef>
                <a:spcPct val="0"/>
              </a:spcBef>
              <a:spcAft>
                <a:spcPct val="0"/>
              </a:spcAft>
            </a:pP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defTabSz="913912" eaLnBrk="0" fontAlgn="base" hangingPunct="0">
              <a:spcBef>
                <a:spcPct val="0"/>
              </a:spcBef>
              <a:spcAft>
                <a:spcPct val="0"/>
              </a:spcAft>
            </a:pP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3401499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5593" t="52350" r="26779" b="9706"/>
          <a:stretch/>
        </p:blipFill>
        <p:spPr>
          <a:xfrm>
            <a:off x="504223" y="609601"/>
            <a:ext cx="15272617" cy="8004312"/>
          </a:xfrm>
          <a:prstGeom prst="rect">
            <a:avLst/>
          </a:prstGeom>
        </p:spPr>
      </p:pic>
    </p:spTree>
    <p:extLst>
      <p:ext uri="{BB962C8B-B14F-4D97-AF65-F5344CB8AC3E}">
        <p14:creationId xmlns:p14="http://schemas.microsoft.com/office/powerpoint/2010/main" val="3984054262"/>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3434" y="2830303"/>
            <a:ext cx="12793622" cy="1272143"/>
          </a:xfrm>
          <a:prstGeom prst="rect">
            <a:avLst/>
          </a:prstGeom>
        </p:spPr>
        <p:txBody>
          <a:bodyPr wrap="square" lIns="122018" tIns="61009" rIns="122018" bIns="61009">
            <a:spAutoFit/>
          </a:bodyPr>
          <a:lstStyle/>
          <a:p>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Đọc</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trôi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chảy</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toàn</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bài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ngắt</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nghỉ</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câu</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đúng</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chú</a:t>
            </a:r>
            <a:r>
              <a:rPr lang="en-US" sz="3700" b="1" dirty="0">
                <a:solidFill>
                  <a:srgbClr val="0000CC"/>
                </a:solidFill>
                <a:latin typeface="Times New Roman" panose="02020603050405020304" pitchFamily="18" charset="0"/>
                <a:cs typeface="Times New Roman" panose="02020603050405020304" pitchFamily="18" charset="0"/>
              </a:rPr>
              <a:t> ý </a:t>
            </a:r>
            <a:r>
              <a:rPr lang="en-US" sz="3700" b="1" dirty="0" err="1">
                <a:solidFill>
                  <a:srgbClr val="0000CC"/>
                </a:solidFill>
                <a:latin typeface="Times New Roman" panose="02020603050405020304" pitchFamily="18" charset="0"/>
                <a:cs typeface="Times New Roman" panose="02020603050405020304" pitchFamily="18" charset="0"/>
              </a:rPr>
              <a:t>câu</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dài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Đọc</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diễn</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cảm</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các</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lời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thoại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với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ngữ</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điệu</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phù</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hợp</a:t>
            </a:r>
            <a:r>
              <a:rPr lang="en-US" sz="3700" b="1" dirty="0">
                <a:solidFill>
                  <a:srgbClr val="0000CC"/>
                </a:solidFill>
                <a:latin typeface="Times New Roman" panose="02020603050405020304" pitchFamily="18" charset="0"/>
                <a:cs typeface="Times New Roman" panose="02020603050405020304" pitchFamily="18" charset="0"/>
              </a:rPr>
              <a:t>.</a:t>
            </a:r>
          </a:p>
        </p:txBody>
      </p:sp>
      <p:sp>
        <p:nvSpPr>
          <p:cNvPr id="3" name="Rectangle 2"/>
          <p:cNvSpPr/>
          <p:nvPr/>
        </p:nvSpPr>
        <p:spPr>
          <a:xfrm>
            <a:off x="1508919" y="5782715"/>
            <a:ext cx="13578681" cy="1846660"/>
          </a:xfrm>
          <a:prstGeom prst="rect">
            <a:avLst/>
          </a:prstGeom>
        </p:spPr>
        <p:txBody>
          <a:bodyPr wrap="square" lIns="122018" tIns="61009" rIns="122018" bIns="61009">
            <a:spAutoFit/>
          </a:bodyPr>
          <a:lstStyle/>
          <a:p>
            <a:pPr algn="just"/>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Đoạn</a:t>
            </a:r>
            <a:r>
              <a:rPr lang="en-US" sz="3700" b="1" dirty="0">
                <a:solidFill>
                  <a:srgbClr val="0000CC"/>
                </a:solidFill>
                <a:latin typeface="Times New Roman" panose="02020603050405020304" pitchFamily="18" charset="0"/>
                <a:ea typeface="Times New Roman" panose="02020603050405020304" pitchFamily="18" charset="0"/>
              </a:rPr>
              <a:t> 1: </a:t>
            </a:r>
            <a:r>
              <a:rPr lang="en-US" sz="3700" b="1" dirty="0" err="1">
                <a:solidFill>
                  <a:srgbClr val="0000CC"/>
                </a:solidFill>
                <a:latin typeface="Times New Roman" panose="02020603050405020304" pitchFamily="18" charset="0"/>
                <a:ea typeface="Times New Roman" panose="02020603050405020304" pitchFamily="18" charset="0"/>
              </a:rPr>
              <a:t>Từ</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đầu</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đến</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giun</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đất</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cãi</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lại</a:t>
            </a:r>
            <a:r>
              <a:rPr lang="en-US" sz="3700" b="1" dirty="0">
                <a:solidFill>
                  <a:srgbClr val="0000CC"/>
                </a:solidFill>
                <a:latin typeface="Times New Roman" panose="02020603050405020304" pitchFamily="18" charset="0"/>
                <a:ea typeface="Times New Roman" panose="02020603050405020304" pitchFamily="18" charset="0"/>
              </a:rPr>
              <a:t>.</a:t>
            </a:r>
          </a:p>
          <a:p>
            <a:pPr algn="just"/>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Đoạn</a:t>
            </a:r>
            <a:r>
              <a:rPr lang="en-US" sz="3700" b="1" dirty="0">
                <a:solidFill>
                  <a:srgbClr val="0000CC"/>
                </a:solidFill>
                <a:latin typeface="Times New Roman" panose="02020603050405020304" pitchFamily="18" charset="0"/>
                <a:ea typeface="Times New Roman" panose="02020603050405020304" pitchFamily="18" charset="0"/>
              </a:rPr>
              <a:t> 2: </a:t>
            </a:r>
            <a:r>
              <a:rPr lang="en-US" sz="3700" b="1" dirty="0" err="1">
                <a:solidFill>
                  <a:srgbClr val="0000CC"/>
                </a:solidFill>
                <a:latin typeface="Times New Roman" panose="02020603050405020304" pitchFamily="18" charset="0"/>
                <a:ea typeface="Times New Roman" panose="02020603050405020304" pitchFamily="18" charset="0"/>
              </a:rPr>
              <a:t>Tiếp</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theo</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cho</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đến</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sau</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khi</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mặt</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trời</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lặn</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nhé</a:t>
            </a:r>
            <a:r>
              <a:rPr lang="en-US" sz="3700" b="1" dirty="0">
                <a:solidFill>
                  <a:srgbClr val="0000CC"/>
                </a:solidFill>
                <a:latin typeface="Times New Roman" panose="02020603050405020304" pitchFamily="18" charset="0"/>
                <a:ea typeface="Times New Roman" panose="02020603050405020304" pitchFamily="18" charset="0"/>
              </a:rPr>
              <a:t>.</a:t>
            </a:r>
          </a:p>
          <a:p>
            <a:pPr algn="just"/>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Đoạn</a:t>
            </a:r>
            <a:r>
              <a:rPr lang="en-US" sz="3700" b="1" dirty="0">
                <a:solidFill>
                  <a:srgbClr val="0000CC"/>
                </a:solidFill>
                <a:latin typeface="Times New Roman" panose="02020603050405020304" pitchFamily="18" charset="0"/>
                <a:ea typeface="Times New Roman" panose="02020603050405020304" pitchFamily="18" charset="0"/>
              </a:rPr>
              <a:t> 3: </a:t>
            </a:r>
            <a:r>
              <a:rPr lang="en-US" sz="3700" b="1" dirty="0" err="1">
                <a:solidFill>
                  <a:srgbClr val="0000CC"/>
                </a:solidFill>
                <a:latin typeface="Times New Roman" panose="02020603050405020304" pitchFamily="18" charset="0"/>
                <a:ea typeface="Times New Roman" panose="02020603050405020304" pitchFamily="18" charset="0"/>
              </a:rPr>
              <a:t>Còn</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lại</a:t>
            </a:r>
            <a:r>
              <a:rPr lang="en-US" sz="3700" b="1" dirty="0">
                <a:solidFill>
                  <a:srgbClr val="0000CC"/>
                </a:solidFill>
                <a:latin typeface="Times New Roman" panose="02020603050405020304" pitchFamily="18" charset="0"/>
                <a:ea typeface="Times New Roman" panose="02020603050405020304" pitchFamily="18" charset="0"/>
              </a:rPr>
              <a:t>.</a:t>
            </a:r>
          </a:p>
        </p:txBody>
      </p:sp>
      <p:grpSp>
        <p:nvGrpSpPr>
          <p:cNvPr id="13" name="Group 12"/>
          <p:cNvGrpSpPr/>
          <p:nvPr/>
        </p:nvGrpSpPr>
        <p:grpSpPr>
          <a:xfrm>
            <a:off x="1508919" y="1984487"/>
            <a:ext cx="4191001" cy="677108"/>
            <a:chOff x="1508919" y="1888664"/>
            <a:chExt cx="3733800" cy="677967"/>
          </a:xfrm>
        </p:grpSpPr>
        <p:sp>
          <p:nvSpPr>
            <p:cNvPr id="20" name="Rectangle 19"/>
            <p:cNvSpPr/>
            <p:nvPr/>
          </p:nvSpPr>
          <p:spPr>
            <a:xfrm>
              <a:off x="1508919" y="1888664"/>
              <a:ext cx="3733800" cy="677967"/>
            </a:xfrm>
            <a:prstGeom prst="rect">
              <a:avLst/>
            </a:prstGeom>
          </p:spPr>
          <p:txBody>
            <a:bodyPr wrap="square">
              <a:spAutoFit/>
            </a:bodyPr>
            <a:lstStyle/>
            <a:p>
              <a:pPr defTabSz="913912" eaLnBrk="0" fontAlgn="base" hangingPunct="0">
                <a:spcBef>
                  <a:spcPct val="0"/>
                </a:spcBef>
                <a:spcAft>
                  <a:spcPct val="0"/>
                </a:spcAft>
              </a:pPr>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626531" y="4822949"/>
            <a:ext cx="4191001" cy="677108"/>
            <a:chOff x="1508919" y="1888664"/>
            <a:chExt cx="3733800" cy="677967"/>
          </a:xfrm>
        </p:grpSpPr>
        <p:sp>
          <p:nvSpPr>
            <p:cNvPr id="23" name="Rectangle 22"/>
            <p:cNvSpPr/>
            <p:nvPr/>
          </p:nvSpPr>
          <p:spPr>
            <a:xfrm>
              <a:off x="1508919" y="1888664"/>
              <a:ext cx="3733800" cy="677967"/>
            </a:xfrm>
            <a:prstGeom prst="rect">
              <a:avLst/>
            </a:prstGeom>
          </p:spPr>
          <p:txBody>
            <a:bodyPr wrap="square">
              <a:spAutoFit/>
            </a:bodyPr>
            <a:lstStyle/>
            <a:p>
              <a:pPr defTabSz="913912" eaLnBrk="0" fontAlgn="base" hangingPunct="0">
                <a:spcBef>
                  <a:spcPct val="0"/>
                </a:spcBef>
                <a:spcAft>
                  <a:spcPct val="0"/>
                </a:spcAft>
              </a:pPr>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66823256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10704" y="2743942"/>
            <a:ext cx="3106431"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6741"/>
            <a:ext cx="6781802" cy="707886"/>
            <a:chOff x="1508918" y="1888664"/>
            <a:chExt cx="6172201" cy="1187714"/>
          </a:xfrm>
        </p:grpSpPr>
        <p:sp>
          <p:nvSpPr>
            <p:cNvPr id="10" name="Rectangle 9"/>
            <p:cNvSpPr/>
            <p:nvPr/>
          </p:nvSpPr>
          <p:spPr>
            <a:xfrm>
              <a:off x="1508918" y="1888664"/>
              <a:ext cx="6172201" cy="1187714"/>
            </a:xfrm>
            <a:prstGeom prst="rect">
              <a:avLst/>
            </a:prstGeom>
          </p:spPr>
          <p:txBody>
            <a:bodyPr wrap="square">
              <a:spAutoFit/>
            </a:bodyPr>
            <a:lstStyle/>
            <a:p>
              <a:pPr defTabSz="913912" eaLnBrk="0" fontAlgn="base" hangingPunct="0">
                <a:spcBef>
                  <a:spcPct val="0"/>
                </a:spcBef>
                <a:spcAft>
                  <a:spcPct val="0"/>
                </a:spcAft>
              </a:pPr>
              <a:r>
                <a:rPr lang="en-US" sz="4000" b="1" dirty="0">
                  <a:solidFill>
                    <a:srgbClr val="FF0000"/>
                  </a:solidFill>
                  <a:latin typeface="Times New Roman" pitchFamily="18" charset="0"/>
                  <a:cs typeface="Times New Roman" pitchFamily="18" charset="0"/>
                </a:rPr>
                <a:t>3. </a:t>
              </a:r>
              <a:r>
                <a:rPr lang="en-US" sz="4000" b="1" dirty="0" err="1">
                  <a:solidFill>
                    <a:srgbClr val="FF0000"/>
                  </a:solidFill>
                  <a:latin typeface="Times New Roman" pitchFamily="18" charset="0"/>
                  <a:cs typeface="Times New Roman" pitchFamily="18" charset="0"/>
                </a:rPr>
                <a:t>Luyện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đọc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tìm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hiểu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r>
                <a:rPr lang="en-US" sz="4000" b="1" dirty="0">
                  <a:solidFill>
                    <a:srgbClr val="FF0000"/>
                  </a:solidFill>
                  <a:latin typeface="Times New Roman" pitchFamily="18" charset="0"/>
                  <a:cs typeface="Times New Roman" pitchFamily="18" charset="0"/>
                </a:rPr>
                <a:t>.</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589546" y="3481969"/>
            <a:ext cx="14883065" cy="1231205"/>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21" name="Rectangle 20"/>
          <p:cNvSpPr/>
          <p:nvPr/>
        </p:nvSpPr>
        <p:spPr>
          <a:xfrm>
            <a:off x="3841754" y="2711567"/>
            <a:ext cx="2441074"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2" name="Rectangle 21"/>
          <p:cNvSpPr/>
          <p:nvPr/>
        </p:nvSpPr>
        <p:spPr>
          <a:xfrm>
            <a:off x="5746290" y="2693567"/>
            <a:ext cx="3060647"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3" name="Rectangle 22"/>
          <p:cNvSpPr/>
          <p:nvPr/>
        </p:nvSpPr>
        <p:spPr>
          <a:xfrm>
            <a:off x="7848719" y="2682053"/>
            <a:ext cx="3405413"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19"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0" name="Rectangle 19"/>
          <p:cNvSpPr/>
          <p:nvPr/>
        </p:nvSpPr>
        <p:spPr>
          <a:xfrm>
            <a:off x="1395666" y="5465706"/>
            <a:ext cx="14703288"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err="1">
                <a:solidFill>
                  <a:srgbClr val="FF0000"/>
                </a:solidFill>
                <a:latin typeface="Times New Roman" pitchFamily="18" charset="0"/>
                <a:cs typeface="Times New Roman" pitchFamily="18" charset="0"/>
              </a:rPr>
              <a:t>Gò</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khoảng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nổi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cao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giữa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bằng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phẳng</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4" name="Rectangle 23"/>
          <p:cNvSpPr/>
          <p:nvPr/>
        </p:nvSpPr>
        <p:spPr>
          <a:xfrm>
            <a:off x="1395666" y="6138562"/>
            <a:ext cx="14703288"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err="1">
                <a:solidFill>
                  <a:srgbClr val="FF0000"/>
                </a:solidFill>
                <a:latin typeface="Times New Roman" pitchFamily="18" charset="0"/>
                <a:cs typeface="Times New Roman" pitchFamily="18" charset="0"/>
              </a:rPr>
              <a:t>Búng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chân</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dùng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chân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tạo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âm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thanh</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5" name="Rectangle 24"/>
          <p:cNvSpPr/>
          <p:nvPr/>
        </p:nvSpPr>
        <p:spPr>
          <a:xfrm>
            <a:off x="497074" y="6876371"/>
            <a:ext cx="14703288" cy="1231205"/>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tách</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từ</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mô</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phỏng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tiếng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cứng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mảnh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nhau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tiếp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nghe</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giòn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thanh</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6" name="Rectangle 25"/>
          <p:cNvSpPr/>
          <p:nvPr/>
        </p:nvSpPr>
        <p:spPr>
          <a:xfrm>
            <a:off x="1395666" y="8158679"/>
            <a:ext cx="14703288"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err="1">
                <a:solidFill>
                  <a:srgbClr val="FF0000"/>
                </a:solidFill>
                <a:latin typeface="Times New Roman" pitchFamily="18" charset="0"/>
                <a:cs typeface="Times New Roman" pitchFamily="18" charset="0"/>
              </a:rPr>
              <a:t>Nắng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huy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hoàng</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nắng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7" name="Rectangle 26"/>
          <p:cNvSpPr/>
          <p:nvPr/>
        </p:nvSpPr>
        <p:spPr>
          <a:xfrm>
            <a:off x="1486640" y="4721075"/>
            <a:ext cx="3106431"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u="sng" smtClean="0">
                <a:solidFill>
                  <a:srgbClr val="FF0000"/>
                </a:solidFill>
                <a:latin typeface="Times New Roman" panose="02020603050405020304" pitchFamily="18" charset="0"/>
                <a:ea typeface="Times New Roman" panose="02020603050405020304" pitchFamily="18" charset="0"/>
              </a:rPr>
              <a:t>Giải nghĩa từ:</a:t>
            </a:r>
            <a:endParaRPr lang="en-US" sz="3600" b="1" u="sng"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5569326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xEl>
                                              <p:pRg st="0" end="0"/>
                                            </p:txEl>
                                          </p:spTgt>
                                        </p:tgtEl>
                                        <p:attrNameLst>
                                          <p:attrName>style.visibility</p:attrName>
                                        </p:attrNameLst>
                                      </p:cBhvr>
                                      <p:to>
                                        <p:strVal val="visible"/>
                                      </p:to>
                                    </p:set>
                                    <p:animEffect transition="in" filter="fade">
                                      <p:cBhvr>
                                        <p:cTn id="32" dur="500"/>
                                        <p:tgtEl>
                                          <p:spTgt spid="2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9415"/>
            <a:ext cx="0" cy="5022824"/>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842" y="1894735"/>
            <a:ext cx="2322514" cy="699096"/>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0930" y="1910487"/>
            <a:ext cx="2879663" cy="684515"/>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0" y="2745520"/>
            <a:ext cx="10233819" cy="1231107"/>
          </a:xfrm>
          <a:prstGeom prst="rect">
            <a:avLst/>
          </a:prstGeom>
        </p:spPr>
        <p:txBody>
          <a:bodyPr wrap="square" lIns="122018" tIns="61009" rIns="122018" bIns="61009">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luận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nhau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23721" y="4045230"/>
            <a:ext cx="10210801" cy="12311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nl-NL" sz="3600" b="1" dirty="0">
                <a:solidFill>
                  <a:srgbClr val="0000CC"/>
                </a:solidFill>
                <a:latin typeface="Times New Roman" pitchFamily="18" charset="0"/>
                <a:cs typeface="Times New Roman" pitchFamily="18" charset="0"/>
              </a:rPr>
              <a:t>     Trong bài đọc, các nhân vật tranh luận với nhau về quan niệm ngày như thế nào là đẹp?</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5507152" y="5276338"/>
            <a:ext cx="10233819" cy="1784249"/>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a:t>
            </a:r>
            <a:r>
              <a:rPr lang="en-US" dirty="0" smtClean="0"/>
              <a:t> </a:t>
            </a:r>
            <a:r>
              <a:rPr lang="en-US" sz="3600" b="1" dirty="0">
                <a:solidFill>
                  <a:srgbClr val="FF0000"/>
                </a:solidFill>
                <a:latin typeface="Times New Roman" panose="02020603050405020304" pitchFamily="18" charset="0"/>
                <a:cs typeface="Times New Roman" panose="02020603050405020304" pitchFamily="18" charset="0"/>
              </a:rPr>
              <a:t>Theo </a:t>
            </a:r>
            <a:r>
              <a:rPr lang="en-US" sz="3600" b="1" dirty="0" err="1">
                <a:solidFill>
                  <a:srgbClr val="FF0000"/>
                </a:solidFill>
                <a:latin typeface="Times New Roman" panose="02020603050405020304" pitchFamily="18" charset="0"/>
                <a:cs typeface="Times New Roman" panose="02020603050405020304" pitchFamily="18" charset="0"/>
              </a:rPr>
              <a:t>giun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a:p>
            <a:pPr algn="just" defTabSz="913912" eaLnBrk="0" fontAlgn="base" hangingPunct="0">
              <a:spcBef>
                <a:spcPct val="0"/>
              </a:spcBef>
              <a:spcAft>
                <a:spcPct val="0"/>
              </a:spcAft>
            </a:pP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5511432" y="6457911"/>
            <a:ext cx="10210801" cy="2339101"/>
          </a:xfrm>
          <a:prstGeom prst="rect">
            <a:avLst/>
          </a:prstGeom>
        </p:spPr>
        <p:txBody>
          <a:bodyPr wrap="square" lIns="122018" tIns="61009" rIns="122018" bIns="61009">
            <a:spAutoFit/>
          </a:bodyPr>
          <a:lstStyle/>
          <a:p>
            <a:pPr algn="just"/>
            <a:r>
              <a:rPr lang="nl-NL" sz="3600" b="1" dirty="0">
                <a:solidFill>
                  <a:srgbClr val="0000CC"/>
                </a:solidFill>
                <a:latin typeface="Times New Roman" pitchFamily="18" charset="0"/>
                <a:cs typeface="Times New Roman" pitchFamily="18" charset="0"/>
              </a:rPr>
              <a:t>     Theo châu chấu ngày đẹp là ngày nắng ráo, trên trời không một gợn mây, có mặt trời tỏa nắng. Còn theo giun đất, ngày đẹp là ngày có mưa bụi và những vũng nước đục.</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3"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4" name="Rectangle 43"/>
          <p:cNvSpPr/>
          <p:nvPr/>
        </p:nvSpPr>
        <p:spPr>
          <a:xfrm>
            <a:off x="163625" y="2735298"/>
            <a:ext cx="3106431"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2275394" y="2732794"/>
            <a:ext cx="2441074"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7416" y="3611619"/>
            <a:ext cx="3060647"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1955178" y="3611619"/>
            <a:ext cx="3405413"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95497" y="5180827"/>
            <a:ext cx="4620971" cy="2953800"/>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19981492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9415"/>
            <a:ext cx="0" cy="5022824"/>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842" y="1894735"/>
            <a:ext cx="2322514" cy="699096"/>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0930" y="1910487"/>
            <a:ext cx="2879663" cy="684515"/>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0" y="2745519"/>
            <a:ext cx="10233819" cy="2153581"/>
          </a:xfrm>
          <a:prstGeom prst="rect">
            <a:avLst/>
          </a:prstGeom>
        </p:spPr>
        <p:txBody>
          <a:bodyPr wrap="square" lIns="122018" tIns="61009" rIns="122018" bIns="61009">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kiến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chờ</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mặt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lặn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a:p>
            <a:r>
              <a:rPr lang="en-US" dirty="0"/>
              <a:t> </a:t>
            </a:r>
          </a:p>
          <a:p>
            <a:pPr algn="just" defTabSz="913912" eaLnBrk="0" fontAlgn="base" hangingPunct="0">
              <a:spcBef>
                <a:spcPct val="0"/>
              </a:spcBef>
              <a:spcAft>
                <a:spcPct val="0"/>
              </a:spcAft>
            </a:pP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623721" y="3963173"/>
            <a:ext cx="10210801" cy="1785104"/>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nl-NL" sz="3600" b="1" dirty="0">
                <a:solidFill>
                  <a:srgbClr val="0000CC"/>
                </a:solidFill>
                <a:latin typeface="Times New Roman" pitchFamily="18" charset="0"/>
                <a:cs typeface="Times New Roman" pitchFamily="18" charset="0"/>
              </a:rPr>
              <a:t>     Bác kiến phải chờ đến khi mặt trời lặn mới trả lời câu hỏi của hai bạn vì bác muốn kiểm nghiệm qua thực tế.</a:t>
            </a:r>
            <a:endParaRPr lang="en-US" sz="3600" b="1" dirty="0">
              <a:solidFill>
                <a:srgbClr val="0000CC"/>
              </a:solidFill>
              <a:latin typeface="Times New Roman" pitchFamily="18" charset="0"/>
              <a:cs typeface="Times New Roman" pitchFamily="18" charset="0"/>
            </a:endParaRPr>
          </a:p>
        </p:txBody>
      </p:sp>
      <p:sp>
        <p:nvSpPr>
          <p:cNvPr id="40"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1" name="Rectangle 40"/>
          <p:cNvSpPr/>
          <p:nvPr/>
        </p:nvSpPr>
        <p:spPr>
          <a:xfrm>
            <a:off x="163625" y="2735298"/>
            <a:ext cx="3106431"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2275394" y="2732794"/>
            <a:ext cx="2441074"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4" name="Rectangle 43"/>
          <p:cNvSpPr/>
          <p:nvPr/>
        </p:nvSpPr>
        <p:spPr>
          <a:xfrm>
            <a:off x="7416" y="3611619"/>
            <a:ext cx="3060647"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1955178" y="3611619"/>
            <a:ext cx="3405413"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95497" y="5180827"/>
            <a:ext cx="4620971" cy="2953800"/>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0816480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9415"/>
            <a:ext cx="0" cy="5022824"/>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842" y="1894735"/>
            <a:ext cx="2322514" cy="699096"/>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0930" y="1910487"/>
            <a:ext cx="2879663" cy="684515"/>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21624"/>
            <a:ext cx="4138960" cy="73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018" tIns="61009" rIns="122018" bIns="6100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fontAlgn="base">
              <a:spcBef>
                <a:spcPct val="0"/>
              </a:spcBef>
              <a:spcAft>
                <a:spcPct val="0"/>
              </a:spcAft>
            </a:pPr>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004721" y="3564702"/>
            <a:ext cx="9525001" cy="4498025"/>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17151" y="4744268"/>
              <a:ext cx="8137524" cy="1602471"/>
            </a:xfrm>
            <a:prstGeom prst="rect">
              <a:avLst/>
            </a:prstGeom>
          </p:spPr>
          <p:txBody>
            <a:bodyPr>
              <a:spAutoFit/>
            </a:bodyPr>
            <a:lstStyle/>
            <a:p>
              <a:pPr marL="610088"/>
              <a:r>
                <a:rPr lang="en-US" sz="4800" b="1" i="1" dirty="0" err="1">
                  <a:solidFill>
                    <a:srgbClr val="FF0000"/>
                  </a:solidFill>
                  <a:latin typeface="Times New Roman" panose="02020603050405020304" pitchFamily="18" charset="0"/>
                  <a:cs typeface="Times New Roman" panose="02020603050405020304" pitchFamily="18" charset="0"/>
                </a:rPr>
                <a:t>Ngày</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đẹp</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là</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ngày</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mỗi</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người</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làm</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được</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nhiều</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việc</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tốt</a:t>
              </a:r>
              <a:r>
                <a:rPr lang="nl-NL" sz="4800" dirty="0">
                  <a:solidFill>
                    <a:srgbClr val="FF0000"/>
                  </a:solidFill>
                  <a:latin typeface="Times New Roman" panose="02020603050405020304" pitchFamily="18" charset="0"/>
                  <a:cs typeface="Times New Roman" panose="02020603050405020304" pitchFamily="18" charset="0"/>
                </a:rPr>
                <a:t>.</a:t>
              </a:r>
              <a:endParaRPr lang="en-US" sz="4800" dirty="0">
                <a:solidFill>
                  <a:srgbClr val="FF0000"/>
                </a:solidFill>
                <a:latin typeface="Times New Roman" panose="02020603050405020304" pitchFamily="18" charset="0"/>
                <a:cs typeface="Times New Roman" panose="02020603050405020304" pitchFamily="18" charset="0"/>
              </a:endParaRPr>
            </a:p>
          </p:txBody>
        </p:sp>
      </p:grpSp>
      <p:sp>
        <p:nvSpPr>
          <p:cNvPr id="40"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2" name="Rectangle 41"/>
          <p:cNvSpPr/>
          <p:nvPr/>
        </p:nvSpPr>
        <p:spPr>
          <a:xfrm>
            <a:off x="163625" y="2735298"/>
            <a:ext cx="3106431"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2275394" y="2732794"/>
            <a:ext cx="2441074"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142108" y="3349339"/>
            <a:ext cx="3060647"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smtClean="0">
                <a:solidFill>
                  <a:srgbClr val="FF0000"/>
                </a:solidFill>
                <a:latin typeface="Times New Roman" panose="02020603050405020304" pitchFamily="18" charset="0"/>
                <a:ea typeface="Times New Roman" panose="02020603050405020304" pitchFamily="18" charset="0"/>
              </a:rPr>
              <a:t>nan</a:t>
            </a:r>
            <a:r>
              <a:rPr lang="en-US" sz="3600" b="1" i="1" dirty="0" smtClean="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1955178" y="3611619"/>
            <a:ext cx="3405413"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95497" y="5180827"/>
            <a:ext cx="4620971" cy="2953800"/>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8161186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0878" t="32332" r="29003" b="10576"/>
          <a:stretch/>
        </p:blipFill>
        <p:spPr>
          <a:xfrm>
            <a:off x="739035" y="3269293"/>
            <a:ext cx="14730609" cy="5623705"/>
          </a:xfrm>
          <a:prstGeom prst="rect">
            <a:avLst/>
          </a:prstGeom>
        </p:spPr>
      </p:pic>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5" y="2033255"/>
            <a:ext cx="12193809" cy="646331"/>
            <a:chOff x="1508918" y="1888664"/>
            <a:chExt cx="11097737" cy="1084435"/>
          </a:xfrm>
        </p:grpSpPr>
        <p:sp>
          <p:nvSpPr>
            <p:cNvPr id="10" name="Rectangle 9"/>
            <p:cNvSpPr/>
            <p:nvPr/>
          </p:nvSpPr>
          <p:spPr>
            <a:xfrm>
              <a:off x="1508918" y="1888664"/>
              <a:ext cx="11097737" cy="1084435"/>
            </a:xfrm>
            <a:prstGeom prst="rect">
              <a:avLst/>
            </a:prstGeom>
          </p:spPr>
          <p:txBody>
            <a:bodyPr wrap="square">
              <a:spAutoFit/>
            </a:bodyPr>
            <a:lstStyle/>
            <a:p>
              <a:pPr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NGÀY ĐẸP NHẤT CỦA EM </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5" y="2709800"/>
            <a:ext cx="11609898" cy="676253"/>
          </a:xfrm>
          <a:prstGeom prst="rect">
            <a:avLst/>
          </a:prstGeom>
        </p:spPr>
        <p:txBody>
          <a:bodyPr wrap="square" lIns="122018" tIns="61009" rIns="122018" bIns="61009">
            <a:spAutoFit/>
          </a:bodyPr>
          <a:lstStyle/>
          <a:p>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nl-NL" sz="3600" b="1" i="1" dirty="0">
                <a:solidFill>
                  <a:srgbClr val="0000CC"/>
                </a:solidFill>
                <a:latin typeface="Times New Roman" panose="02020603050405020304" pitchFamily="18" charset="0"/>
                <a:cs typeface="Times New Roman" panose="02020603050405020304" pitchFamily="18" charset="0"/>
              </a:rPr>
              <a:t>Nói về sự việc trong từng tranh. </a:t>
            </a:r>
            <a:endParaRPr lang="en-US" sz="3600" i="1" dirty="0">
              <a:solidFill>
                <a:srgbClr val="0000CC"/>
              </a:solidFill>
              <a:latin typeface="Times New Roman" panose="02020603050405020304" pitchFamily="18" charset="0"/>
              <a:cs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4" y="-138482"/>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3" name="AutoShape 4" descr="Top 10 bài văn mẫu kể về kỳ nghỉ hè của em - Bài viết hay"/>
          <p:cNvSpPr>
            <a:spLocks noChangeAspect="1" noChangeArrowheads="1"/>
          </p:cNvSpPr>
          <p:nvPr/>
        </p:nvSpPr>
        <p:spPr bwMode="auto">
          <a:xfrm>
            <a:off x="307974" y="13725"/>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20"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5031467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5" y="2033255"/>
            <a:ext cx="12193809" cy="646331"/>
            <a:chOff x="1508918" y="1888664"/>
            <a:chExt cx="11097737" cy="1084435"/>
          </a:xfrm>
        </p:grpSpPr>
        <p:sp>
          <p:nvSpPr>
            <p:cNvPr id="10" name="Rectangle 9"/>
            <p:cNvSpPr/>
            <p:nvPr/>
          </p:nvSpPr>
          <p:spPr>
            <a:xfrm>
              <a:off x="1508918" y="1888664"/>
              <a:ext cx="11097737" cy="1084435"/>
            </a:xfrm>
            <a:prstGeom prst="rect">
              <a:avLst/>
            </a:prstGeom>
          </p:spPr>
          <p:txBody>
            <a:bodyPr wrap="square">
              <a:spAutoFit/>
            </a:bodyPr>
            <a:lstStyle/>
            <a:p>
              <a:pPr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NGÀY ĐẸP NHẤT CỦA EM </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4" y="-138482"/>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3" name="AutoShape 4" descr="Top 10 bài văn mẫu kể về kỳ nghỉ hè của em - Bài viết hay"/>
          <p:cNvSpPr>
            <a:spLocks noChangeAspect="1" noChangeArrowheads="1"/>
          </p:cNvSpPr>
          <p:nvPr/>
        </p:nvSpPr>
        <p:spPr bwMode="auto">
          <a:xfrm>
            <a:off x="307974" y="13725"/>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20"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9" name="Rectangle 18"/>
          <p:cNvSpPr/>
          <p:nvPr/>
        </p:nvSpPr>
        <p:spPr>
          <a:xfrm>
            <a:off x="788140" y="4914381"/>
            <a:ext cx="5387193" cy="954206"/>
          </a:xfrm>
          <a:prstGeom prst="rect">
            <a:avLst/>
          </a:prstGeom>
        </p:spPr>
        <p:txBody>
          <a:bodyPr wrap="square" lIns="122018" tIns="61009" rIns="122018" bIns="61009">
            <a:spAutoFit/>
          </a:bodyPr>
          <a:lstStyle/>
          <a:p>
            <a:r>
              <a:rPr lang="en-US" sz="5400" b="1" i="1" smtClean="0">
                <a:solidFill>
                  <a:srgbClr val="0000CC"/>
                </a:solidFill>
                <a:latin typeface="Times New Roman" pitchFamily="18" charset="0"/>
                <a:cs typeface="Times New Roman" pitchFamily="18" charset="0"/>
              </a:rPr>
              <a:t>Nghe kể chuyện</a:t>
            </a:r>
            <a:endParaRPr lang="en-US" sz="5400" b="1" i="1" dirty="0">
              <a:solidFill>
                <a:srgbClr val="0000CC"/>
              </a:solidFill>
              <a:latin typeface="Times New Roman" panose="02020603050405020304" pitchFamily="18" charset="0"/>
              <a:cs typeface="Times New Roman" panose="02020603050405020304" pitchFamily="18" charset="0"/>
            </a:endParaRPr>
          </a:p>
        </p:txBody>
      </p:sp>
      <p:pic>
        <p:nvPicPr>
          <p:cNvPr id="6" name="Ngay the nao la dep.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175333" y="2684664"/>
            <a:ext cx="9682618" cy="6115337"/>
          </a:xfrm>
          <a:prstGeom prst="rect">
            <a:avLst/>
          </a:prstGeom>
        </p:spPr>
      </p:pic>
    </p:spTree>
    <p:extLst>
      <p:ext uri="{BB962C8B-B14F-4D97-AF65-F5344CB8AC3E}">
        <p14:creationId xmlns:p14="http://schemas.microsoft.com/office/powerpoint/2010/main" val="4027867364"/>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666</Words>
  <Application>Microsoft Office PowerPoint</Application>
  <PresentationFormat>Custom</PresentationFormat>
  <Paragraphs>84</Paragraphs>
  <Slides>11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28</cp:revision>
  <dcterms:created xsi:type="dcterms:W3CDTF">2022-06-27T10:38:08Z</dcterms:created>
  <dcterms:modified xsi:type="dcterms:W3CDTF">2025-03-17T04:54:05Z</dcterms:modified>
</cp:coreProperties>
</file>