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78" r:id="rId4"/>
    <p:sldId id="268" r:id="rId5"/>
    <p:sldId id="272" r:id="rId6"/>
    <p:sldId id="273" r:id="rId7"/>
    <p:sldId id="282" r:id="rId8"/>
    <p:sldId id="280" r:id="rId9"/>
    <p:sldId id="264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>
      <p:cViewPr varScale="1">
        <p:scale>
          <a:sx n="68" d="100"/>
          <a:sy n="68" d="100"/>
        </p:scale>
        <p:origin x="402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</a:t>
            </a: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TIỂU HỌC THỊ TRẤN TIÊN LÃNG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36415" y="5122903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LUYỆN TẬP CHUNG (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27" y="74914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2" y="559492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9233-B28A-48A6-8989-2467C8E2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5994-8AFF-4AD7-9B85-BA715018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35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53: 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TẬP CHUNG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(TIẾT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3395" y="1745297"/>
            <a:ext cx="2160924" cy="707886"/>
            <a:chOff x="1470819" y="1921758"/>
            <a:chExt cx="1398534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8651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  <a:endParaRPr lang="en-US" sz="40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79370"/>
              </p:ext>
            </p:extLst>
          </p:nvPr>
        </p:nvGraphicFramePr>
        <p:xfrm>
          <a:off x="927056" y="2934548"/>
          <a:ext cx="14415685" cy="163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6286">
                  <a:extLst>
                    <a:ext uri="{9D8B030D-6E8A-4147-A177-3AD203B41FA5}">
                      <a16:colId xmlns:a16="http://schemas.microsoft.com/office/drawing/2014/main" val="46917463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5036086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40015701"/>
                    </a:ext>
                  </a:extLst>
                </a:gridCol>
                <a:gridCol w="2679462">
                  <a:extLst>
                    <a:ext uri="{9D8B030D-6E8A-4147-A177-3AD203B41FA5}">
                      <a16:colId xmlns:a16="http://schemas.microsoft.com/office/drawing/2014/main" val="4106391873"/>
                    </a:ext>
                  </a:extLst>
                </a:gridCol>
                <a:gridCol w="2883137">
                  <a:extLst>
                    <a:ext uri="{9D8B030D-6E8A-4147-A177-3AD203B41FA5}">
                      <a16:colId xmlns:a16="http://schemas.microsoft.com/office/drawing/2014/main" val="88393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 hình</a:t>
                      </a:r>
                      <a:r>
                        <a:rPr lang="en-US" sz="3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3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hình</a:t>
                      </a:r>
                      <a:r>
                        <a:rPr lang="en-US" sz="3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63063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42719" y="3774644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cm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80652" y="3774644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462418" y="2939654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167519" y="2963421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007280" y="111473"/>
            <a:ext cx="6187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sáu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90505" cy="992290"/>
            <a:chOff x="4539228" y="172432"/>
            <a:chExt cx="618436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84366" cy="992290"/>
              <a:chOff x="4539228" y="172432"/>
              <a:chExt cx="618436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843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sáu </a:t>
                </a:r>
                <a:r>
                  <a:rPr kumimoji="0" lang="en-US" sz="32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02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241928" y="1165318"/>
            <a:ext cx="659335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1)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775" y="1736821"/>
            <a:ext cx="14730401" cy="1266230"/>
            <a:chOff x="1470819" y="1943100"/>
            <a:chExt cx="147304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08270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rộng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cm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lvl="0" algn="ctr">
                <a:defRPr/>
              </a:pP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vi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m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2 dm</a:t>
              </a:r>
              <a:r>
                <a:rPr lang="en-US" sz="3800" b="1" dirty="0">
                  <a:latin typeface=".VnAristoteH" panose="020B7200000000000000" pitchFamily="34" charset="0"/>
                  <a:cs typeface="Times New Roman" pitchFamily="18" charset="0"/>
                </a:rPr>
                <a:t>.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01865" y="3438957"/>
            <a:ext cx="590765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:    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Đổi 2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cm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Chu vi hình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+ 5) x 2 = 50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Đáp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cm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8380697" y="3438957"/>
            <a:ext cx="745382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1 m = 10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+ 2) x 2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 (dm) 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dm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90505" cy="992290"/>
            <a:chOff x="4539228" y="172432"/>
            <a:chExt cx="618436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84366" cy="992290"/>
              <a:chOff x="4539228" y="172432"/>
              <a:chExt cx="618436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843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sáu </a:t>
                </a:r>
                <a:r>
                  <a:rPr kumimoji="0" lang="en-US" sz="32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2025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3519" y="1838208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viên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gạch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30 cm. Tính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vi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bởi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gạch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746625" y="3505200"/>
            <a:ext cx="7834128" cy="44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 dài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x 3 = 90 (cm)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 vi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(90 + 30) x 2 = 240(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Đáp số: 240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327" t="11077" b="4745"/>
          <a:stretch/>
        </p:blipFill>
        <p:spPr>
          <a:xfrm>
            <a:off x="8824119" y="3200400"/>
            <a:ext cx="7071834" cy="2895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63689" y="1193185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1)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43395" y="1745297"/>
            <a:ext cx="15444393" cy="1261884"/>
            <a:chOff x="1470819" y="1921758"/>
            <a:chExt cx="9995499" cy="1261884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ta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vườn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rằng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hai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m (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05367" y="2963534"/>
            <a:ext cx="14748151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719" y="4572000"/>
            <a:ext cx="12268200" cy="39914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56514" y="1264898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1)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187912" cy="992290"/>
            <a:chOff x="4539228" y="172432"/>
            <a:chExt cx="6083503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083503" cy="992290"/>
              <a:chOff x="4539228" y="172432"/>
              <a:chExt cx="6083503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083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sáu </a:t>
                </a:r>
                <a:r>
                  <a:rPr kumimoji="0" lang="en-US" sz="32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2025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3896" y="1572833"/>
            <a:ext cx="15444393" cy="1261884"/>
            <a:chOff x="1470819" y="1921758"/>
            <a:chExt cx="9995499" cy="1261884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ta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vườn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rằng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hai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m (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51738" y="2719742"/>
            <a:ext cx="7902292" cy="23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032" y="6219687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2506" y="2476536"/>
            <a:ext cx="6943725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5119" y="5133923"/>
            <a:ext cx="9677400" cy="402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Trong tranh là vườn hoa của ba bạn Mai, Nam, 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Bạn ong đã tìm đến vườn hoa có </a:t>
            </a: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hàng rào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dài nhất do bạn Việt chăm sóc.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+ Bạn chuồn chuồn đã tìm đến vườn hoa có            </a:t>
            </a: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hàng rào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ngắn nhất do bạn Mai chăm sóc.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7169" y="1173364"/>
            <a:ext cx="644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53: LUYỆN TẬP CHUNG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9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84C1-4CCF-42AA-A4BF-3775EFD7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B1B3C-524A-4F16-A458-74AD7EBC2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122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90505" cy="992290"/>
            <a:chOff x="4539228" y="172432"/>
            <a:chExt cx="618436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84365" cy="992290"/>
              <a:chOff x="4539228" y="172432"/>
              <a:chExt cx="618436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843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sáu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617</Words>
  <Application>Microsoft Office PowerPoint</Application>
  <PresentationFormat>Custom</PresentationFormat>
  <Paragraphs>101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.VnAristoteH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</cp:lastModifiedBy>
  <cp:revision>136</cp:revision>
  <dcterms:created xsi:type="dcterms:W3CDTF">2022-07-10T01:37:20Z</dcterms:created>
  <dcterms:modified xsi:type="dcterms:W3CDTF">2025-03-06T15:35:41Z</dcterms:modified>
</cp:coreProperties>
</file>