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3086" r:id="rId2"/>
    <p:sldId id="312" r:id="rId3"/>
    <p:sldId id="257" r:id="rId4"/>
    <p:sldId id="321" r:id="rId5"/>
    <p:sldId id="3083" r:id="rId6"/>
    <p:sldId id="279" r:id="rId7"/>
    <p:sldId id="3068" r:id="rId8"/>
    <p:sldId id="3085" r:id="rId9"/>
    <p:sldId id="313" r:id="rId10"/>
    <p:sldId id="314" r:id="rId11"/>
    <p:sldId id="319" r:id="rId12"/>
    <p:sldId id="317" r:id="rId13"/>
    <p:sldId id="320" r:id="rId14"/>
    <p:sldId id="322" r:id="rId15"/>
    <p:sldId id="258" r:id="rId16"/>
    <p:sldId id="323" r:id="rId17"/>
    <p:sldId id="325" r:id="rId18"/>
    <p:sldId id="264" r:id="rId19"/>
    <p:sldId id="265" r:id="rId20"/>
    <p:sldId id="266" r:id="rId21"/>
    <p:sldId id="267" r:id="rId22"/>
    <p:sldId id="268" r:id="rId23"/>
    <p:sldId id="270" r:id="rId24"/>
    <p:sldId id="326" r:id="rId25"/>
    <p:sldId id="327" r:id="rId26"/>
    <p:sldId id="328" r:id="rId27"/>
    <p:sldId id="299" r:id="rId28"/>
    <p:sldId id="306" r:id="rId29"/>
    <p:sldId id="307" r:id="rId30"/>
    <p:sldId id="308" r:id="rId31"/>
    <p:sldId id="309" r:id="rId32"/>
    <p:sldId id="32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000FF"/>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90" d="100"/>
          <a:sy n="90" d="100"/>
        </p:scale>
        <p:origin x="57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DCEBCF-2F5C-44CE-8055-460502B8BE0A}" type="datetimeFigureOut">
              <a:rPr lang="en-US" smtClean="0"/>
              <a:t>3/8/2025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7D63FB-B86C-4EB2-893C-4BE337997DA7}" type="slidenum">
              <a:rPr lang="en-US" smtClean="0"/>
              <a:t>‹#›</a:t>
            </a:fld>
            <a:endParaRPr lang="en-US"/>
          </a:p>
        </p:txBody>
      </p:sp>
    </p:spTree>
    <p:extLst>
      <p:ext uri="{BB962C8B-B14F-4D97-AF65-F5344CB8AC3E}">
        <p14:creationId xmlns:p14="http://schemas.microsoft.com/office/powerpoint/2010/main" val="4163556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48CEC8-9F94-487D-BCF0-7F36EFD172A6}" type="slidenum">
              <a:rPr lang="en-US" smtClean="0"/>
              <a:t>7</a:t>
            </a:fld>
            <a:endParaRPr lang="en-US"/>
          </a:p>
        </p:txBody>
      </p:sp>
    </p:spTree>
    <p:extLst>
      <p:ext uri="{BB962C8B-B14F-4D97-AF65-F5344CB8AC3E}">
        <p14:creationId xmlns:p14="http://schemas.microsoft.com/office/powerpoint/2010/main" val="3342179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28FD0-CE77-56A2-92D1-F5C5F4B3B0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A7A243-1B4E-25F4-9DB5-8FB08EF6A3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51665B-101C-5DD7-7EBC-BC108B8D834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EFF7B10-F01B-7680-5122-4349F7B586E7}"/>
              </a:ext>
            </a:extLst>
          </p:cNvPr>
          <p:cNvSpPr>
            <a:spLocks noGrp="1"/>
          </p:cNvSpPr>
          <p:nvPr>
            <p:ph type="sldNum" sz="quarter" idx="5"/>
          </p:nvPr>
        </p:nvSpPr>
        <p:spPr/>
        <p:txBody>
          <a:bodyPr/>
          <a:lstStyle/>
          <a:p>
            <a:fld id="{4548CEC8-9F94-487D-BCF0-7F36EFD172A6}" type="slidenum">
              <a:rPr lang="en-US" smtClean="0"/>
              <a:t>8</a:t>
            </a:fld>
            <a:endParaRPr lang="en-US"/>
          </a:p>
        </p:txBody>
      </p:sp>
    </p:spTree>
    <p:extLst>
      <p:ext uri="{BB962C8B-B14F-4D97-AF65-F5344CB8AC3E}">
        <p14:creationId xmlns:p14="http://schemas.microsoft.com/office/powerpoint/2010/main" val="2782564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Cô</a:t>
            </a:r>
            <a:r>
              <a:rPr lang="en-US" dirty="0"/>
              <a:t> </a:t>
            </a:r>
            <a:r>
              <a:rPr lang="en-US" dirty="0" err="1"/>
              <a:t>có</a:t>
            </a:r>
            <a:r>
              <a:rPr lang="en-US" dirty="0"/>
              <a:t> </a:t>
            </a:r>
            <a:r>
              <a:rPr lang="en-US" dirty="0" err="1"/>
              <a:t>hình</a:t>
            </a:r>
            <a:r>
              <a:rPr lang="en-US" dirty="0"/>
              <a:t> </a:t>
            </a:r>
            <a:r>
              <a:rPr lang="en-US" dirty="0" err="1"/>
              <a:t>ảnh</a:t>
            </a:r>
            <a:r>
              <a:rPr lang="en-US" dirty="0"/>
              <a:t> </a:t>
            </a:r>
            <a:r>
              <a:rPr lang="en-US" dirty="0" err="1"/>
              <a:t>hai</a:t>
            </a:r>
            <a:r>
              <a:rPr lang="en-US" dirty="0"/>
              <a:t> </a:t>
            </a:r>
            <a:r>
              <a:rPr lang="en-US" dirty="0" err="1"/>
              <a:t>dòng</a:t>
            </a:r>
            <a:r>
              <a:rPr lang="en-US" dirty="0"/>
              <a:t> </a:t>
            </a:r>
            <a:r>
              <a:rPr lang="en-US" dirty="0" err="1"/>
              <a:t>sông</a:t>
            </a:r>
            <a:r>
              <a:rPr lang="en-US" dirty="0"/>
              <a:t> </a:t>
            </a:r>
            <a:r>
              <a:rPr lang="en-US" dirty="0" err="1"/>
              <a:t>một</a:t>
            </a:r>
            <a:r>
              <a:rPr lang="en-US" dirty="0"/>
              <a:t> </a:t>
            </a:r>
            <a:r>
              <a:rPr lang="en-US" dirty="0" err="1"/>
              <a:t>bạn</a:t>
            </a:r>
            <a:r>
              <a:rPr lang="en-US" dirty="0"/>
              <a:t> </a:t>
            </a:r>
            <a:r>
              <a:rPr lang="en-US" dirty="0" err="1"/>
              <a:t>hãy</a:t>
            </a:r>
            <a:r>
              <a:rPr lang="en-US" dirty="0"/>
              <a:t> </a:t>
            </a:r>
            <a:r>
              <a:rPr lang="en-US" dirty="0" err="1"/>
              <a:t>nêu</a:t>
            </a:r>
            <a:r>
              <a:rPr lang="en-US" dirty="0"/>
              <a:t> </a:t>
            </a:r>
            <a:r>
              <a:rPr lang="en-US" dirty="0" err="1"/>
              <a:t>sự</a:t>
            </a:r>
            <a:r>
              <a:rPr lang="en-US" dirty="0"/>
              <a:t> </a:t>
            </a:r>
            <a:r>
              <a:rPr lang="en-US" dirty="0" err="1"/>
              <a:t>khác</a:t>
            </a:r>
            <a:r>
              <a:rPr lang="en-US" dirty="0"/>
              <a:t> </a:t>
            </a:r>
            <a:r>
              <a:rPr lang="en-US" dirty="0" err="1"/>
              <a:t>biệt</a:t>
            </a:r>
            <a:r>
              <a:rPr lang="en-US" dirty="0"/>
              <a:t> </a:t>
            </a:r>
            <a:r>
              <a:rPr lang="en-US" dirty="0" err="1"/>
              <a:t>giữa</a:t>
            </a:r>
            <a:r>
              <a:rPr lang="en-US" dirty="0"/>
              <a:t> </a:t>
            </a:r>
            <a:r>
              <a:rPr lang="en-US" dirty="0" err="1"/>
              <a:t>hai</a:t>
            </a:r>
            <a:r>
              <a:rPr lang="en-US" dirty="0"/>
              <a:t> </a:t>
            </a:r>
            <a:r>
              <a:rPr lang="en-US" dirty="0" err="1"/>
              <a:t>dòng</a:t>
            </a:r>
            <a:r>
              <a:rPr lang="en-US" dirty="0"/>
              <a:t> </a:t>
            </a:r>
            <a:r>
              <a:rPr lang="en-US" dirty="0" err="1"/>
              <a:t>sông</a:t>
            </a:r>
            <a:r>
              <a:rPr lang="en-US" dirty="0"/>
              <a:t> </a:t>
            </a:r>
            <a:r>
              <a:rPr lang="en-US" dirty="0" err="1"/>
              <a:t>cho</a:t>
            </a:r>
            <a:r>
              <a:rPr lang="en-US" dirty="0"/>
              <a:t> </a:t>
            </a:r>
            <a:r>
              <a:rPr lang="en-US" dirty="0" err="1"/>
              <a:t>cô</a:t>
            </a:r>
            <a:r>
              <a:rPr lang="en-US" dirty="0"/>
              <a:t> </a:t>
            </a:r>
            <a:r>
              <a:rPr lang="en-US" dirty="0" err="1"/>
              <a:t>nào</a:t>
            </a: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4548CEC8-9F94-487D-BCF0-7F36EFD172A6}" type="slidenum">
              <a:rPr lang="en-US" smtClean="0"/>
              <a:t>10</a:t>
            </a:fld>
            <a:endParaRPr lang="en-US"/>
          </a:p>
        </p:txBody>
      </p:sp>
    </p:spTree>
    <p:extLst>
      <p:ext uri="{BB962C8B-B14F-4D97-AF65-F5344CB8AC3E}">
        <p14:creationId xmlns:p14="http://schemas.microsoft.com/office/powerpoint/2010/main" val="457370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48CEC8-9F94-487D-BCF0-7F36EFD172A6}" type="slidenum">
              <a:rPr lang="en-US" smtClean="0"/>
              <a:t>12</a:t>
            </a:fld>
            <a:endParaRPr lang="en-US"/>
          </a:p>
        </p:txBody>
      </p:sp>
    </p:spTree>
    <p:extLst>
      <p:ext uri="{BB962C8B-B14F-4D97-AF65-F5344CB8AC3E}">
        <p14:creationId xmlns:p14="http://schemas.microsoft.com/office/powerpoint/2010/main" val="1889330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056679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23</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81000" y="685800"/>
            <a:ext cx="6096000" cy="3429000"/>
          </a:xfrm>
          <a:ln/>
        </p:spPr>
      </p:sp>
      <p:sp>
        <p:nvSpPr>
          <p:cNvPr id="15364" name="Rectangle 3"/>
          <p:cNvSpPr>
            <a:spLocks noGrp="1" noChangeArrowheads="1"/>
          </p:cNvSpPr>
          <p:nvPr>
            <p:ph type="body" idx="1"/>
          </p:nvPr>
        </p:nvSpPr>
        <p:spPr>
          <a:noFill/>
        </p:spPr>
        <p:txBody>
          <a:bodyPr/>
          <a:lstStyle/>
          <a:p>
            <a:pPr eaLnBrk="1" hangingPunct="1"/>
            <a:endParaRPr lang="vi-VN" altLang="en-US">
              <a:cs typeface="Arial" charset="0"/>
            </a:endParaRPr>
          </a:p>
        </p:txBody>
      </p:sp>
    </p:spTree>
    <p:extLst>
      <p:ext uri="{BB962C8B-B14F-4D97-AF65-F5344CB8AC3E}">
        <p14:creationId xmlns:p14="http://schemas.microsoft.com/office/powerpoint/2010/main" val="1310380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32</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81000" y="685800"/>
            <a:ext cx="6096000" cy="3429000"/>
          </a:xfrm>
          <a:ln/>
        </p:spPr>
      </p:sp>
      <p:sp>
        <p:nvSpPr>
          <p:cNvPr id="15364" name="Rectangle 3"/>
          <p:cNvSpPr>
            <a:spLocks noGrp="1" noChangeArrowheads="1"/>
          </p:cNvSpPr>
          <p:nvPr>
            <p:ph type="body" idx="1"/>
          </p:nvPr>
        </p:nvSpPr>
        <p:spPr>
          <a:noFill/>
        </p:spPr>
        <p:txBody>
          <a:bodyPr/>
          <a:lstStyle/>
          <a:p>
            <a:pPr eaLnBrk="1" hangingPunct="1"/>
            <a:endParaRPr lang="vi-VN" altLang="en-US">
              <a:cs typeface="Arial" charset="0"/>
            </a:endParaRPr>
          </a:p>
        </p:txBody>
      </p:sp>
    </p:spTree>
    <p:extLst>
      <p:ext uri="{BB962C8B-B14F-4D97-AF65-F5344CB8AC3E}">
        <p14:creationId xmlns:p14="http://schemas.microsoft.com/office/powerpoint/2010/main" val="926791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EFAA1F2-E0B6-451D-9F5C-DB9F545DB539}" type="datetimeFigureOut">
              <a:rPr lang="en-US" smtClean="0"/>
              <a:t>3/8/2025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2C90CF-FE93-44B7-99A7-91A580CA35F8}" type="slidenum">
              <a:rPr lang="en-US" smtClean="0"/>
              <a:t>‹#›</a:t>
            </a:fld>
            <a:endParaRPr lang="en-US"/>
          </a:p>
        </p:txBody>
      </p:sp>
    </p:spTree>
    <p:extLst>
      <p:ext uri="{BB962C8B-B14F-4D97-AF65-F5344CB8AC3E}">
        <p14:creationId xmlns:p14="http://schemas.microsoft.com/office/powerpoint/2010/main" val="2899925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FAA1F2-E0B6-451D-9F5C-DB9F545DB539}" type="datetimeFigureOut">
              <a:rPr lang="en-US" smtClean="0"/>
              <a:t>3/8/2025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2C90CF-FE93-44B7-99A7-91A580CA35F8}" type="slidenum">
              <a:rPr lang="en-US" smtClean="0"/>
              <a:t>‹#›</a:t>
            </a:fld>
            <a:endParaRPr lang="en-US"/>
          </a:p>
        </p:txBody>
      </p:sp>
    </p:spTree>
    <p:extLst>
      <p:ext uri="{BB962C8B-B14F-4D97-AF65-F5344CB8AC3E}">
        <p14:creationId xmlns:p14="http://schemas.microsoft.com/office/powerpoint/2010/main" val="2507886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FAA1F2-E0B6-451D-9F5C-DB9F545DB539}" type="datetimeFigureOut">
              <a:rPr lang="en-US" smtClean="0"/>
              <a:t>3/8/2025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2C90CF-FE93-44B7-99A7-91A580CA35F8}" type="slidenum">
              <a:rPr lang="en-US" smtClean="0"/>
              <a:t>‹#›</a:t>
            </a:fld>
            <a:endParaRPr lang="en-US"/>
          </a:p>
        </p:txBody>
      </p:sp>
    </p:spTree>
    <p:extLst>
      <p:ext uri="{BB962C8B-B14F-4D97-AF65-F5344CB8AC3E}">
        <p14:creationId xmlns:p14="http://schemas.microsoft.com/office/powerpoint/2010/main" val="34540840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FAA1F2-E0B6-451D-9F5C-DB9F545DB539}" type="datetimeFigureOut">
              <a:rPr lang="en-US" smtClean="0"/>
              <a:t>3/8/2025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2C90CF-FE93-44B7-99A7-91A580CA35F8}" type="slidenum">
              <a:rPr lang="en-US" smtClean="0"/>
              <a:t>‹#›</a:t>
            </a:fld>
            <a:endParaRPr lang="en-US"/>
          </a:p>
        </p:txBody>
      </p:sp>
    </p:spTree>
    <p:extLst>
      <p:ext uri="{BB962C8B-B14F-4D97-AF65-F5344CB8AC3E}">
        <p14:creationId xmlns:p14="http://schemas.microsoft.com/office/powerpoint/2010/main" val="36539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EFAA1F2-E0B6-451D-9F5C-DB9F545DB539}" type="datetimeFigureOut">
              <a:rPr lang="en-US" smtClean="0"/>
              <a:t>3/8/2025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2C90CF-FE93-44B7-99A7-91A580CA35F8}" type="slidenum">
              <a:rPr lang="en-US" smtClean="0"/>
              <a:t>‹#›</a:t>
            </a:fld>
            <a:endParaRPr lang="en-US"/>
          </a:p>
        </p:txBody>
      </p:sp>
    </p:spTree>
    <p:extLst>
      <p:ext uri="{BB962C8B-B14F-4D97-AF65-F5344CB8AC3E}">
        <p14:creationId xmlns:p14="http://schemas.microsoft.com/office/powerpoint/2010/main" val="869848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EFAA1F2-E0B6-451D-9F5C-DB9F545DB539}" type="datetimeFigureOut">
              <a:rPr lang="en-US" smtClean="0"/>
              <a:t>3/8/2025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2C90CF-FE93-44B7-99A7-91A580CA35F8}" type="slidenum">
              <a:rPr lang="en-US" smtClean="0"/>
              <a:t>‹#›</a:t>
            </a:fld>
            <a:endParaRPr lang="en-US"/>
          </a:p>
        </p:txBody>
      </p:sp>
    </p:spTree>
    <p:extLst>
      <p:ext uri="{BB962C8B-B14F-4D97-AF65-F5344CB8AC3E}">
        <p14:creationId xmlns:p14="http://schemas.microsoft.com/office/powerpoint/2010/main" val="22156892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EFAA1F2-E0B6-451D-9F5C-DB9F545DB539}" type="datetimeFigureOut">
              <a:rPr lang="en-US" smtClean="0"/>
              <a:t>3/8/2025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E2C90CF-FE93-44B7-99A7-91A580CA35F8}" type="slidenum">
              <a:rPr lang="en-US" smtClean="0"/>
              <a:t>‹#›</a:t>
            </a:fld>
            <a:endParaRPr lang="en-US"/>
          </a:p>
        </p:txBody>
      </p:sp>
    </p:spTree>
    <p:extLst>
      <p:ext uri="{BB962C8B-B14F-4D97-AF65-F5344CB8AC3E}">
        <p14:creationId xmlns:p14="http://schemas.microsoft.com/office/powerpoint/2010/main" val="17606997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FAA1F2-E0B6-451D-9F5C-DB9F545DB539}" type="datetimeFigureOut">
              <a:rPr lang="en-US" smtClean="0"/>
              <a:t>3/8/2025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E2C90CF-FE93-44B7-99A7-91A580CA35F8}" type="slidenum">
              <a:rPr lang="en-US" smtClean="0"/>
              <a:t>‹#›</a:t>
            </a:fld>
            <a:endParaRPr lang="en-US"/>
          </a:p>
        </p:txBody>
      </p:sp>
    </p:spTree>
    <p:extLst>
      <p:ext uri="{BB962C8B-B14F-4D97-AF65-F5344CB8AC3E}">
        <p14:creationId xmlns:p14="http://schemas.microsoft.com/office/powerpoint/2010/main" val="1731407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FAA1F2-E0B6-451D-9F5C-DB9F545DB539}" type="datetimeFigureOut">
              <a:rPr lang="en-US" smtClean="0"/>
              <a:t>3/8/2025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2C90CF-FE93-44B7-99A7-91A580CA35F8}" type="slidenum">
              <a:rPr lang="en-US" smtClean="0"/>
              <a:t>‹#›</a:t>
            </a:fld>
            <a:endParaRPr lang="en-US"/>
          </a:p>
        </p:txBody>
      </p:sp>
    </p:spTree>
    <p:extLst>
      <p:ext uri="{BB962C8B-B14F-4D97-AF65-F5344CB8AC3E}">
        <p14:creationId xmlns:p14="http://schemas.microsoft.com/office/powerpoint/2010/main" val="3468892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EFAA1F2-E0B6-451D-9F5C-DB9F545DB539}" type="datetimeFigureOut">
              <a:rPr lang="en-US" smtClean="0"/>
              <a:t>3/8/2025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2C90CF-FE93-44B7-99A7-91A580CA35F8}" type="slidenum">
              <a:rPr lang="en-US" smtClean="0"/>
              <a:t>‹#›</a:t>
            </a:fld>
            <a:endParaRPr lang="en-US"/>
          </a:p>
        </p:txBody>
      </p:sp>
    </p:spTree>
    <p:extLst>
      <p:ext uri="{BB962C8B-B14F-4D97-AF65-F5344CB8AC3E}">
        <p14:creationId xmlns:p14="http://schemas.microsoft.com/office/powerpoint/2010/main" val="47970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EFAA1F2-E0B6-451D-9F5C-DB9F545DB539}" type="datetimeFigureOut">
              <a:rPr lang="en-US" smtClean="0"/>
              <a:t>3/8/2025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2C90CF-FE93-44B7-99A7-91A580CA35F8}" type="slidenum">
              <a:rPr lang="en-US" smtClean="0"/>
              <a:t>‹#›</a:t>
            </a:fld>
            <a:endParaRPr lang="en-US"/>
          </a:p>
        </p:txBody>
      </p:sp>
    </p:spTree>
    <p:extLst>
      <p:ext uri="{BB962C8B-B14F-4D97-AF65-F5344CB8AC3E}">
        <p14:creationId xmlns:p14="http://schemas.microsoft.com/office/powerpoint/2010/main" val="2843579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FAA1F2-E0B6-451D-9F5C-DB9F545DB539}" type="datetimeFigureOut">
              <a:rPr lang="en-US" smtClean="0"/>
              <a:t>3/8/2025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2C90CF-FE93-44B7-99A7-91A580CA35F8}" type="slidenum">
              <a:rPr lang="en-US" smtClean="0"/>
              <a:t>‹#›</a:t>
            </a:fld>
            <a:endParaRPr lang="en-US"/>
          </a:p>
        </p:txBody>
      </p:sp>
    </p:spTree>
    <p:extLst>
      <p:ext uri="{BB962C8B-B14F-4D97-AF65-F5344CB8AC3E}">
        <p14:creationId xmlns:p14="http://schemas.microsoft.com/office/powerpoint/2010/main" val="26191689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wmf"/><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wmf"/><Relationship Id="rId11" Type="http://schemas.openxmlformats.org/officeDocument/2006/relationships/image" Target="../media/image10.gif"/><Relationship Id="rId5" Type="http://schemas.openxmlformats.org/officeDocument/2006/relationships/image" Target="../media/image4.wmf"/><Relationship Id="rId10" Type="http://schemas.openxmlformats.org/officeDocument/2006/relationships/image" Target="../media/image9.gif"/><Relationship Id="rId4" Type="http://schemas.openxmlformats.org/officeDocument/2006/relationships/image" Target="../media/image3.wmf"/><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4.jpg"/></Relationships>
</file>

<file path=ppt/slides/_rels/slide1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wmf"/><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wmf"/><Relationship Id="rId11" Type="http://schemas.openxmlformats.org/officeDocument/2006/relationships/image" Target="../media/image10.gif"/><Relationship Id="rId5" Type="http://schemas.openxmlformats.org/officeDocument/2006/relationships/image" Target="../media/image4.wmf"/><Relationship Id="rId10" Type="http://schemas.openxmlformats.org/officeDocument/2006/relationships/image" Target="../media/image9.gif"/><Relationship Id="rId4" Type="http://schemas.openxmlformats.org/officeDocument/2006/relationships/image" Target="../media/image3.wmf"/><Relationship Id="rId9"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26.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WordArt 2"/>
          <p:cNvSpPr>
            <a:spLocks noChangeArrowheads="1" noChangeShapeType="1" noTextEdit="1"/>
          </p:cNvSpPr>
          <p:nvPr/>
        </p:nvSpPr>
        <p:spPr bwMode="auto">
          <a:xfrm>
            <a:off x="6547498" y="1398288"/>
            <a:ext cx="4541793" cy="1534547"/>
          </a:xfrm>
          <a:prstGeom prst="rect">
            <a:avLst/>
          </a:prstGeom>
        </p:spPr>
        <p:txBody>
          <a:bodyPr wrap="none" lIns="68492" tIns="34247" rIns="68492" bIns="34247" numCol="1"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22" b="1" i="0" u="none" strike="noStrike" kern="10" cap="none" spc="0" normalizeH="0" baseline="0" noProof="0" dirty="0">
                <a:ln w="9525">
                  <a:solidFill>
                    <a:srgbClr val="008000"/>
                  </a:solidFill>
                  <a:round/>
                  <a:headEnd/>
                  <a:tailEn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TIẾNG VIỆT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22" b="1" i="0" u="none" strike="noStrike" kern="10" cap="none" spc="0" normalizeH="0" baseline="0" noProof="0">
                <a:ln w="9525">
                  <a:solidFill>
                    <a:srgbClr val="008000"/>
                  </a:solidFill>
                  <a:round/>
                  <a:headEnd/>
                  <a:tailEn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LỚP 3C4</a:t>
            </a:r>
            <a:endParaRPr kumimoji="0" lang="en-US" sz="2022" b="1" i="0" u="none" strike="noStrike" kern="10" cap="none" spc="0" normalizeH="0" baseline="0" noProof="0" dirty="0">
              <a:ln w="9525">
                <a:solidFill>
                  <a:srgbClr val="008000"/>
                </a:solidFill>
                <a:round/>
                <a:headEnd/>
                <a:tailEn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endParaRPr>
          </a:p>
        </p:txBody>
      </p:sp>
      <p:sp>
        <p:nvSpPr>
          <p:cNvPr id="2051" name="WordArt 3"/>
          <p:cNvSpPr>
            <a:spLocks noChangeArrowheads="1" noChangeShapeType="1" noTextEdit="1"/>
          </p:cNvSpPr>
          <p:nvPr/>
        </p:nvSpPr>
        <p:spPr bwMode="auto">
          <a:xfrm>
            <a:off x="395627" y="3566650"/>
            <a:ext cx="7068429" cy="1160418"/>
          </a:xfrm>
          <a:prstGeom prst="rect">
            <a:avLst/>
          </a:prstGeom>
        </p:spPr>
        <p:txBody>
          <a:bodyPr wrap="none" lIns="68492" tIns="34247" rIns="68492" bIns="34247" numCol="1"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22" b="1" i="0" u="none" strike="noStrike" kern="10" cap="none" spc="0" normalizeH="0" baseline="0" noProof="0">
                <a:ln w="9525">
                  <a:solidFill>
                    <a:srgbClr val="FF0000"/>
                  </a:solidFill>
                  <a:round/>
                  <a:headEnd/>
                  <a:tailEn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ĐỌC: MÈO ĐI CÂU CÁ</a:t>
            </a:r>
            <a:endParaRPr kumimoji="0" lang="en-US" sz="2022" b="1" i="0" u="none" strike="noStrike" kern="10" cap="none" spc="0" normalizeH="0" baseline="0" noProof="0" dirty="0">
              <a:ln w="9525">
                <a:solidFill>
                  <a:srgbClr val="FF0000"/>
                </a:solidFill>
                <a:round/>
                <a:headEnd/>
                <a:tailEn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endParaRPr>
          </a:p>
        </p:txBody>
      </p:sp>
      <p:sp>
        <p:nvSpPr>
          <p:cNvPr id="2052" name="WordArt 4"/>
          <p:cNvSpPr>
            <a:spLocks noChangeArrowheads="1" noChangeShapeType="1" noTextEdit="1"/>
          </p:cNvSpPr>
          <p:nvPr/>
        </p:nvSpPr>
        <p:spPr bwMode="auto">
          <a:xfrm>
            <a:off x="2068718" y="5958762"/>
            <a:ext cx="9524899" cy="832976"/>
          </a:xfrm>
          <a:prstGeom prst="rect">
            <a:avLst/>
          </a:prstGeom>
        </p:spPr>
        <p:txBody>
          <a:bodyPr wrap="none" lIns="68492" tIns="34247" rIns="68492" bIns="34247" numCol="1"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22" b="1" i="0" u="none" strike="noStrike" kern="10" cap="none" spc="0" normalizeH="0" baseline="0" noProof="0" dirty="0">
                <a:ln w="9525">
                  <a:solidFill>
                    <a:srgbClr val="800000"/>
                  </a:solidFill>
                  <a:round/>
                  <a:headEnd/>
                  <a:tailEn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GIÁO VIÊN</a:t>
            </a:r>
            <a:r>
              <a:rPr kumimoji="0" lang="en-US" sz="2022" b="1" i="0" u="none" strike="noStrike" kern="10" cap="none" spc="0" normalizeH="0" baseline="0" noProof="0">
                <a:ln w="9525">
                  <a:solidFill>
                    <a:srgbClr val="800000"/>
                  </a:solidFill>
                  <a:round/>
                  <a:headEnd/>
                  <a:tailEn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 PHAN </a:t>
            </a:r>
            <a:r>
              <a:rPr kumimoji="0" lang="en-US" sz="2022" b="1" i="0" u="none" strike="noStrike" kern="10" cap="none" spc="0" normalizeH="0" baseline="0" noProof="0" dirty="0">
                <a:ln w="9525">
                  <a:solidFill>
                    <a:srgbClr val="800000"/>
                  </a:solidFill>
                  <a:round/>
                  <a:headEnd/>
                  <a:tailEn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THỊ </a:t>
            </a:r>
            <a:r>
              <a:rPr kumimoji="0" lang="en-US" sz="2022" b="1" i="0" u="none" strike="noStrike" kern="10" cap="none" spc="0" normalizeH="0" baseline="0" noProof="0">
                <a:ln w="9525">
                  <a:solidFill>
                    <a:srgbClr val="800000"/>
                  </a:solidFill>
                  <a:round/>
                  <a:headEnd/>
                  <a:tailEn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THÚY </a:t>
            </a:r>
            <a:endParaRPr kumimoji="0" lang="en-US" sz="2022" b="1" i="0" u="none" strike="noStrike" kern="10" cap="none" spc="0" normalizeH="0" baseline="0" noProof="0" dirty="0">
              <a:ln w="9525">
                <a:solidFill>
                  <a:srgbClr val="800000"/>
                </a:solidFill>
                <a:round/>
                <a:headEnd/>
                <a:tailEn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endParaRPr>
          </a:p>
        </p:txBody>
      </p:sp>
      <p:grpSp>
        <p:nvGrpSpPr>
          <p:cNvPr id="2" name="Group 18"/>
          <p:cNvGrpSpPr>
            <a:grpSpLocks/>
          </p:cNvGrpSpPr>
          <p:nvPr/>
        </p:nvGrpSpPr>
        <p:grpSpPr bwMode="auto">
          <a:xfrm>
            <a:off x="985558" y="1238053"/>
            <a:ext cx="2314842" cy="1819518"/>
            <a:chOff x="5225" y="9335"/>
            <a:chExt cx="2520" cy="1750"/>
          </a:xfrm>
        </p:grpSpPr>
        <p:sp>
          <p:nvSpPr>
            <p:cNvPr id="2059" name="AutoShape 27" descr="2"/>
            <p:cNvSpPr>
              <a:spLocks noChangeArrowheads="1"/>
            </p:cNvSpPr>
            <p:nvPr/>
          </p:nvSpPr>
          <p:spPr bwMode="auto">
            <a:xfrm>
              <a:off x="5225" y="10187"/>
              <a:ext cx="2520" cy="898"/>
            </a:xfrm>
            <a:prstGeom prst="wave">
              <a:avLst>
                <a:gd name="adj1" fmla="val 20644"/>
                <a:gd name="adj2" fmla="val 0"/>
              </a:avLst>
            </a:prstGeom>
            <a:blipFill dpi="0" rotWithShape="0">
              <a:blip r:embed="rId2" cstate="print"/>
              <a:srcRect/>
              <a:stretch>
                <a:fillRect/>
              </a:stretch>
            </a:blipFill>
            <a:ln>
              <a:noFill/>
            </a:ln>
            <a:effectLst>
              <a:outerShdw dist="107763" dir="2700000" algn="ctr" rotWithShape="0">
                <a:srgbClr val="C0C0C0"/>
              </a:outerShdw>
            </a:effectLst>
            <a:extLst>
              <a:ext uri="{91240B29-F687-4F45-9708-019B960494DF}">
                <a14:hiddenLine xmlns:a14="http://schemas.microsoft.com/office/drawing/2010/main" w="9525">
                  <a:solidFill>
                    <a:srgbClr val="000000"/>
                  </a:solidFill>
                  <a:round/>
                  <a:headEnd/>
                  <a:tailEnd/>
                </a14:hiddenLine>
              </a:ext>
            </a:extLst>
          </p:spPr>
          <p:txBody>
            <a:bodyPr lIns="51367" tIns="25684" rIns="51367" bIns="25684"/>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vi-VN" altLang="en-US" sz="1798" b="0" i="0" u="none" strike="noStrike" kern="1200" cap="none" spc="0" normalizeH="0" baseline="0" noProof="0" dirty="0">
                <a:ln>
                  <a:noFill/>
                </a:ln>
                <a:solidFill>
                  <a:prstClr val="black"/>
                </a:solidFill>
                <a:effectLst/>
                <a:uLnTx/>
                <a:uFillTx/>
                <a:latin typeface="VNI-Times" pitchFamily="2" charset="0"/>
                <a:ea typeface="+mn-ea"/>
                <a:cs typeface="+mn-cs"/>
              </a:endParaRPr>
            </a:p>
          </p:txBody>
        </p:sp>
        <p:pic>
          <p:nvPicPr>
            <p:cNvPr id="2060" name="Picture 26" descr="cosm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2" y="9335"/>
              <a:ext cx="1080" cy="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25" descr="BOOK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4" y="10122"/>
              <a:ext cx="1260" cy="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24" descr="BOOK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2" y="9848"/>
              <a:ext cx="1635" cy="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3" name="Picture 23" descr="QUILLP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15" y="9336"/>
              <a:ext cx="702" cy="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4" name="Text Box 22"/>
            <p:cNvSpPr txBox="1">
              <a:spLocks noChangeArrowheads="1"/>
            </p:cNvSpPr>
            <p:nvPr/>
          </p:nvSpPr>
          <p:spPr bwMode="auto">
            <a:xfrm>
              <a:off x="5867" y="9897"/>
              <a:ext cx="90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367" tIns="25684" rIns="51367" bIns="25684"/>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44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altLang="en-US" sz="2696"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65" name="Text Box 21"/>
            <p:cNvSpPr txBox="1">
              <a:spLocks noChangeArrowheads="1"/>
            </p:cNvSpPr>
            <p:nvPr/>
          </p:nvSpPr>
          <p:spPr bwMode="auto">
            <a:xfrm>
              <a:off x="6665" y="9863"/>
              <a:ext cx="577"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367" tIns="25684" rIns="51367" bIns="25684"/>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vi-VN" altLang="en-US" sz="2696"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2066" name="WordArt 20"/>
            <p:cNvSpPr>
              <a:spLocks noChangeArrowheads="1" noChangeShapeType="1" noTextEdit="1"/>
            </p:cNvSpPr>
            <p:nvPr/>
          </p:nvSpPr>
          <p:spPr bwMode="auto">
            <a:xfrm rot="1334491">
              <a:off x="6130" y="10696"/>
              <a:ext cx="600" cy="1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9282"/>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74" b="1" i="0" u="none" strike="noStrike" kern="1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NĂM </a:t>
              </a:r>
            </a:p>
          </p:txBody>
        </p:sp>
        <p:sp>
          <p:nvSpPr>
            <p:cNvPr id="2067" name="Text Box 19"/>
            <p:cNvSpPr txBox="1">
              <a:spLocks noChangeArrowheads="1"/>
            </p:cNvSpPr>
            <p:nvPr/>
          </p:nvSpPr>
          <p:spPr bwMode="auto">
            <a:xfrm>
              <a:off x="6623" y="10049"/>
              <a:ext cx="72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367" tIns="25684" rIns="51367" bIns="25684"/>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vi-VN" altLang="en-US" sz="2696"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endParaRPr>
            </a:p>
          </p:txBody>
        </p:sp>
      </p:grpSp>
      <p:sp>
        <p:nvSpPr>
          <p:cNvPr id="2054" name="WordArt 16"/>
          <p:cNvSpPr>
            <a:spLocks noChangeArrowheads="1" noChangeShapeType="1" noTextEdit="1"/>
          </p:cNvSpPr>
          <p:nvPr/>
        </p:nvSpPr>
        <p:spPr bwMode="auto">
          <a:xfrm>
            <a:off x="1877375" y="4349"/>
            <a:ext cx="8952937" cy="902709"/>
          </a:xfrm>
          <a:prstGeom prst="rect">
            <a:avLst/>
          </a:prstGeom>
        </p:spPr>
        <p:txBody>
          <a:bodyPr wrap="none" lIns="68492" tIns="34247" rIns="68492" bIns="34247" numCol="1" fromWordArt="1">
            <a:prstTxWarp prst="textPlain">
              <a:avLst>
                <a:gd name="adj" fmla="val 4978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22" b="1" i="0" u="none" strike="noStrike" kern="10" cap="none" spc="0" normalizeH="0" baseline="0" noProof="0" dirty="0">
                <a:ln w="9525">
                  <a:solidFill>
                    <a:srgbClr val="0000FF"/>
                  </a:solidFill>
                  <a:round/>
                  <a:headEnd/>
                  <a:tailEn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TRƯỜNG TIỂU </a:t>
            </a:r>
            <a:r>
              <a:rPr kumimoji="0" lang="vi-VN" sz="2022" b="1" i="0" u="none" strike="noStrike" kern="10" cap="none" spc="0" normalizeH="0" baseline="0" noProof="0">
                <a:ln w="9525">
                  <a:solidFill>
                    <a:srgbClr val="0000FF"/>
                  </a:solidFill>
                  <a:round/>
                  <a:headEnd/>
                  <a:tailEn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HỌC</a:t>
            </a:r>
            <a:r>
              <a:rPr kumimoji="0" lang="en-US" sz="2022" b="1" i="0" u="none" strike="noStrike" kern="10" cap="none" spc="0" normalizeH="0" baseline="0" noProof="0">
                <a:ln w="9525">
                  <a:solidFill>
                    <a:srgbClr val="0000FF"/>
                  </a:solidFill>
                  <a:round/>
                  <a:headEnd/>
                  <a:tailEn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 THỊ </a:t>
            </a:r>
            <a:r>
              <a:rPr kumimoji="0" lang="vi-VN" sz="2022" b="1" i="0" u="none" strike="noStrike" kern="10" cap="none" spc="0" normalizeH="0" baseline="0" noProof="0">
                <a:ln w="9525">
                  <a:solidFill>
                    <a:srgbClr val="0000FF"/>
                  </a:solidFill>
                  <a:round/>
                  <a:headEnd/>
                  <a:tailEn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TRẤN TL.</a:t>
            </a:r>
            <a:endParaRPr kumimoji="0" lang="en-US" sz="2022" b="1" i="0" u="none" strike="noStrike" kern="10" cap="none" spc="0" normalizeH="0" baseline="0" noProof="0" dirty="0">
              <a:ln w="9525">
                <a:solidFill>
                  <a:srgbClr val="0000FF"/>
                </a:solidFill>
                <a:round/>
                <a:headEnd/>
                <a:tailEn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endParaRPr>
          </a:p>
        </p:txBody>
      </p:sp>
      <p:pic>
        <p:nvPicPr>
          <p:cNvPr id="2057" name="Picture 1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367" y="4349"/>
            <a:ext cx="913989" cy="1393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2058" name="Picture 2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25596" y="4348"/>
            <a:ext cx="958676" cy="1393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20"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566" y="5006725"/>
            <a:ext cx="1696757" cy="172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7" descr="BƯỚM 58"/>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9961410">
            <a:off x="5825740" y="1668578"/>
            <a:ext cx="465285" cy="1080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8" descr="animal-14[1]"/>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417220" flipH="1">
            <a:off x="5521103" y="4017388"/>
            <a:ext cx="446937" cy="578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3717294"/>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ác dự án kỳ vọng làm thay đổi diện mạo TP Nha Trang">
            <a:extLst>
              <a:ext uri="{FF2B5EF4-FFF2-40B4-BE49-F238E27FC236}">
                <a16:creationId xmlns:a16="http://schemas.microsoft.com/office/drawing/2014/main" id="{3248C728-3ACF-45C7-A164-14BBA4FB974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 y="2912"/>
            <a:ext cx="7210268" cy="561839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74CA409-53F0-41EB-8DA8-09B6CE3C6C9F}"/>
              </a:ext>
            </a:extLst>
          </p:cNvPr>
          <p:cNvSpPr txBox="1"/>
          <p:nvPr/>
        </p:nvSpPr>
        <p:spPr>
          <a:xfrm>
            <a:off x="2" y="6376949"/>
            <a:ext cx="6221240" cy="481051"/>
          </a:xfrm>
          <a:prstGeom prst="rect">
            <a:avLst/>
          </a:prstGeom>
          <a:solidFill>
            <a:schemeClr val="bg1"/>
          </a:solidFill>
        </p:spPr>
        <p:txBody>
          <a:bodyPr vert="horz" lIns="91440" tIns="45720" rIns="91440" bIns="45720" rtlCol="0" anchor="ctr">
            <a:normAutofit fontScale="77500" lnSpcReduction="20000"/>
          </a:bodyPr>
          <a:lstStyle/>
          <a:p>
            <a:pPr marL="0" marR="0" lvl="0" indent="0" algn="ctr" fontAlgn="auto">
              <a:lnSpc>
                <a:spcPct val="90000"/>
              </a:lnSpc>
              <a:spcBef>
                <a:spcPct val="0"/>
              </a:spcBef>
              <a:spcAft>
                <a:spcPts val="600"/>
              </a:spcAft>
              <a:buClrTx/>
              <a:buSzTx/>
              <a:tabLst/>
              <a:defRPr/>
            </a:pPr>
            <a:r>
              <a:rPr kumimoji="0" lang="en-US" sz="4400" b="1" i="0" u="none" strike="noStrike" cap="none" spc="0" normalizeH="0" baseline="0" noProof="0" dirty="0" err="1">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Sông</a:t>
            </a:r>
            <a:r>
              <a:rPr kumimoji="0" lang="en-US" sz="4400" b="1" i="0" u="none" strike="noStrike" cap="none" spc="0" normalizeH="0" noProof="0" dirty="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cap="none" spc="0" normalizeH="0" noProof="0" dirty="0" err="1">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cái</a:t>
            </a:r>
            <a:r>
              <a:rPr kumimoji="0" lang="en-US" sz="4400" b="1" i="0" u="none" strike="noStrike" cap="none" spc="0" normalizeH="0" noProof="0" dirty="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cap="none" spc="0" normalizeH="0" noProof="0" dirty="0" err="1">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Sông</a:t>
            </a:r>
            <a:r>
              <a:rPr kumimoji="0" lang="en-US" sz="4400" b="1" i="0" u="none" strike="noStrike" cap="none" spc="0" normalizeH="0" noProof="0" dirty="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cap="none" spc="0" normalizeH="0" noProof="0" dirty="0" err="1">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lớn</a:t>
            </a:r>
            <a:endParaRPr kumimoji="0" lang="en-US" sz="4400" b="0" i="1" u="none" strike="noStrike" cap="none" spc="0" normalizeH="0" baseline="0" noProof="0" dirty="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 name="Picture 2" descr="A river surrounded by trees&#10;&#10;Description automatically generated with low confidence">
            <a:extLst>
              <a:ext uri="{FF2B5EF4-FFF2-40B4-BE49-F238E27FC236}">
                <a16:creationId xmlns:a16="http://schemas.microsoft.com/office/drawing/2014/main" id="{C0080BA0-3E07-4107-872B-79D6BDD70D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8913" y="1783831"/>
            <a:ext cx="5493086" cy="4649719"/>
          </a:xfrm>
          <a:prstGeom prst="rect">
            <a:avLst/>
          </a:prstGeom>
        </p:spPr>
      </p:pic>
    </p:spTree>
    <p:extLst>
      <p:ext uri="{BB962C8B-B14F-4D97-AF65-F5344CB8AC3E}">
        <p14:creationId xmlns:p14="http://schemas.microsoft.com/office/powerpoint/2010/main" val="2164901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posing for a photo in front of a white building&#10;&#10;Description automatically generated with medium confidence">
            <a:extLst>
              <a:ext uri="{FF2B5EF4-FFF2-40B4-BE49-F238E27FC236}">
                <a16:creationId xmlns:a16="http://schemas.microsoft.com/office/drawing/2014/main" id="{1D67EBB4-AFBD-4174-A0DE-6C60DE29F9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147744"/>
          </a:xfrm>
          <a:prstGeom prst="rect">
            <a:avLst/>
          </a:prstGeom>
        </p:spPr>
      </p:pic>
      <p:sp>
        <p:nvSpPr>
          <p:cNvPr id="6" name="TextBox 5"/>
          <p:cNvSpPr txBox="1"/>
          <p:nvPr/>
        </p:nvSpPr>
        <p:spPr>
          <a:xfrm>
            <a:off x="0" y="6359856"/>
            <a:ext cx="12192000" cy="523220"/>
          </a:xfrm>
          <a:prstGeom prst="rect">
            <a:avLst/>
          </a:prstGeom>
          <a:noFill/>
        </p:spPr>
        <p:txBody>
          <a:bodyPr wrap="square" rtlCol="0">
            <a:spAutoFit/>
          </a:bodyPr>
          <a:lstStyle/>
          <a:p>
            <a:r>
              <a:rPr lang="en-US" sz="2800" dirty="0">
                <a:solidFill>
                  <a:srgbClr val="0000CC"/>
                </a:solidFill>
                <a:latin typeface="Times New Roman" panose="02020603050405020304" pitchFamily="18" charset="0"/>
                <a:cs typeface="Times New Roman" panose="02020603050405020304" pitchFamily="18" charset="0"/>
              </a:rPr>
              <a:t>* </a:t>
            </a:r>
            <a:r>
              <a:rPr lang="vi-VN" sz="2800" b="1" dirty="0">
                <a:solidFill>
                  <a:srgbClr val="0000CC"/>
                </a:solidFill>
                <a:latin typeface="Times New Roman" panose="02020603050405020304" pitchFamily="18" charset="0"/>
                <a:ea typeface="Arial-Rounded" panose="020B0500000000000000" pitchFamily="34" charset="0"/>
                <a:cs typeface="Times New Roman" panose="02020603050405020304" pitchFamily="18" charset="0"/>
              </a:rPr>
              <a:t>Hớn hở: nét mặt tươi tỉnh, lộ rõ vẻ vui mừng</a:t>
            </a:r>
            <a:r>
              <a:rPr lang="en-US" sz="2800" b="1" dirty="0">
                <a:solidFill>
                  <a:srgbClr val="0000CC"/>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2800" b="1" dirty="0">
              <a:solidFill>
                <a:srgbClr val="0000CC"/>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766709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vector graphics&#10;&#10;Description automatically generated">
            <a:extLst>
              <a:ext uri="{FF2B5EF4-FFF2-40B4-BE49-F238E27FC236}">
                <a16:creationId xmlns:a16="http://schemas.microsoft.com/office/drawing/2014/main" id="{61F3A65B-E639-4A97-9864-6C16F6BF31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54076" y="2934258"/>
            <a:ext cx="3919605" cy="3259164"/>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AE5D5B2D-E20F-4D90-8AC8-199EA5DF0EB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60871" y="2976334"/>
            <a:ext cx="2347910" cy="3388225"/>
          </a:xfrm>
          <a:prstGeom prst="rect">
            <a:avLst/>
          </a:prstGeom>
        </p:spPr>
      </p:pic>
      <p:pic>
        <p:nvPicPr>
          <p:cNvPr id="2" name="hối hả">
            <a:hlinkClick r:id="" action="ppaction://media"/>
            <a:extLst>
              <a:ext uri="{FF2B5EF4-FFF2-40B4-BE49-F238E27FC236}">
                <a16:creationId xmlns:a16="http://schemas.microsoft.com/office/drawing/2014/main" id="{E5C133EC-DBA2-4255-A3FE-5743AB8E454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0"/>
            <a:ext cx="12192000" cy="5923128"/>
          </a:xfrm>
          <a:prstGeom prst="rect">
            <a:avLst/>
          </a:prstGeom>
        </p:spPr>
      </p:pic>
      <p:sp>
        <p:nvSpPr>
          <p:cNvPr id="3" name="TextBox 2"/>
          <p:cNvSpPr txBox="1"/>
          <p:nvPr/>
        </p:nvSpPr>
        <p:spPr>
          <a:xfrm>
            <a:off x="0" y="6240200"/>
            <a:ext cx="12192000" cy="646331"/>
          </a:xfrm>
          <a:prstGeom prst="rect">
            <a:avLst/>
          </a:prstGeom>
          <a:noFill/>
        </p:spPr>
        <p:txBody>
          <a:bodyPr wrap="square" rtlCol="0">
            <a:spAutoFit/>
          </a:bodyPr>
          <a:lstStyle/>
          <a:p>
            <a:pPr lvl="0"/>
            <a:r>
              <a:rPr lang="en-US" sz="3600" b="1" dirty="0">
                <a:solidFill>
                  <a:srgbClr val="0000CC"/>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600" b="1" dirty="0">
                <a:solidFill>
                  <a:srgbClr val="0000CC"/>
                </a:solidFill>
                <a:latin typeface="Times New Roman" panose="02020603050405020304" pitchFamily="18" charset="0"/>
                <a:ea typeface="Arial-Rounded" panose="020B0500000000000000" pitchFamily="34" charset="0"/>
                <a:cs typeface="Times New Roman" panose="02020603050405020304" pitchFamily="18" charset="0"/>
              </a:rPr>
              <a:t>Hối hả: rất vội vã</a:t>
            </a:r>
            <a:r>
              <a:rPr lang="en-US" sz="3600" dirty="0">
                <a:solidFill>
                  <a:srgbClr val="0000CC"/>
                </a:solidFill>
                <a:latin typeface="Times New Roman" panose="02020603050405020304" pitchFamily="18" charset="0"/>
                <a:cs typeface="Times New Roman" panose="02020603050405020304" pitchFamily="18" charset="0"/>
              </a:rPr>
              <a:t>.</a:t>
            </a:r>
            <a:endParaRPr lang="vi-VN" sz="3600" b="1" dirty="0">
              <a:solidFill>
                <a:srgbClr val="0000CC"/>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104113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
                </p:tgtEl>
              </p:cMediaNode>
            </p:video>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sky, grass, old&#10;&#10;Description automatically generated">
            <a:extLst>
              <a:ext uri="{FF2B5EF4-FFF2-40B4-BE49-F238E27FC236}">
                <a16:creationId xmlns:a16="http://schemas.microsoft.com/office/drawing/2014/main" id="{8AE374AF-619B-4D13-BCB4-F01A2AEA4E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155140" cy="6100550"/>
          </a:xfrm>
          <a:prstGeom prst="rect">
            <a:avLst/>
          </a:prstGeom>
        </p:spPr>
      </p:pic>
      <p:sp>
        <p:nvSpPr>
          <p:cNvPr id="5" name="TextBox 4">
            <a:extLst>
              <a:ext uri="{FF2B5EF4-FFF2-40B4-BE49-F238E27FC236}">
                <a16:creationId xmlns:a16="http://schemas.microsoft.com/office/drawing/2014/main" id="{DEF249E3-FC10-4C1A-81AE-6C10640C43A5}"/>
              </a:ext>
            </a:extLst>
          </p:cNvPr>
          <p:cNvSpPr txBox="1"/>
          <p:nvPr/>
        </p:nvSpPr>
        <p:spPr>
          <a:xfrm>
            <a:off x="0" y="6213287"/>
            <a:ext cx="11932693" cy="535531"/>
          </a:xfrm>
          <a:prstGeom prst="rect">
            <a:avLst/>
          </a:prstGeom>
          <a:noFill/>
        </p:spPr>
        <p:txBody>
          <a:bodyPr wrap="square">
            <a:spAutoFit/>
          </a:bodyPr>
          <a:lstStyle/>
          <a:p>
            <a:pPr marL="0" marR="0" lvl="0" indent="0" defTabSz="914400" rtl="0" eaLnBrk="1" fontAlgn="auto" latinLnBrk="0" hangingPunct="1">
              <a:lnSpc>
                <a:spcPct val="90000"/>
              </a:lnSpc>
              <a:spcBef>
                <a:spcPct val="0"/>
              </a:spcBef>
              <a:spcAft>
                <a:spcPts val="600"/>
              </a:spcAft>
              <a:buClrTx/>
              <a:buSzTx/>
              <a:buFontTx/>
              <a:buNone/>
              <a:tabLst/>
              <a:defRPr/>
            </a:pPr>
            <a:r>
              <a:rPr kumimoji="0" 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CC"/>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Lều</a:t>
            </a:r>
            <a:r>
              <a:rPr kumimoji="0" 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CC"/>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tranh</a:t>
            </a:r>
            <a:r>
              <a:rPr kumimoji="0" 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CC"/>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kiểu</a:t>
            </a:r>
            <a:r>
              <a:rPr kumimoji="0" 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CC"/>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CC"/>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sơ</a:t>
            </a:r>
            <a:r>
              <a:rPr kumimoji="0" 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CC"/>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sài</a:t>
            </a:r>
            <a:r>
              <a:rPr kumimoji="0" 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CC"/>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làm</a:t>
            </a:r>
            <a:r>
              <a:rPr kumimoji="0" 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CC"/>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bằng</a:t>
            </a:r>
            <a:r>
              <a:rPr kumimoji="0" 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CC"/>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cỏ</a:t>
            </a:r>
            <a:r>
              <a:rPr kumimoji="0" 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CC"/>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tranh</a:t>
            </a:r>
            <a:r>
              <a:rPr kumimoji="0" 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CC"/>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tre</a:t>
            </a:r>
            <a:r>
              <a:rPr kumimoji="0" 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CC"/>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nứa</a:t>
            </a:r>
            <a:r>
              <a:rPr kumimoji="0" 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CC"/>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lá</a:t>
            </a:r>
            <a:r>
              <a:rPr kumimoji="0" 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5140" y="0"/>
            <a:ext cx="6036860" cy="6100550"/>
          </a:xfrm>
          <a:prstGeom prst="rect">
            <a:avLst/>
          </a:prstGeom>
        </p:spPr>
      </p:pic>
    </p:spTree>
    <p:extLst>
      <p:ext uri="{BB962C8B-B14F-4D97-AF65-F5344CB8AC3E}">
        <p14:creationId xmlns:p14="http://schemas.microsoft.com/office/powerpoint/2010/main" val="956784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ubrics | Teacher Sandra">
            <a:extLst>
              <a:ext uri="{FF2B5EF4-FFF2-40B4-BE49-F238E27FC236}">
                <a16:creationId xmlns:a16="http://schemas.microsoft.com/office/drawing/2014/main" id="{6F06AC14-0DC1-0A2E-0441-C8CA27FA77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1950" y="2428868"/>
            <a:ext cx="2500330" cy="25717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07838" y="2055154"/>
            <a:ext cx="4111869" cy="847002"/>
          </a:xfrm>
          <a:prstGeom prst="rect">
            <a:avLst/>
          </a:prstGeom>
          <a:noFill/>
        </p:spPr>
        <p:txBody>
          <a:bodyPr wrap="square" lIns="76810" tIns="38405" rIns="76810" bIns="38405" rtlCol="0">
            <a:spAutoFit/>
          </a:bodyPr>
          <a:lstStyle/>
          <a:p>
            <a:r>
              <a:rPr lang="en-US" sz="5000" b="1" dirty="0">
                <a:solidFill>
                  <a:srgbClr val="0000FF"/>
                </a:solidFill>
                <a:latin typeface="Times New Roman" pitchFamily="18" charset="0"/>
                <a:cs typeface="Times New Roman" pitchFamily="18" charset="0"/>
              </a:rPr>
              <a:t>ĐỌC NHÓM</a:t>
            </a:r>
            <a:endParaRPr lang="vi-VN" sz="5000" b="1" dirty="0">
              <a:solidFill>
                <a:srgbClr val="0000FF"/>
              </a:solidFill>
              <a:latin typeface="Times New Roman" pitchFamily="18" charset="0"/>
              <a:cs typeface="Times New Roman" pitchFamily="18" charset="0"/>
            </a:endParaRPr>
          </a:p>
        </p:txBody>
      </p:sp>
      <p:pic>
        <p:nvPicPr>
          <p:cNvPr id="8" name="Picture 2" descr="Math Kangaroo – Bright Education Consultant and Travel Company">
            <a:extLst>
              <a:ext uri="{FF2B5EF4-FFF2-40B4-BE49-F238E27FC236}">
                <a16:creationId xmlns:a16="http://schemas.microsoft.com/office/drawing/2014/main" id="{DCF6D6CF-5832-61E2-43F4-6F1C260636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7334" y="2910621"/>
            <a:ext cx="1729733" cy="205277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ath Kangaroo – Bright Education Consultant and Travel Company">
            <a:extLst>
              <a:ext uri="{FF2B5EF4-FFF2-40B4-BE49-F238E27FC236}">
                <a16:creationId xmlns:a16="http://schemas.microsoft.com/office/drawing/2014/main" id="{14AC9D61-0794-0693-C71D-94282B1038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1172" y="3183739"/>
            <a:ext cx="1729733" cy="205277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Math Kangaroo – Bright Education Consultant and Travel Company">
            <a:extLst>
              <a:ext uri="{FF2B5EF4-FFF2-40B4-BE49-F238E27FC236}">
                <a16:creationId xmlns:a16="http://schemas.microsoft.com/office/drawing/2014/main" id="{C8F837C1-DAD1-B72A-3D52-A108611011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7838" y="3044312"/>
            <a:ext cx="1729733" cy="205277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72239" y="5230773"/>
            <a:ext cx="4100194" cy="1216333"/>
          </a:xfrm>
          <a:prstGeom prst="rect">
            <a:avLst/>
          </a:prstGeom>
          <a:noFill/>
        </p:spPr>
        <p:txBody>
          <a:bodyPr wrap="square" lIns="76810" tIns="38405" rIns="76810" bIns="38405" rtlCol="0">
            <a:spAutoFit/>
          </a:bodyPr>
          <a:lstStyle/>
          <a:p>
            <a:pPr algn="ctr"/>
            <a:r>
              <a:rPr lang="en-US" sz="3700" b="1" dirty="0">
                <a:solidFill>
                  <a:srgbClr val="008000"/>
                </a:solidFill>
                <a:latin typeface="Times New Roman" pitchFamily="18" charset="0"/>
                <a:cs typeface="Times New Roman" pitchFamily="18" charset="0"/>
              </a:rPr>
              <a:t>ĐỌC NỐI TIẾP TRƯỚC LỚP</a:t>
            </a:r>
            <a:endParaRPr lang="vi-VN" sz="3700" b="1" dirty="0">
              <a:solidFill>
                <a:srgbClr val="008000"/>
              </a:solidFill>
              <a:latin typeface="Times New Roman" pitchFamily="18" charset="0"/>
              <a:cs typeface="Times New Roman" pitchFamily="18" charset="0"/>
            </a:endParaRPr>
          </a:p>
        </p:txBody>
      </p:sp>
      <p:sp>
        <p:nvSpPr>
          <p:cNvPr id="16" name="TextBox 15"/>
          <p:cNvSpPr txBox="1"/>
          <p:nvPr/>
        </p:nvSpPr>
        <p:spPr>
          <a:xfrm>
            <a:off x="7300415" y="5753993"/>
            <a:ext cx="4278574" cy="693113"/>
          </a:xfrm>
          <a:prstGeom prst="rect">
            <a:avLst/>
          </a:prstGeom>
          <a:noFill/>
        </p:spPr>
        <p:txBody>
          <a:bodyPr wrap="square" lIns="76810" tIns="38405" rIns="76810" bIns="38405" rtlCol="0">
            <a:spAutoFit/>
          </a:bodyPr>
          <a:lstStyle/>
          <a:p>
            <a:pPr algn="ctr"/>
            <a:r>
              <a:rPr lang="en-US" sz="4000" b="1" dirty="0">
                <a:solidFill>
                  <a:srgbClr val="FF0000"/>
                </a:solidFill>
                <a:latin typeface="Times New Roman" pitchFamily="18" charset="0"/>
                <a:cs typeface="Times New Roman" pitchFamily="18" charset="0"/>
              </a:rPr>
              <a:t>ĐỌC LẠI CẢ BÀI</a:t>
            </a:r>
            <a:endParaRPr lang="vi-VN" sz="4000" b="1" dirty="0">
              <a:solidFill>
                <a:srgbClr val="FF0000"/>
              </a:solidFill>
              <a:latin typeface="Times New Roman" pitchFamily="18" charset="0"/>
              <a:cs typeface="Times New Roman" pitchFamily="18" charset="0"/>
            </a:endParaRPr>
          </a:p>
        </p:txBody>
      </p:sp>
      <p:sp>
        <p:nvSpPr>
          <p:cNvPr id="20" name="TextBox 19"/>
          <p:cNvSpPr txBox="1"/>
          <p:nvPr/>
        </p:nvSpPr>
        <p:spPr>
          <a:xfrm>
            <a:off x="213816" y="1572561"/>
            <a:ext cx="2769565" cy="482593"/>
          </a:xfrm>
          <a:prstGeom prst="rect">
            <a:avLst/>
          </a:prstGeom>
          <a:noFill/>
        </p:spPr>
        <p:txBody>
          <a:bodyPr wrap="square" lIns="51206" tIns="25603" rIns="51206" bIns="25603" rtlCol="0">
            <a:spAutoFit/>
          </a:bodyPr>
          <a:lstStyle/>
          <a:p>
            <a:r>
              <a:rPr lang="en-US" sz="2800" b="1" dirty="0">
                <a:solidFill>
                  <a:srgbClr val="0000FF"/>
                </a:solidFill>
                <a:latin typeface="Times New Roman" pitchFamily="18" charset="0"/>
                <a:cs typeface="Times New Roman" pitchFamily="18" charset="0"/>
              </a:rPr>
              <a:t>I. </a:t>
            </a:r>
            <a:r>
              <a:rPr lang="en-US" sz="2800" b="1" dirty="0" err="1">
                <a:solidFill>
                  <a:srgbClr val="0000FF"/>
                </a:solidFill>
                <a:latin typeface="Times New Roman" pitchFamily="18" charset="0"/>
                <a:cs typeface="Times New Roman" pitchFamily="18" charset="0"/>
              </a:rPr>
              <a:t>Đọc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văn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bản</a:t>
            </a:r>
            <a:endParaRPr lang="en-US" sz="2800" b="1" dirty="0">
              <a:solidFill>
                <a:srgbClr val="0000FF"/>
              </a:solidFill>
              <a:latin typeface="Times New Roman" pitchFamily="18" charset="0"/>
              <a:cs typeface="Times New Roman" pitchFamily="18" charset="0"/>
            </a:endParaRPr>
          </a:p>
        </p:txBody>
      </p:sp>
      <p:sp>
        <p:nvSpPr>
          <p:cNvPr id="18" name="TextBox 17"/>
          <p:cNvSpPr txBox="1"/>
          <p:nvPr/>
        </p:nvSpPr>
        <p:spPr>
          <a:xfrm>
            <a:off x="7729" y="500050"/>
            <a:ext cx="12176542" cy="500050"/>
          </a:xfrm>
          <a:prstGeom prst="rect">
            <a:avLst/>
          </a:prstGeom>
          <a:noFill/>
        </p:spPr>
        <p:txBody>
          <a:bodyPr wrap="square" lIns="68492" tIns="34247" rIns="68492" bIns="34247"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19" name="Rectangle 18"/>
          <p:cNvSpPr/>
          <p:nvPr/>
        </p:nvSpPr>
        <p:spPr>
          <a:xfrm>
            <a:off x="0" y="922228"/>
            <a:ext cx="12192000" cy="523220"/>
          </a:xfrm>
          <a:prstGeom prst="rect">
            <a:avLst/>
          </a:prstGeom>
        </p:spPr>
        <p:txBody>
          <a:bodyPr wrap="square">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13. </a:t>
            </a:r>
            <a:r>
              <a:rPr lang="en-US" sz="2800" b="1" dirty="0" err="1">
                <a:solidFill>
                  <a:srgbClr val="FF0000"/>
                </a:solidFill>
                <a:latin typeface="Times New Roman" pitchFamily="18" charset="0"/>
                <a:cs typeface="Times New Roman" pitchFamily="18" charset="0"/>
              </a:rPr>
              <a:t>Mèo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câu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cá</a:t>
            </a:r>
            <a:endParaRPr lang="en-US" sz="2800" b="1" dirty="0">
              <a:solidFill>
                <a:srgbClr val="FF0000"/>
              </a:solidFill>
              <a:latin typeface="Times New Roman" pitchFamily="18" charset="0"/>
              <a:cs typeface="Times New Roman" pitchFamily="18" charset="0"/>
            </a:endParaRPr>
          </a:p>
        </p:txBody>
      </p:sp>
      <p:sp>
        <p:nvSpPr>
          <p:cNvPr id="13" name="TextBox 12">
            <a:extLst>
              <a:ext uri="{FF2B5EF4-FFF2-40B4-BE49-F238E27FC236}">
                <a16:creationId xmlns:a16="http://schemas.microsoft.com/office/drawing/2014/main" id="{FE5C8153-CD71-46AE-9A0F-826FC3B01C79}"/>
              </a:ext>
            </a:extLst>
          </p:cNvPr>
          <p:cNvSpPr txBox="1"/>
          <p:nvPr/>
        </p:nvSpPr>
        <p:spPr>
          <a:xfrm>
            <a:off x="7729" y="0"/>
            <a:ext cx="12176542" cy="500050"/>
          </a:xfrm>
          <a:prstGeom prst="rect">
            <a:avLst/>
          </a:prstGeom>
          <a:noFill/>
        </p:spPr>
        <p:txBody>
          <a:bodyPr wrap="square" lIns="68492" tIns="34247" rIns="68492" bIns="34247" rtlCol="0">
            <a:spAutoFit/>
          </a:bodyPr>
          <a:lstStyle/>
          <a:p>
            <a:pPr algn="ctr"/>
            <a:r>
              <a:rPr lang="en-US" sz="2800" b="1" err="1">
                <a:solidFill>
                  <a:srgbClr val="0000CC"/>
                </a:solidFill>
                <a:latin typeface="Times New Roman" pitchFamily="18" charset="0"/>
                <a:cs typeface="Times New Roman" pitchFamily="18" charset="0"/>
              </a:rPr>
              <a:t>Thứ</a:t>
            </a:r>
            <a:r>
              <a:rPr lang="en-US" sz="2800" b="1">
                <a:solidFill>
                  <a:srgbClr val="0000CC"/>
                </a:solidFill>
                <a:latin typeface="Times New Roman" pitchFamily="18" charset="0"/>
                <a:cs typeface="Times New Roman" pitchFamily="18" charset="0"/>
              </a:rPr>
              <a:t>  </a:t>
            </a:r>
            <a:r>
              <a:rPr lang="en-US" sz="2800" b="1" dirty="0">
                <a:solidFill>
                  <a:srgbClr val="0000CC"/>
                </a:solidFill>
                <a:latin typeface="Times New Roman" pitchFamily="18" charset="0"/>
                <a:cs typeface="Times New Roman" pitchFamily="18" charset="0"/>
              </a:rPr>
              <a:t>H</a:t>
            </a:r>
            <a:r>
              <a:rPr lang="en-US" sz="2800" b="1">
                <a:solidFill>
                  <a:srgbClr val="0000CC"/>
                </a:solidFill>
                <a:latin typeface="Times New Roman" pitchFamily="18" charset="0"/>
                <a:cs typeface="Times New Roman" pitchFamily="18" charset="0"/>
              </a:rPr>
              <a:t>ai </a:t>
            </a:r>
            <a:r>
              <a:rPr lang="en-US" sz="2800" b="1" err="1">
                <a:solidFill>
                  <a:srgbClr val="0000CC"/>
                </a:solidFill>
                <a:latin typeface="Times New Roman" pitchFamily="18" charset="0"/>
                <a:cs typeface="Times New Roman" pitchFamily="18" charset="0"/>
              </a:rPr>
              <a:t>ngày</a:t>
            </a:r>
            <a:r>
              <a:rPr lang="en-US" sz="2800" b="1">
                <a:solidFill>
                  <a:srgbClr val="0000CC"/>
                </a:solidFill>
                <a:latin typeface="Times New Roman" pitchFamily="18" charset="0"/>
                <a:cs typeface="Times New Roman" pitchFamily="18" charset="0"/>
              </a:rPr>
              <a:t> 10 </a:t>
            </a:r>
            <a:r>
              <a:rPr lang="en-US" sz="2800" b="1" dirty="0" err="1">
                <a:solidFill>
                  <a:srgbClr val="0000CC"/>
                </a:solidFill>
                <a:latin typeface="Times New Roman" pitchFamily="18" charset="0"/>
                <a:cs typeface="Times New Roman" pitchFamily="18" charset="0"/>
              </a:rPr>
              <a:t>tháng</a:t>
            </a:r>
            <a:r>
              <a:rPr lang="en-US" sz="2800" b="1" dirty="0">
                <a:solidFill>
                  <a:srgbClr val="0000CC"/>
                </a:solidFill>
                <a:latin typeface="Times New Roman" pitchFamily="18" charset="0"/>
                <a:cs typeface="Times New Roman" pitchFamily="18" charset="0"/>
              </a:rPr>
              <a:t> 3 </a:t>
            </a:r>
            <a:r>
              <a:rPr lang="en-US" sz="2800" b="1" dirty="0" err="1">
                <a:solidFill>
                  <a:srgbClr val="0000CC"/>
                </a:solidFill>
                <a:latin typeface="Times New Roman" pitchFamily="18" charset="0"/>
                <a:cs typeface="Times New Roman" pitchFamily="18" charset="0"/>
              </a:rPr>
              <a:t>năm</a:t>
            </a:r>
            <a:r>
              <a:rPr lang="en-US" sz="2800" b="1" dirty="0">
                <a:solidFill>
                  <a:srgbClr val="0000CC"/>
                </a:solidFill>
                <a:latin typeface="Times New Roman" pitchFamily="18" charset="0"/>
                <a:cs typeface="Times New Roman" pitchFamily="18" charset="0"/>
              </a:rPr>
              <a:t> 2025</a:t>
            </a:r>
            <a:endParaRPr lang="vi-VN" sz="28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2211477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074"/>
                                        </p:tgtEl>
                                        <p:attrNameLst>
                                          <p:attrName>style.visibility</p:attrName>
                                        </p:attrNameLst>
                                      </p:cBhvr>
                                      <p:to>
                                        <p:strVal val="visible"/>
                                      </p:to>
                                    </p:set>
                                    <p:anim calcmode="lin" valueType="num">
                                      <p:cBhvr additive="base">
                                        <p:cTn id="12" dur="500" fill="hold"/>
                                        <p:tgtEl>
                                          <p:spTgt spid="3074"/>
                                        </p:tgtEl>
                                        <p:attrNameLst>
                                          <p:attrName>ppt_x</p:attrName>
                                        </p:attrNameLst>
                                      </p:cBhvr>
                                      <p:tavLst>
                                        <p:tav tm="0">
                                          <p:val>
                                            <p:strVal val="#ppt_x"/>
                                          </p:val>
                                        </p:tav>
                                        <p:tav tm="100000">
                                          <p:val>
                                            <p:strVal val="#ppt_x"/>
                                          </p:val>
                                        </p:tav>
                                      </p:tavLst>
                                    </p:anim>
                                    <p:anim calcmode="lin" valueType="num">
                                      <p:cBhvr additive="base">
                                        <p:cTn id="13"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2" presetClass="entr" presetSubtype="4"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7729" y="500050"/>
            <a:ext cx="12176542" cy="500050"/>
          </a:xfrm>
          <a:prstGeom prst="rect">
            <a:avLst/>
          </a:prstGeom>
          <a:noFill/>
        </p:spPr>
        <p:txBody>
          <a:bodyPr wrap="square" lIns="68492" tIns="34247" rIns="68492" bIns="34247"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4" name="TextBox 3"/>
          <p:cNvSpPr txBox="1"/>
          <p:nvPr/>
        </p:nvSpPr>
        <p:spPr>
          <a:xfrm>
            <a:off x="7730" y="1260782"/>
            <a:ext cx="2817358" cy="523220"/>
          </a:xfrm>
          <a:prstGeom prst="rect">
            <a:avLst/>
          </a:prstGeom>
          <a:noFill/>
        </p:spPr>
        <p:txBody>
          <a:bodyPr wrap="square" rtlCol="0">
            <a:spAutoFit/>
          </a:bodyPr>
          <a:lstStyle/>
          <a:p>
            <a:r>
              <a:rPr lang="en-US" sz="2800" b="1" dirty="0">
                <a:solidFill>
                  <a:srgbClr val="0000FF"/>
                </a:solidFill>
                <a:latin typeface="Times New Roman" panose="02020603050405020304" pitchFamily="18" charset="0"/>
                <a:cs typeface="Times New Roman" panose="02020603050405020304" pitchFamily="18" charset="0"/>
              </a:rPr>
              <a:t>II. </a:t>
            </a:r>
            <a:r>
              <a:rPr lang="en-US" sz="2800" b="1" dirty="0" err="1">
                <a:solidFill>
                  <a:srgbClr val="0000FF"/>
                </a:solidFill>
                <a:latin typeface="Times New Roman" panose="02020603050405020304" pitchFamily="18" charset="0"/>
                <a:cs typeface="Times New Roman" panose="02020603050405020304" pitchFamily="18" charset="0"/>
              </a:rPr>
              <a:t>Tìm</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hiểu</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bài</a:t>
            </a:r>
            <a:r>
              <a:rPr lang="en-US" sz="2800" b="1" dirty="0">
                <a:solidFill>
                  <a:srgbClr val="0000FF"/>
                </a:solidFill>
                <a:latin typeface="Times New Roman" panose="02020603050405020304" pitchFamily="18" charset="0"/>
                <a:cs typeface="Times New Roman" panose="02020603050405020304" pitchFamily="18" charset="0"/>
              </a:rPr>
              <a:t>.</a:t>
            </a:r>
          </a:p>
        </p:txBody>
      </p:sp>
      <p:sp>
        <p:nvSpPr>
          <p:cNvPr id="28" name="Rectangle 27"/>
          <p:cNvSpPr/>
          <p:nvPr/>
        </p:nvSpPr>
        <p:spPr>
          <a:xfrm>
            <a:off x="62766" y="1691903"/>
            <a:ext cx="12129234" cy="507190"/>
          </a:xfrm>
          <a:prstGeom prst="rect">
            <a:avLst/>
          </a:prstGeom>
        </p:spPr>
        <p:txBody>
          <a:bodyPr wrap="square">
            <a:spAutoFit/>
          </a:bodyPr>
          <a:lstStyle/>
          <a:p>
            <a:r>
              <a:rPr lang="en-US" sz="2696" b="1" dirty="0">
                <a:solidFill>
                  <a:srgbClr val="008000"/>
                </a:solidFill>
                <a:latin typeface="Times New Roman" pitchFamily="18" charset="0"/>
                <a:cs typeface="Times New Roman" pitchFamily="18" charset="0"/>
              </a:rPr>
              <a:t>1. Anh </a:t>
            </a:r>
            <a:r>
              <a:rPr lang="en-US" sz="2696" b="1" dirty="0" err="1">
                <a:solidFill>
                  <a:srgbClr val="008000"/>
                </a:solidFill>
                <a:latin typeface="Times New Roman" panose="02020603050405020304" pitchFamily="18" charset="0"/>
                <a:cs typeface="Times New Roman" panose="02020603050405020304" pitchFamily="18" charset="0"/>
              </a:rPr>
              <a:t>em</a:t>
            </a:r>
            <a:r>
              <a:rPr lang="en-US" sz="2696" b="1" dirty="0">
                <a:solidFill>
                  <a:srgbClr val="008000"/>
                </a:solidFill>
                <a:latin typeface="Times New Roman" panose="02020603050405020304" pitchFamily="18" charset="0"/>
                <a:cs typeface="Times New Roman" panose="02020603050405020304" pitchFamily="18" charset="0"/>
              </a:rPr>
              <a:t> </a:t>
            </a:r>
            <a:r>
              <a:rPr lang="en-US" sz="2696" b="1" dirty="0" err="1">
                <a:solidFill>
                  <a:srgbClr val="008000"/>
                </a:solidFill>
                <a:latin typeface="Times New Roman" panose="02020603050405020304" pitchFamily="18" charset="0"/>
                <a:cs typeface="Times New Roman" panose="02020603050405020304" pitchFamily="18" charset="0"/>
              </a:rPr>
              <a:t>mèo</a:t>
            </a:r>
            <a:r>
              <a:rPr lang="en-US" sz="2696" b="1" dirty="0">
                <a:solidFill>
                  <a:srgbClr val="008000"/>
                </a:solidFill>
                <a:latin typeface="Times New Roman" panose="02020603050405020304" pitchFamily="18" charset="0"/>
                <a:cs typeface="Times New Roman" panose="02020603050405020304" pitchFamily="18" charset="0"/>
              </a:rPr>
              <a:t> </a:t>
            </a:r>
            <a:r>
              <a:rPr lang="en-US" sz="2696" b="1" dirty="0" err="1">
                <a:solidFill>
                  <a:srgbClr val="008000"/>
                </a:solidFill>
                <a:latin typeface="Times New Roman" panose="02020603050405020304" pitchFamily="18" charset="0"/>
                <a:cs typeface="Times New Roman" panose="02020603050405020304" pitchFamily="18" charset="0"/>
              </a:rPr>
              <a:t>trắng</a:t>
            </a:r>
            <a:r>
              <a:rPr lang="en-US" sz="2696" b="1" dirty="0">
                <a:solidFill>
                  <a:srgbClr val="008000"/>
                </a:solidFill>
                <a:latin typeface="Times New Roman" panose="02020603050405020304" pitchFamily="18" charset="0"/>
                <a:cs typeface="Times New Roman" panose="02020603050405020304" pitchFamily="18" charset="0"/>
              </a:rPr>
              <a:t> </a:t>
            </a:r>
            <a:r>
              <a:rPr lang="en-US" sz="2696" b="1" dirty="0" err="1">
                <a:solidFill>
                  <a:srgbClr val="008000"/>
                </a:solidFill>
                <a:latin typeface="Times New Roman" panose="02020603050405020304" pitchFamily="18" charset="0"/>
                <a:cs typeface="Times New Roman" panose="02020603050405020304" pitchFamily="18" charset="0"/>
              </a:rPr>
              <a:t>làm</a:t>
            </a:r>
            <a:r>
              <a:rPr lang="en-US" sz="2696" b="1" dirty="0">
                <a:solidFill>
                  <a:srgbClr val="008000"/>
                </a:solidFill>
                <a:latin typeface="Times New Roman" panose="02020603050405020304" pitchFamily="18" charset="0"/>
                <a:cs typeface="Times New Roman" panose="02020603050405020304" pitchFamily="18" charset="0"/>
              </a:rPr>
              <a:t> </a:t>
            </a:r>
            <a:r>
              <a:rPr lang="en-US" sz="2696" b="1" dirty="0" err="1">
                <a:solidFill>
                  <a:srgbClr val="008000"/>
                </a:solidFill>
                <a:latin typeface="Times New Roman" panose="02020603050405020304" pitchFamily="18" charset="0"/>
                <a:cs typeface="Times New Roman" panose="02020603050405020304" pitchFamily="18" charset="0"/>
              </a:rPr>
              <a:t>việc</a:t>
            </a:r>
            <a:r>
              <a:rPr lang="en-US" sz="2696" b="1" dirty="0">
                <a:solidFill>
                  <a:srgbClr val="008000"/>
                </a:solidFill>
                <a:latin typeface="Times New Roman" panose="02020603050405020304" pitchFamily="18" charset="0"/>
                <a:cs typeface="Times New Roman" panose="02020603050405020304" pitchFamily="18" charset="0"/>
              </a:rPr>
              <a:t> </a:t>
            </a:r>
            <a:r>
              <a:rPr lang="en-US" sz="2696" b="1" dirty="0" err="1">
                <a:solidFill>
                  <a:srgbClr val="008000"/>
                </a:solidFill>
                <a:latin typeface="Times New Roman" panose="02020603050405020304" pitchFamily="18" charset="0"/>
                <a:cs typeface="Times New Roman" panose="02020603050405020304" pitchFamily="18" charset="0"/>
              </a:rPr>
              <a:t>gì</a:t>
            </a:r>
            <a:r>
              <a:rPr lang="en-US" sz="2696" b="1" dirty="0">
                <a:solidFill>
                  <a:srgbClr val="008000"/>
                </a:solidFill>
                <a:latin typeface="Times New Roman" panose="02020603050405020304" pitchFamily="18" charset="0"/>
                <a:cs typeface="Times New Roman" panose="02020603050405020304" pitchFamily="18" charset="0"/>
              </a:rPr>
              <a:t> ? Ở </a:t>
            </a:r>
            <a:r>
              <a:rPr lang="en-US" sz="2696" b="1" dirty="0" err="1">
                <a:solidFill>
                  <a:srgbClr val="008000"/>
                </a:solidFill>
                <a:latin typeface="Times New Roman" panose="02020603050405020304" pitchFamily="18" charset="0"/>
                <a:cs typeface="Times New Roman" panose="02020603050405020304" pitchFamily="18" charset="0"/>
              </a:rPr>
              <a:t>đâu</a:t>
            </a:r>
            <a:r>
              <a:rPr lang="en-US" sz="2696" b="1" dirty="0">
                <a:solidFill>
                  <a:srgbClr val="008000"/>
                </a:solidFill>
                <a:latin typeface="Times New Roman" panose="02020603050405020304" pitchFamily="18" charset="0"/>
                <a:cs typeface="Times New Roman" panose="02020603050405020304" pitchFamily="18" charset="0"/>
              </a:rPr>
              <a:t>? </a:t>
            </a:r>
          </a:p>
        </p:txBody>
      </p:sp>
      <p:sp>
        <p:nvSpPr>
          <p:cNvPr id="29" name="Rectangle 28"/>
          <p:cNvSpPr/>
          <p:nvPr/>
        </p:nvSpPr>
        <p:spPr>
          <a:xfrm>
            <a:off x="7729" y="2109637"/>
            <a:ext cx="11745032" cy="507190"/>
          </a:xfrm>
          <a:prstGeom prst="rect">
            <a:avLst/>
          </a:prstGeom>
        </p:spPr>
        <p:txBody>
          <a:bodyPr wrap="square">
            <a:spAutoFit/>
          </a:bodyPr>
          <a:lstStyle/>
          <a:p>
            <a:r>
              <a:rPr lang="nl-NL" sz="2696" b="1" dirty="0">
                <a:solidFill>
                  <a:srgbClr val="0000CC"/>
                </a:solidFill>
                <a:latin typeface="Times New Roman" pitchFamily="18" charset="0"/>
                <a:cs typeface="Times New Roman" pitchFamily="18" charset="0"/>
              </a:rPr>
              <a:t>     - Anh em mèo trắng đi câu cá. Em ngồi ở bờ ao, anh ra sông cái.</a:t>
            </a:r>
            <a:endParaRPr lang="en-US" sz="2696" b="1" dirty="0">
              <a:solidFill>
                <a:srgbClr val="0000CC"/>
              </a:solidFill>
              <a:latin typeface="Times New Roman" panose="02020603050405020304" pitchFamily="18" charset="0"/>
              <a:cs typeface="Times New Roman" panose="02020603050405020304" pitchFamily="18" charset="0"/>
            </a:endParaRPr>
          </a:p>
        </p:txBody>
      </p:sp>
      <p:sp>
        <p:nvSpPr>
          <p:cNvPr id="30" name="Rectangle 29"/>
          <p:cNvSpPr/>
          <p:nvPr/>
        </p:nvSpPr>
        <p:spPr>
          <a:xfrm>
            <a:off x="-105664" y="2538944"/>
            <a:ext cx="12129234" cy="507190"/>
          </a:xfrm>
          <a:prstGeom prst="rect">
            <a:avLst/>
          </a:prstGeom>
        </p:spPr>
        <p:txBody>
          <a:bodyPr wrap="square">
            <a:spAutoFit/>
          </a:bodyPr>
          <a:lstStyle/>
          <a:p>
            <a:r>
              <a:rPr lang="en-US" sz="2696" b="1" dirty="0">
                <a:solidFill>
                  <a:srgbClr val="008000"/>
                </a:solidFill>
                <a:latin typeface="Times New Roman" panose="02020603050405020304" pitchFamily="18" charset="0"/>
                <a:cs typeface="Times New Roman" pitchFamily="18" charset="0"/>
              </a:rPr>
              <a:t> 2. </a:t>
            </a:r>
            <a:r>
              <a:rPr lang="en-US" sz="2696" b="1" dirty="0" err="1">
                <a:solidFill>
                  <a:srgbClr val="008000"/>
                </a:solidFill>
                <a:latin typeface="Times New Roman" pitchFamily="18" charset="0"/>
                <a:cs typeface="Times New Roman" pitchFamily="18" charset="0"/>
              </a:rPr>
              <a:t>Vì</a:t>
            </a:r>
            <a:r>
              <a:rPr lang="en-US" sz="2696" b="1" dirty="0">
                <a:solidFill>
                  <a:srgbClr val="008000"/>
                </a:solidFill>
                <a:latin typeface="Times New Roman" pitchFamily="18" charset="0"/>
                <a:cs typeface="Times New Roman" pitchFamily="18" charset="0"/>
              </a:rPr>
              <a:t> </a:t>
            </a:r>
            <a:r>
              <a:rPr lang="en-US" sz="2696" b="1" dirty="0" err="1">
                <a:solidFill>
                  <a:srgbClr val="008000"/>
                </a:solidFill>
                <a:latin typeface="Times New Roman" panose="02020603050405020304" pitchFamily="18" charset="0"/>
                <a:cs typeface="Times New Roman" panose="02020603050405020304" pitchFamily="18" charset="0"/>
              </a:rPr>
              <a:t>sao</a:t>
            </a:r>
            <a:r>
              <a:rPr lang="en-US" sz="2696" b="1" dirty="0">
                <a:solidFill>
                  <a:srgbClr val="008000"/>
                </a:solidFill>
                <a:latin typeface="Times New Roman" panose="02020603050405020304" pitchFamily="18" charset="0"/>
                <a:cs typeface="Times New Roman" panose="02020603050405020304" pitchFamily="18" charset="0"/>
              </a:rPr>
              <a:t> </a:t>
            </a:r>
            <a:r>
              <a:rPr lang="en-US" sz="2696" b="1" dirty="0" err="1">
                <a:solidFill>
                  <a:srgbClr val="008000"/>
                </a:solidFill>
                <a:latin typeface="Times New Roman" panose="02020603050405020304" pitchFamily="18" charset="0"/>
                <a:cs typeface="Times New Roman" panose="02020603050405020304" pitchFamily="18" charset="0"/>
              </a:rPr>
              <a:t>mèo</a:t>
            </a:r>
            <a:r>
              <a:rPr lang="en-US" sz="2696" b="1" dirty="0">
                <a:solidFill>
                  <a:srgbClr val="008000"/>
                </a:solidFill>
                <a:latin typeface="Times New Roman" panose="02020603050405020304" pitchFamily="18" charset="0"/>
                <a:cs typeface="Times New Roman" panose="02020603050405020304" pitchFamily="18" charset="0"/>
              </a:rPr>
              <a:t> </a:t>
            </a:r>
            <a:r>
              <a:rPr lang="en-US" sz="2696" b="1" dirty="0" err="1">
                <a:solidFill>
                  <a:srgbClr val="008000"/>
                </a:solidFill>
                <a:latin typeface="Times New Roman" panose="02020603050405020304" pitchFamily="18" charset="0"/>
                <a:cs typeface="Times New Roman" panose="02020603050405020304" pitchFamily="18" charset="0"/>
              </a:rPr>
              <a:t>anh</a:t>
            </a:r>
            <a:r>
              <a:rPr lang="en-US" sz="2696" b="1" dirty="0">
                <a:solidFill>
                  <a:srgbClr val="008000"/>
                </a:solidFill>
                <a:latin typeface="Times New Roman" panose="02020603050405020304" pitchFamily="18" charset="0"/>
                <a:cs typeface="Times New Roman" panose="02020603050405020304" pitchFamily="18" charset="0"/>
              </a:rPr>
              <a:t> </a:t>
            </a:r>
            <a:r>
              <a:rPr lang="en-US" sz="2696" b="1" dirty="0" err="1">
                <a:solidFill>
                  <a:srgbClr val="008000"/>
                </a:solidFill>
                <a:latin typeface="Times New Roman" panose="02020603050405020304" pitchFamily="18" charset="0"/>
                <a:cs typeface="Times New Roman" panose="02020603050405020304" pitchFamily="18" charset="0"/>
              </a:rPr>
              <a:t>ngả</a:t>
            </a:r>
            <a:r>
              <a:rPr lang="en-US" sz="2696" b="1" dirty="0">
                <a:solidFill>
                  <a:srgbClr val="008000"/>
                </a:solidFill>
                <a:latin typeface="Times New Roman" panose="02020603050405020304" pitchFamily="18" charset="0"/>
                <a:cs typeface="Times New Roman" panose="02020603050405020304" pitchFamily="18" charset="0"/>
              </a:rPr>
              <a:t> </a:t>
            </a:r>
            <a:r>
              <a:rPr lang="en-US" sz="2696" b="1" dirty="0" err="1">
                <a:solidFill>
                  <a:srgbClr val="008000"/>
                </a:solidFill>
                <a:latin typeface="Times New Roman" panose="02020603050405020304" pitchFamily="18" charset="0"/>
                <a:cs typeface="Times New Roman" panose="02020603050405020304" pitchFamily="18" charset="0"/>
              </a:rPr>
              <a:t>lưng</a:t>
            </a:r>
            <a:r>
              <a:rPr lang="en-US" sz="2696" b="1" dirty="0">
                <a:solidFill>
                  <a:srgbClr val="008000"/>
                </a:solidFill>
                <a:latin typeface="Times New Roman" panose="02020603050405020304" pitchFamily="18" charset="0"/>
                <a:cs typeface="Times New Roman" panose="02020603050405020304" pitchFamily="18" charset="0"/>
              </a:rPr>
              <a:t> </a:t>
            </a:r>
            <a:r>
              <a:rPr lang="en-US" sz="2696" b="1" dirty="0" err="1">
                <a:solidFill>
                  <a:srgbClr val="008000"/>
                </a:solidFill>
                <a:latin typeface="Times New Roman" panose="02020603050405020304" pitchFamily="18" charset="0"/>
                <a:cs typeface="Times New Roman" panose="02020603050405020304" pitchFamily="18" charset="0"/>
              </a:rPr>
              <a:t>ngủ</a:t>
            </a:r>
            <a:r>
              <a:rPr lang="en-US" sz="2696" b="1" dirty="0">
                <a:solidFill>
                  <a:srgbClr val="008000"/>
                </a:solidFill>
                <a:latin typeface="Times New Roman" panose="02020603050405020304" pitchFamily="18" charset="0"/>
                <a:cs typeface="Times New Roman" panose="02020603050405020304" pitchFamily="18" charset="0"/>
              </a:rPr>
              <a:t> </a:t>
            </a:r>
            <a:r>
              <a:rPr lang="en-US" sz="2696" b="1" dirty="0" err="1">
                <a:solidFill>
                  <a:srgbClr val="008000"/>
                </a:solidFill>
                <a:latin typeface="Times New Roman" panose="02020603050405020304" pitchFamily="18" charset="0"/>
                <a:cs typeface="Times New Roman" panose="02020603050405020304" pitchFamily="18" charset="0"/>
              </a:rPr>
              <a:t>luôn</a:t>
            </a:r>
            <a:r>
              <a:rPr lang="en-US" sz="2696" b="1" dirty="0">
                <a:solidFill>
                  <a:srgbClr val="008000"/>
                </a:solidFill>
                <a:latin typeface="Times New Roman" panose="02020603050405020304" pitchFamily="18" charset="0"/>
                <a:cs typeface="Times New Roman" panose="02020603050405020304" pitchFamily="18" charset="0"/>
              </a:rPr>
              <a:t> </a:t>
            </a:r>
            <a:r>
              <a:rPr lang="en-US" sz="2696" b="1" dirty="0" err="1">
                <a:solidFill>
                  <a:srgbClr val="008000"/>
                </a:solidFill>
                <a:latin typeface="Times New Roman" panose="02020603050405020304" pitchFamily="18" charset="0"/>
                <a:cs typeface="Times New Roman" panose="02020603050405020304" pitchFamily="18" charset="0"/>
              </a:rPr>
              <a:t>một</a:t>
            </a:r>
            <a:r>
              <a:rPr lang="en-US" sz="2696" b="1" dirty="0">
                <a:solidFill>
                  <a:srgbClr val="008000"/>
                </a:solidFill>
                <a:latin typeface="Times New Roman" panose="02020603050405020304" pitchFamily="18" charset="0"/>
                <a:cs typeface="Times New Roman" panose="02020603050405020304" pitchFamily="18" charset="0"/>
              </a:rPr>
              <a:t> </a:t>
            </a:r>
            <a:r>
              <a:rPr lang="en-US" sz="2696" b="1" dirty="0" err="1">
                <a:solidFill>
                  <a:srgbClr val="008000"/>
                </a:solidFill>
                <a:latin typeface="Times New Roman" panose="02020603050405020304" pitchFamily="18" charset="0"/>
                <a:cs typeface="Times New Roman" panose="02020603050405020304" pitchFamily="18" charset="0"/>
              </a:rPr>
              <a:t>giấc</a:t>
            </a:r>
            <a:r>
              <a:rPr lang="en-US" sz="2696" b="1" dirty="0">
                <a:solidFill>
                  <a:srgbClr val="008000"/>
                </a:solidFill>
                <a:latin typeface="Times New Roman" panose="02020603050405020304" pitchFamily="18" charset="0"/>
                <a:cs typeface="Times New Roman" panose="02020603050405020304" pitchFamily="18" charset="0"/>
              </a:rPr>
              <a:t>?</a:t>
            </a:r>
          </a:p>
        </p:txBody>
      </p:sp>
      <p:sp>
        <p:nvSpPr>
          <p:cNvPr id="31" name="Rectangle 30"/>
          <p:cNvSpPr/>
          <p:nvPr/>
        </p:nvSpPr>
        <p:spPr>
          <a:xfrm>
            <a:off x="-2" y="2954035"/>
            <a:ext cx="12184271" cy="922047"/>
          </a:xfrm>
          <a:prstGeom prst="rect">
            <a:avLst/>
          </a:prstGeom>
        </p:spPr>
        <p:txBody>
          <a:bodyPr wrap="square">
            <a:spAutoFit/>
          </a:bodyPr>
          <a:lstStyle/>
          <a:p>
            <a:pPr algn="just"/>
            <a:r>
              <a:rPr lang="nl-NL" sz="2696" b="1" dirty="0">
                <a:solidFill>
                  <a:srgbClr val="0000CC"/>
                </a:solidFill>
                <a:latin typeface="Times New Roman" pitchFamily="18" charset="0"/>
                <a:cs typeface="Times New Roman" pitchFamily="18" charset="0"/>
              </a:rPr>
              <a:t>     - </a:t>
            </a:r>
            <a:r>
              <a:rPr lang="en-US" sz="2696" b="1" dirty="0" err="1">
                <a:solidFill>
                  <a:srgbClr val="0000CC"/>
                </a:solidFill>
                <a:latin typeface="Times New Roman" panose="02020603050405020304" pitchFamily="18" charset="0"/>
                <a:cs typeface="Times New Roman" panose="02020603050405020304" pitchFamily="18" charset="0"/>
              </a:rPr>
              <a:t>Mèo</a:t>
            </a:r>
            <a:r>
              <a:rPr lang="en-US" sz="2696" b="1" dirty="0">
                <a:solidFill>
                  <a:srgbClr val="0000CC"/>
                </a:solidFill>
                <a:latin typeface="Times New Roman" panose="02020603050405020304" pitchFamily="18" charset="0"/>
                <a:cs typeface="Times New Roman" panose="02020603050405020304" pitchFamily="18" charset="0"/>
              </a:rPr>
              <a:t> </a:t>
            </a:r>
            <a:r>
              <a:rPr lang="en-US" sz="2696" b="1" dirty="0" err="1">
                <a:solidFill>
                  <a:srgbClr val="0000CC"/>
                </a:solidFill>
                <a:latin typeface="Times New Roman" panose="02020603050405020304" pitchFamily="18" charset="0"/>
                <a:cs typeface="Times New Roman" panose="02020603050405020304" pitchFamily="18" charset="0"/>
              </a:rPr>
              <a:t>anh</a:t>
            </a:r>
            <a:r>
              <a:rPr lang="en-US" sz="2696" b="1" dirty="0">
                <a:solidFill>
                  <a:srgbClr val="0000CC"/>
                </a:solidFill>
                <a:latin typeface="Times New Roman" panose="02020603050405020304" pitchFamily="18" charset="0"/>
                <a:cs typeface="Times New Roman" panose="02020603050405020304" pitchFamily="18" charset="0"/>
              </a:rPr>
              <a:t> </a:t>
            </a:r>
            <a:r>
              <a:rPr lang="en-US" sz="2696" b="1" dirty="0" err="1">
                <a:solidFill>
                  <a:srgbClr val="0000CC"/>
                </a:solidFill>
                <a:latin typeface="Times New Roman" panose="02020603050405020304" pitchFamily="18" charset="0"/>
                <a:cs typeface="Times New Roman" panose="02020603050405020304" pitchFamily="18" charset="0"/>
              </a:rPr>
              <a:t>ngả</a:t>
            </a:r>
            <a:r>
              <a:rPr lang="en-US" sz="2696" b="1" dirty="0">
                <a:solidFill>
                  <a:srgbClr val="0000CC"/>
                </a:solidFill>
                <a:latin typeface="Times New Roman" panose="02020603050405020304" pitchFamily="18" charset="0"/>
                <a:cs typeface="Times New Roman" panose="02020603050405020304" pitchFamily="18" charset="0"/>
              </a:rPr>
              <a:t> </a:t>
            </a:r>
            <a:r>
              <a:rPr lang="en-US" sz="2696" b="1" dirty="0" err="1">
                <a:solidFill>
                  <a:srgbClr val="0000CC"/>
                </a:solidFill>
                <a:latin typeface="Times New Roman" panose="02020603050405020304" pitchFamily="18" charset="0"/>
                <a:cs typeface="Times New Roman" panose="02020603050405020304" pitchFamily="18" charset="0"/>
              </a:rPr>
              <a:t>lưng</a:t>
            </a:r>
            <a:r>
              <a:rPr lang="en-US" sz="2696" b="1" dirty="0">
                <a:solidFill>
                  <a:srgbClr val="0000CC"/>
                </a:solidFill>
                <a:latin typeface="Times New Roman" panose="02020603050405020304" pitchFamily="18" charset="0"/>
                <a:cs typeface="Times New Roman" panose="02020603050405020304" pitchFamily="18" charset="0"/>
              </a:rPr>
              <a:t> </a:t>
            </a:r>
            <a:r>
              <a:rPr lang="en-US" sz="2696" b="1" dirty="0" err="1">
                <a:solidFill>
                  <a:srgbClr val="0000CC"/>
                </a:solidFill>
                <a:latin typeface="Times New Roman" panose="02020603050405020304" pitchFamily="18" charset="0"/>
                <a:cs typeface="Times New Roman" panose="02020603050405020304" pitchFamily="18" charset="0"/>
              </a:rPr>
              <a:t>ngủ</a:t>
            </a:r>
            <a:r>
              <a:rPr lang="en-US" sz="2696" b="1" dirty="0">
                <a:solidFill>
                  <a:srgbClr val="0000CC"/>
                </a:solidFill>
                <a:latin typeface="Times New Roman" panose="02020603050405020304" pitchFamily="18" charset="0"/>
                <a:cs typeface="Times New Roman" panose="02020603050405020304" pitchFamily="18" charset="0"/>
              </a:rPr>
              <a:t> </a:t>
            </a:r>
            <a:r>
              <a:rPr lang="en-US" sz="2696" b="1" dirty="0" err="1">
                <a:solidFill>
                  <a:srgbClr val="0000CC"/>
                </a:solidFill>
                <a:latin typeface="Times New Roman" panose="02020603050405020304" pitchFamily="18" charset="0"/>
                <a:cs typeface="Times New Roman" panose="02020603050405020304" pitchFamily="18" charset="0"/>
              </a:rPr>
              <a:t>luôn</a:t>
            </a:r>
            <a:r>
              <a:rPr lang="en-US" sz="2696" b="1" dirty="0">
                <a:solidFill>
                  <a:srgbClr val="0000CC"/>
                </a:solidFill>
                <a:latin typeface="Times New Roman" panose="02020603050405020304" pitchFamily="18" charset="0"/>
                <a:cs typeface="Times New Roman" panose="02020603050405020304" pitchFamily="18" charset="0"/>
              </a:rPr>
              <a:t> </a:t>
            </a:r>
            <a:r>
              <a:rPr lang="en-US" sz="2696" b="1" dirty="0" err="1">
                <a:solidFill>
                  <a:srgbClr val="0000CC"/>
                </a:solidFill>
                <a:latin typeface="Times New Roman" panose="02020603050405020304" pitchFamily="18" charset="0"/>
                <a:cs typeface="Times New Roman" panose="02020603050405020304" pitchFamily="18" charset="0"/>
              </a:rPr>
              <a:t>một</a:t>
            </a:r>
            <a:r>
              <a:rPr lang="en-US" sz="2696" b="1" dirty="0">
                <a:solidFill>
                  <a:srgbClr val="0000CC"/>
                </a:solidFill>
                <a:latin typeface="Times New Roman" panose="02020603050405020304" pitchFamily="18" charset="0"/>
                <a:cs typeface="Times New Roman" panose="02020603050405020304" pitchFamily="18" charset="0"/>
              </a:rPr>
              <a:t> </a:t>
            </a:r>
            <a:r>
              <a:rPr lang="en-US" sz="2696" b="1" dirty="0" err="1">
                <a:solidFill>
                  <a:srgbClr val="0000CC"/>
                </a:solidFill>
                <a:latin typeface="Times New Roman" panose="02020603050405020304" pitchFamily="18" charset="0"/>
                <a:cs typeface="Times New Roman" panose="02020603050405020304" pitchFamily="18" charset="0"/>
              </a:rPr>
              <a:t>giấc</a:t>
            </a:r>
            <a:r>
              <a:rPr lang="en-US" sz="2696" b="1" dirty="0">
                <a:solidFill>
                  <a:srgbClr val="0000CC"/>
                </a:solidFill>
                <a:latin typeface="Times New Roman" panose="02020603050405020304" pitchFamily="18" charset="0"/>
                <a:cs typeface="Times New Roman" panose="02020603050405020304" pitchFamily="18" charset="0"/>
              </a:rPr>
              <a:t> </a:t>
            </a:r>
            <a:r>
              <a:rPr lang="en-US" sz="2696" b="1" dirty="0" err="1">
                <a:solidFill>
                  <a:srgbClr val="0000CC"/>
                </a:solidFill>
                <a:latin typeface="Times New Roman" panose="02020603050405020304" pitchFamily="18" charset="0"/>
                <a:cs typeface="Times New Roman" panose="02020603050405020304" pitchFamily="18" charset="0"/>
              </a:rPr>
              <a:t>vì</a:t>
            </a:r>
            <a:r>
              <a:rPr lang="en-US" sz="2696" b="1" dirty="0">
                <a:solidFill>
                  <a:srgbClr val="0000CC"/>
                </a:solidFill>
                <a:latin typeface="Times New Roman" panose="02020603050405020304" pitchFamily="18" charset="0"/>
                <a:cs typeface="Times New Roman" panose="02020603050405020304" pitchFamily="18" charset="0"/>
              </a:rPr>
              <a:t> </a:t>
            </a:r>
            <a:r>
              <a:rPr lang="en-US" sz="2696" b="1" dirty="0" err="1">
                <a:solidFill>
                  <a:srgbClr val="0000CC"/>
                </a:solidFill>
                <a:latin typeface="Times New Roman" panose="02020603050405020304" pitchFamily="18" charset="0"/>
                <a:cs typeface="Times New Roman" panose="02020603050405020304" pitchFamily="18" charset="0"/>
              </a:rPr>
              <a:t>quá</a:t>
            </a:r>
            <a:r>
              <a:rPr lang="en-US" sz="2696" b="1" dirty="0">
                <a:solidFill>
                  <a:srgbClr val="0000CC"/>
                </a:solidFill>
                <a:latin typeface="Times New Roman" panose="02020603050405020304" pitchFamily="18" charset="0"/>
                <a:cs typeface="Times New Roman" panose="02020603050405020304" pitchFamily="18" charset="0"/>
              </a:rPr>
              <a:t> </a:t>
            </a:r>
            <a:r>
              <a:rPr lang="en-US" sz="2696" b="1" dirty="0" err="1">
                <a:solidFill>
                  <a:srgbClr val="0000CC"/>
                </a:solidFill>
                <a:latin typeface="Times New Roman" panose="02020603050405020304" pitchFamily="18" charset="0"/>
                <a:cs typeface="Times New Roman" panose="02020603050405020304" pitchFamily="18" charset="0"/>
              </a:rPr>
              <a:t>buồn</a:t>
            </a:r>
            <a:r>
              <a:rPr lang="en-US" sz="2696" b="1" dirty="0">
                <a:solidFill>
                  <a:srgbClr val="0000CC"/>
                </a:solidFill>
                <a:latin typeface="Times New Roman" panose="02020603050405020304" pitchFamily="18" charset="0"/>
                <a:cs typeface="Times New Roman" panose="02020603050405020304" pitchFamily="18" charset="0"/>
              </a:rPr>
              <a:t> </a:t>
            </a:r>
            <a:r>
              <a:rPr lang="en-US" sz="2696" b="1" dirty="0" err="1">
                <a:solidFill>
                  <a:srgbClr val="0000CC"/>
                </a:solidFill>
                <a:latin typeface="Times New Roman" panose="02020603050405020304" pitchFamily="18" charset="0"/>
                <a:cs typeface="Times New Roman" panose="02020603050405020304" pitchFamily="18" charset="0"/>
              </a:rPr>
              <a:t>ngủ</a:t>
            </a:r>
            <a:r>
              <a:rPr lang="en-US" sz="2696" b="1" dirty="0">
                <a:solidFill>
                  <a:srgbClr val="0000CC"/>
                </a:solidFill>
                <a:latin typeface="Times New Roman" panose="02020603050405020304" pitchFamily="18" charset="0"/>
                <a:cs typeface="Times New Roman" panose="02020603050405020304" pitchFamily="18" charset="0"/>
              </a:rPr>
              <a:t> </a:t>
            </a:r>
            <a:r>
              <a:rPr lang="en-US" sz="2696" b="1" dirty="0" err="1">
                <a:solidFill>
                  <a:srgbClr val="0000CC"/>
                </a:solidFill>
                <a:latin typeface="Times New Roman" panose="02020603050405020304" pitchFamily="18" charset="0"/>
                <a:cs typeface="Times New Roman" panose="02020603050405020304" pitchFamily="18" charset="0"/>
              </a:rPr>
              <a:t>và</a:t>
            </a:r>
            <a:r>
              <a:rPr lang="en-US" sz="2696" b="1" dirty="0">
                <a:solidFill>
                  <a:srgbClr val="0000CC"/>
                </a:solidFill>
                <a:latin typeface="Times New Roman" panose="02020603050405020304" pitchFamily="18" charset="0"/>
                <a:cs typeface="Times New Roman" panose="02020603050405020304" pitchFamily="18" charset="0"/>
              </a:rPr>
              <a:t> </a:t>
            </a:r>
            <a:r>
              <a:rPr lang="en-US" sz="2696" b="1" dirty="0" err="1">
                <a:solidFill>
                  <a:srgbClr val="0000CC"/>
                </a:solidFill>
                <a:latin typeface="Times New Roman" panose="02020603050405020304" pitchFamily="18" charset="0"/>
                <a:cs typeface="Times New Roman" panose="02020603050405020304" pitchFamily="18" charset="0"/>
              </a:rPr>
              <a:t>yên</a:t>
            </a:r>
            <a:r>
              <a:rPr lang="en-US" sz="2696" b="1" dirty="0">
                <a:solidFill>
                  <a:srgbClr val="0000CC"/>
                </a:solidFill>
                <a:latin typeface="Times New Roman" panose="02020603050405020304" pitchFamily="18" charset="0"/>
                <a:cs typeface="Times New Roman" panose="02020603050405020304" pitchFamily="18" charset="0"/>
              </a:rPr>
              <a:t> </a:t>
            </a:r>
            <a:r>
              <a:rPr lang="en-US" sz="2696" b="1" dirty="0" err="1">
                <a:solidFill>
                  <a:srgbClr val="0000CC"/>
                </a:solidFill>
                <a:latin typeface="Times New Roman" panose="02020603050405020304" pitchFamily="18" charset="0"/>
                <a:cs typeface="Times New Roman" panose="02020603050405020304" pitchFamily="18" charset="0"/>
              </a:rPr>
              <a:t>trí</a:t>
            </a:r>
            <a:r>
              <a:rPr lang="en-US" sz="2696" b="1" dirty="0">
                <a:solidFill>
                  <a:srgbClr val="0000CC"/>
                </a:solidFill>
                <a:latin typeface="Times New Roman" panose="02020603050405020304" pitchFamily="18" charset="0"/>
                <a:cs typeface="Times New Roman" panose="02020603050405020304" pitchFamily="18" charset="0"/>
              </a:rPr>
              <a:t> </a:t>
            </a:r>
            <a:r>
              <a:rPr lang="en-US" sz="2696" b="1" dirty="0" err="1">
                <a:solidFill>
                  <a:srgbClr val="0000CC"/>
                </a:solidFill>
                <a:latin typeface="Times New Roman" panose="02020603050405020304" pitchFamily="18" charset="0"/>
                <a:cs typeface="Times New Roman" panose="02020603050405020304" pitchFamily="18" charset="0"/>
              </a:rPr>
              <a:t>đã</a:t>
            </a:r>
            <a:r>
              <a:rPr lang="en-US" sz="2696" b="1" dirty="0">
                <a:solidFill>
                  <a:srgbClr val="0000CC"/>
                </a:solidFill>
                <a:latin typeface="Times New Roman" panose="02020603050405020304" pitchFamily="18" charset="0"/>
                <a:cs typeface="Times New Roman" panose="02020603050405020304" pitchFamily="18" charset="0"/>
              </a:rPr>
              <a:t> </a:t>
            </a:r>
            <a:r>
              <a:rPr lang="en-US" sz="2696" b="1" dirty="0" err="1">
                <a:solidFill>
                  <a:srgbClr val="0000CC"/>
                </a:solidFill>
                <a:latin typeface="Times New Roman" panose="02020603050405020304" pitchFamily="18" charset="0"/>
                <a:cs typeface="Times New Roman" panose="02020603050405020304" pitchFamily="18" charset="0"/>
              </a:rPr>
              <a:t>có</a:t>
            </a:r>
            <a:r>
              <a:rPr lang="en-US" sz="2696" b="1" dirty="0">
                <a:solidFill>
                  <a:srgbClr val="0000CC"/>
                </a:solidFill>
                <a:latin typeface="Times New Roman" panose="02020603050405020304" pitchFamily="18" charset="0"/>
                <a:cs typeface="Times New Roman" panose="02020603050405020304" pitchFamily="18" charset="0"/>
              </a:rPr>
              <a:t> </a:t>
            </a:r>
            <a:r>
              <a:rPr lang="en-US" sz="2696" b="1" dirty="0" err="1">
                <a:solidFill>
                  <a:srgbClr val="0000CC"/>
                </a:solidFill>
                <a:latin typeface="Times New Roman" panose="02020603050405020304" pitchFamily="18" charset="0"/>
                <a:cs typeface="Times New Roman" panose="02020603050405020304" pitchFamily="18" charset="0"/>
              </a:rPr>
              <a:t>em</a:t>
            </a:r>
            <a:r>
              <a:rPr lang="en-US" sz="2696" b="1" dirty="0">
                <a:solidFill>
                  <a:srgbClr val="0000CC"/>
                </a:solidFill>
                <a:latin typeface="Times New Roman" panose="02020603050405020304" pitchFamily="18" charset="0"/>
                <a:cs typeface="Times New Roman" panose="02020603050405020304" pitchFamily="18" charset="0"/>
              </a:rPr>
              <a:t> </a:t>
            </a:r>
            <a:r>
              <a:rPr lang="en-US" sz="2696" b="1" dirty="0" err="1">
                <a:solidFill>
                  <a:srgbClr val="0000CC"/>
                </a:solidFill>
                <a:latin typeface="Times New Roman" panose="02020603050405020304" pitchFamily="18" charset="0"/>
                <a:cs typeface="Times New Roman" panose="02020603050405020304" pitchFamily="18" charset="0"/>
              </a:rPr>
              <a:t>mình</a:t>
            </a:r>
            <a:r>
              <a:rPr lang="en-US" sz="2696" b="1" dirty="0">
                <a:solidFill>
                  <a:srgbClr val="0000CC"/>
                </a:solidFill>
                <a:latin typeface="Times New Roman" panose="02020603050405020304" pitchFamily="18" charset="0"/>
                <a:cs typeface="Times New Roman" panose="02020603050405020304" pitchFamily="18" charset="0"/>
              </a:rPr>
              <a:t> </a:t>
            </a:r>
            <a:r>
              <a:rPr lang="en-US" sz="2696" b="1" dirty="0" err="1">
                <a:solidFill>
                  <a:srgbClr val="0000CC"/>
                </a:solidFill>
                <a:latin typeface="Times New Roman" panose="02020603050405020304" pitchFamily="18" charset="0"/>
                <a:cs typeface="Times New Roman" panose="02020603050405020304" pitchFamily="18" charset="0"/>
              </a:rPr>
              <a:t>câu</a:t>
            </a:r>
            <a:r>
              <a:rPr lang="en-US" sz="2696" b="1" dirty="0">
                <a:solidFill>
                  <a:srgbClr val="0000CC"/>
                </a:solidFill>
                <a:latin typeface="Times New Roman" panose="02020603050405020304" pitchFamily="18" charset="0"/>
                <a:cs typeface="Times New Roman" panose="02020603050405020304" pitchFamily="18" charset="0"/>
              </a:rPr>
              <a:t> </a:t>
            </a:r>
            <a:r>
              <a:rPr lang="en-US" sz="2696" b="1" dirty="0" err="1">
                <a:solidFill>
                  <a:srgbClr val="0000CC"/>
                </a:solidFill>
                <a:latin typeface="Times New Roman" panose="02020603050405020304" pitchFamily="18" charset="0"/>
                <a:cs typeface="Times New Roman" panose="02020603050405020304" pitchFamily="18" charset="0"/>
              </a:rPr>
              <a:t>cá</a:t>
            </a:r>
            <a:r>
              <a:rPr lang="en-US" sz="2696" b="1" dirty="0">
                <a:solidFill>
                  <a:srgbClr val="0000CC"/>
                </a:solidFill>
                <a:latin typeface="Times New Roman" panose="02020603050405020304" pitchFamily="18" charset="0"/>
                <a:cs typeface="Times New Roman" panose="02020603050405020304" pitchFamily="18" charset="0"/>
              </a:rPr>
              <a:t> </a:t>
            </a:r>
            <a:r>
              <a:rPr lang="en-US" sz="2696" b="1" dirty="0" err="1">
                <a:solidFill>
                  <a:srgbClr val="0000CC"/>
                </a:solidFill>
                <a:latin typeface="Times New Roman" panose="02020603050405020304" pitchFamily="18" charset="0"/>
                <a:cs typeface="Times New Roman" panose="02020603050405020304" pitchFamily="18" charset="0"/>
              </a:rPr>
              <a:t>rồi</a:t>
            </a:r>
            <a:r>
              <a:rPr lang="en-US" sz="2696" b="1" dirty="0">
                <a:solidFill>
                  <a:srgbClr val="0000CC"/>
                </a:solidFill>
                <a:latin typeface="Times New Roman" panose="02020603050405020304" pitchFamily="18" charset="0"/>
                <a:cs typeface="Times New Roman" panose="02020603050405020304" pitchFamily="18" charset="0"/>
              </a:rPr>
              <a:t>.</a:t>
            </a:r>
          </a:p>
        </p:txBody>
      </p:sp>
      <p:sp>
        <p:nvSpPr>
          <p:cNvPr id="32" name="Rectangle 31"/>
          <p:cNvSpPr/>
          <p:nvPr/>
        </p:nvSpPr>
        <p:spPr>
          <a:xfrm>
            <a:off x="62766" y="3826957"/>
            <a:ext cx="12066889" cy="507190"/>
          </a:xfrm>
          <a:prstGeom prst="rect">
            <a:avLst/>
          </a:prstGeom>
        </p:spPr>
        <p:txBody>
          <a:bodyPr wrap="square">
            <a:spAutoFit/>
          </a:bodyPr>
          <a:lstStyle/>
          <a:p>
            <a:r>
              <a:rPr lang="en-US" sz="2696" b="1" dirty="0">
                <a:solidFill>
                  <a:srgbClr val="008000"/>
                </a:solidFill>
                <a:latin typeface="Times New Roman" panose="02020603050405020304" pitchFamily="18" charset="0"/>
                <a:cs typeface="Times New Roman" panose="02020603050405020304" pitchFamily="18" charset="0"/>
              </a:rPr>
              <a:t>3. </a:t>
            </a:r>
            <a:r>
              <a:rPr lang="en-US" sz="2696" b="1" dirty="0" err="1">
                <a:solidFill>
                  <a:srgbClr val="008000"/>
                </a:solidFill>
                <a:latin typeface="Times New Roman" panose="02020603050405020304" pitchFamily="18" charset="0"/>
                <a:cs typeface="Times New Roman" panose="02020603050405020304" pitchFamily="18" charset="0"/>
              </a:rPr>
              <a:t>Khi</a:t>
            </a:r>
            <a:r>
              <a:rPr lang="en-US" sz="2696" b="1" dirty="0">
                <a:solidFill>
                  <a:srgbClr val="008000"/>
                </a:solidFill>
                <a:latin typeface="Times New Roman" panose="02020603050405020304" pitchFamily="18" charset="0"/>
                <a:cs typeface="Times New Roman" panose="02020603050405020304" pitchFamily="18" charset="0"/>
              </a:rPr>
              <a:t> </a:t>
            </a:r>
            <a:r>
              <a:rPr lang="en-US" sz="2696" b="1" dirty="0" err="1">
                <a:solidFill>
                  <a:srgbClr val="008000"/>
                </a:solidFill>
                <a:latin typeface="Times New Roman" panose="02020603050405020304" pitchFamily="18" charset="0"/>
                <a:cs typeface="Times New Roman" panose="02020603050405020304" pitchFamily="18" charset="0"/>
              </a:rPr>
              <a:t>nhìn</a:t>
            </a:r>
            <a:r>
              <a:rPr lang="en-US" sz="2696" b="1" dirty="0">
                <a:solidFill>
                  <a:srgbClr val="008000"/>
                </a:solidFill>
                <a:latin typeface="Times New Roman" panose="02020603050405020304" pitchFamily="18" charset="0"/>
                <a:cs typeface="Times New Roman" panose="02020603050405020304" pitchFamily="18" charset="0"/>
              </a:rPr>
              <a:t> </a:t>
            </a:r>
            <a:r>
              <a:rPr lang="en-US" sz="2696" b="1" dirty="0" err="1">
                <a:solidFill>
                  <a:srgbClr val="008000"/>
                </a:solidFill>
                <a:latin typeface="Times New Roman" panose="02020603050405020304" pitchFamily="18" charset="0"/>
                <a:cs typeface="Times New Roman" panose="02020603050405020304" pitchFamily="18" charset="0"/>
              </a:rPr>
              <a:t>bầy</a:t>
            </a:r>
            <a:r>
              <a:rPr lang="en-US" sz="2696" b="1" dirty="0">
                <a:solidFill>
                  <a:srgbClr val="008000"/>
                </a:solidFill>
                <a:latin typeface="Times New Roman" panose="02020603050405020304" pitchFamily="18" charset="0"/>
                <a:cs typeface="Times New Roman" panose="02020603050405020304" pitchFamily="18" charset="0"/>
              </a:rPr>
              <a:t> </a:t>
            </a:r>
            <a:r>
              <a:rPr lang="en-US" sz="2696" b="1" dirty="0" err="1">
                <a:solidFill>
                  <a:srgbClr val="008000"/>
                </a:solidFill>
                <a:latin typeface="Times New Roman" panose="02020603050405020304" pitchFamily="18" charset="0"/>
                <a:cs typeface="Times New Roman" panose="02020603050405020304" pitchFamily="18" charset="0"/>
              </a:rPr>
              <a:t>thỏ</a:t>
            </a:r>
            <a:r>
              <a:rPr lang="en-US" sz="2696" b="1" dirty="0">
                <a:solidFill>
                  <a:srgbClr val="008000"/>
                </a:solidFill>
                <a:latin typeface="Times New Roman" panose="02020603050405020304" pitchFamily="18" charset="0"/>
                <a:cs typeface="Times New Roman" panose="02020603050405020304" pitchFamily="18" charset="0"/>
              </a:rPr>
              <a:t> </a:t>
            </a:r>
            <a:r>
              <a:rPr lang="en-US" sz="2696" b="1" dirty="0" err="1">
                <a:solidFill>
                  <a:srgbClr val="008000"/>
                </a:solidFill>
                <a:latin typeface="Times New Roman" panose="02020603050405020304" pitchFamily="18" charset="0"/>
                <a:cs typeface="Times New Roman" panose="02020603050405020304" pitchFamily="18" charset="0"/>
              </a:rPr>
              <a:t>vui</a:t>
            </a:r>
            <a:r>
              <a:rPr lang="en-US" sz="2696" b="1" dirty="0">
                <a:solidFill>
                  <a:srgbClr val="008000"/>
                </a:solidFill>
                <a:latin typeface="Times New Roman" panose="02020603050405020304" pitchFamily="18" charset="0"/>
                <a:cs typeface="Times New Roman" panose="02020603050405020304" pitchFamily="18" charset="0"/>
              </a:rPr>
              <a:t> </a:t>
            </a:r>
            <a:r>
              <a:rPr lang="en-US" sz="2696" b="1" dirty="0" err="1">
                <a:solidFill>
                  <a:srgbClr val="008000"/>
                </a:solidFill>
                <a:latin typeface="Times New Roman" panose="02020603050405020304" pitchFamily="18" charset="0"/>
                <a:cs typeface="Times New Roman" panose="02020603050405020304" pitchFamily="18" charset="0"/>
              </a:rPr>
              <a:t>chơi</a:t>
            </a:r>
            <a:r>
              <a:rPr lang="en-US" sz="2696" b="1" dirty="0">
                <a:solidFill>
                  <a:srgbClr val="008000"/>
                </a:solidFill>
                <a:latin typeface="Times New Roman" panose="02020603050405020304" pitchFamily="18" charset="0"/>
                <a:cs typeface="Times New Roman" panose="02020603050405020304" pitchFamily="18" charset="0"/>
              </a:rPr>
              <a:t>, </a:t>
            </a:r>
            <a:r>
              <a:rPr lang="en-US" sz="2696" b="1" dirty="0" err="1">
                <a:solidFill>
                  <a:srgbClr val="008000"/>
                </a:solidFill>
                <a:latin typeface="Times New Roman" panose="02020603050405020304" pitchFamily="18" charset="0"/>
                <a:cs typeface="Times New Roman" panose="02020603050405020304" pitchFamily="18" charset="0"/>
              </a:rPr>
              <a:t>mèo</a:t>
            </a:r>
            <a:r>
              <a:rPr lang="en-US" sz="2696" b="1" dirty="0">
                <a:solidFill>
                  <a:srgbClr val="008000"/>
                </a:solidFill>
                <a:latin typeface="Times New Roman" panose="02020603050405020304" pitchFamily="18" charset="0"/>
                <a:cs typeface="Times New Roman" panose="02020603050405020304" pitchFamily="18" charset="0"/>
              </a:rPr>
              <a:t> </a:t>
            </a:r>
            <a:r>
              <a:rPr lang="en-US" sz="2696" b="1" dirty="0" err="1">
                <a:solidFill>
                  <a:srgbClr val="008000"/>
                </a:solidFill>
                <a:latin typeface="Times New Roman" panose="02020603050405020304" pitchFamily="18" charset="0"/>
                <a:cs typeface="Times New Roman" panose="02020603050405020304" pitchFamily="18" charset="0"/>
              </a:rPr>
              <a:t>em</a:t>
            </a:r>
            <a:r>
              <a:rPr lang="en-US" sz="2696" b="1" dirty="0">
                <a:solidFill>
                  <a:srgbClr val="008000"/>
                </a:solidFill>
                <a:latin typeface="Times New Roman" panose="02020603050405020304" pitchFamily="18" charset="0"/>
                <a:cs typeface="Times New Roman" panose="02020603050405020304" pitchFamily="18" charset="0"/>
              </a:rPr>
              <a:t> </a:t>
            </a:r>
            <a:r>
              <a:rPr lang="en-US" sz="2696" b="1" dirty="0" err="1">
                <a:solidFill>
                  <a:srgbClr val="008000"/>
                </a:solidFill>
                <a:latin typeface="Times New Roman" panose="02020603050405020304" pitchFamily="18" charset="0"/>
                <a:cs typeface="Times New Roman" panose="02020603050405020304" pitchFamily="18" charset="0"/>
              </a:rPr>
              <a:t>nghĩ</a:t>
            </a:r>
            <a:r>
              <a:rPr lang="en-US" sz="2696" b="1" dirty="0">
                <a:solidFill>
                  <a:srgbClr val="008000"/>
                </a:solidFill>
                <a:latin typeface="Times New Roman" panose="02020603050405020304" pitchFamily="18" charset="0"/>
                <a:cs typeface="Times New Roman" panose="02020603050405020304" pitchFamily="18" charset="0"/>
              </a:rPr>
              <a:t> </a:t>
            </a:r>
            <a:r>
              <a:rPr lang="en-US" sz="2696" b="1" dirty="0" err="1">
                <a:solidFill>
                  <a:srgbClr val="008000"/>
                </a:solidFill>
                <a:latin typeface="Times New Roman" panose="02020603050405020304" pitchFamily="18" charset="0"/>
                <a:cs typeface="Times New Roman" panose="02020603050405020304" pitchFamily="18" charset="0"/>
              </a:rPr>
              <a:t>gì</a:t>
            </a:r>
            <a:r>
              <a:rPr lang="en-US" sz="2696" b="1" dirty="0">
                <a:solidFill>
                  <a:srgbClr val="008000"/>
                </a:solidFill>
                <a:latin typeface="Times New Roman" panose="02020603050405020304" pitchFamily="18" charset="0"/>
                <a:cs typeface="Times New Roman" panose="02020603050405020304" pitchFamily="18" charset="0"/>
              </a:rPr>
              <a:t>?</a:t>
            </a:r>
          </a:p>
        </p:txBody>
      </p:sp>
      <p:sp>
        <p:nvSpPr>
          <p:cNvPr id="33" name="Rectangle 32"/>
          <p:cNvSpPr/>
          <p:nvPr/>
        </p:nvSpPr>
        <p:spPr>
          <a:xfrm>
            <a:off x="0" y="4285022"/>
            <a:ext cx="11917906" cy="922047"/>
          </a:xfrm>
          <a:prstGeom prst="rect">
            <a:avLst/>
          </a:prstGeom>
        </p:spPr>
        <p:txBody>
          <a:bodyPr wrap="square">
            <a:spAutoFit/>
          </a:bodyPr>
          <a:lstStyle/>
          <a:p>
            <a:pPr algn="just"/>
            <a:r>
              <a:rPr lang="nl-NL" sz="2696" b="1" dirty="0">
                <a:solidFill>
                  <a:srgbClr val="0000CC"/>
                </a:solidFill>
                <a:latin typeface="Times New Roman" pitchFamily="18" charset="0"/>
                <a:cs typeface="Times New Roman" pitchFamily="18" charset="0"/>
              </a:rPr>
              <a:t> - Khi thấy bầy thỏ vui chơi, mèo em rất muốn tham gia và nghĩ: mèo anh câu cá là đủ rồi, không cần mình phải câu nữa.</a:t>
            </a:r>
            <a:endParaRPr lang="en-US" sz="2696" b="1" dirty="0">
              <a:solidFill>
                <a:srgbClr val="0000CC"/>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26249" y="5114970"/>
            <a:ext cx="12155903" cy="507190"/>
          </a:xfrm>
          <a:prstGeom prst="rect">
            <a:avLst/>
          </a:prstGeom>
        </p:spPr>
        <p:txBody>
          <a:bodyPr wrap="square">
            <a:spAutoFit/>
          </a:bodyPr>
          <a:lstStyle/>
          <a:p>
            <a:pPr algn="just"/>
            <a:r>
              <a:rPr lang="en-US" sz="2696" b="1" dirty="0">
                <a:solidFill>
                  <a:srgbClr val="008000"/>
                </a:solidFill>
                <a:latin typeface="Times New Roman" panose="02020603050405020304" pitchFamily="18" charset="0"/>
                <a:cs typeface="Times New Roman" pitchFamily="18" charset="0"/>
              </a:rPr>
              <a:t>  4.Kết </a:t>
            </a:r>
            <a:r>
              <a:rPr lang="en-US" sz="2696" b="1" dirty="0" err="1">
                <a:solidFill>
                  <a:srgbClr val="008000"/>
                </a:solidFill>
                <a:latin typeface="Times New Roman" panose="02020603050405020304" pitchFamily="18" charset="0"/>
                <a:cs typeface="Times New Roman" panose="02020603050405020304" pitchFamily="18" charset="0"/>
              </a:rPr>
              <a:t>quả</a:t>
            </a:r>
            <a:r>
              <a:rPr lang="en-US" sz="2696" b="1" dirty="0">
                <a:solidFill>
                  <a:srgbClr val="008000"/>
                </a:solidFill>
                <a:latin typeface="Times New Roman" panose="02020603050405020304" pitchFamily="18" charset="0"/>
                <a:cs typeface="Times New Roman" panose="02020603050405020304" pitchFamily="18" charset="0"/>
              </a:rPr>
              <a:t> </a:t>
            </a:r>
            <a:r>
              <a:rPr lang="en-US" sz="2696" b="1" dirty="0" err="1">
                <a:solidFill>
                  <a:srgbClr val="008000"/>
                </a:solidFill>
                <a:latin typeface="Times New Roman" panose="02020603050405020304" pitchFamily="18" charset="0"/>
                <a:cs typeface="Times New Roman" panose="02020603050405020304" pitchFamily="18" charset="0"/>
              </a:rPr>
              <a:t>buổi</a:t>
            </a:r>
            <a:r>
              <a:rPr lang="en-US" sz="2696" b="1" dirty="0">
                <a:solidFill>
                  <a:srgbClr val="008000"/>
                </a:solidFill>
                <a:latin typeface="Times New Roman" panose="02020603050405020304" pitchFamily="18" charset="0"/>
                <a:cs typeface="Times New Roman" panose="02020603050405020304" pitchFamily="18" charset="0"/>
              </a:rPr>
              <a:t> </a:t>
            </a:r>
            <a:r>
              <a:rPr lang="en-US" sz="2696" b="1" dirty="0" err="1">
                <a:solidFill>
                  <a:srgbClr val="008000"/>
                </a:solidFill>
                <a:latin typeface="Times New Roman" panose="02020603050405020304" pitchFamily="18" charset="0"/>
                <a:cs typeface="Times New Roman" panose="02020603050405020304" pitchFamily="18" charset="0"/>
              </a:rPr>
              <a:t>đi</a:t>
            </a:r>
            <a:r>
              <a:rPr lang="en-US" sz="2696" b="1" dirty="0">
                <a:solidFill>
                  <a:srgbClr val="008000"/>
                </a:solidFill>
                <a:latin typeface="Times New Roman" panose="02020603050405020304" pitchFamily="18" charset="0"/>
                <a:cs typeface="Times New Roman" panose="02020603050405020304" pitchFamily="18" charset="0"/>
              </a:rPr>
              <a:t> </a:t>
            </a:r>
            <a:r>
              <a:rPr lang="en-US" sz="2696" b="1" dirty="0" err="1">
                <a:solidFill>
                  <a:srgbClr val="008000"/>
                </a:solidFill>
                <a:latin typeface="Times New Roman" panose="02020603050405020304" pitchFamily="18" charset="0"/>
                <a:cs typeface="Times New Roman" panose="02020603050405020304" pitchFamily="18" charset="0"/>
              </a:rPr>
              <a:t>câu</a:t>
            </a:r>
            <a:r>
              <a:rPr lang="en-US" sz="2696" b="1" dirty="0">
                <a:solidFill>
                  <a:srgbClr val="008000"/>
                </a:solidFill>
                <a:latin typeface="Times New Roman" panose="02020603050405020304" pitchFamily="18" charset="0"/>
                <a:cs typeface="Times New Roman" panose="02020603050405020304" pitchFamily="18" charset="0"/>
              </a:rPr>
              <a:t> </a:t>
            </a:r>
            <a:r>
              <a:rPr lang="en-US" sz="2696" b="1" dirty="0" err="1">
                <a:solidFill>
                  <a:srgbClr val="008000"/>
                </a:solidFill>
                <a:latin typeface="Times New Roman" panose="02020603050405020304" pitchFamily="18" charset="0"/>
                <a:cs typeface="Times New Roman" panose="02020603050405020304" pitchFamily="18" charset="0"/>
              </a:rPr>
              <a:t>của</a:t>
            </a:r>
            <a:r>
              <a:rPr lang="en-US" sz="2696" b="1" dirty="0">
                <a:solidFill>
                  <a:srgbClr val="008000"/>
                </a:solidFill>
                <a:latin typeface="Times New Roman" panose="02020603050405020304" pitchFamily="18" charset="0"/>
                <a:cs typeface="Times New Roman" panose="02020603050405020304" pitchFamily="18" charset="0"/>
              </a:rPr>
              <a:t> </a:t>
            </a:r>
            <a:r>
              <a:rPr lang="en-US" sz="2696" b="1" dirty="0" err="1">
                <a:solidFill>
                  <a:srgbClr val="008000"/>
                </a:solidFill>
                <a:latin typeface="Times New Roman" panose="02020603050405020304" pitchFamily="18" charset="0"/>
                <a:cs typeface="Times New Roman" panose="02020603050405020304" pitchFamily="18" charset="0"/>
              </a:rPr>
              <a:t>anh</a:t>
            </a:r>
            <a:r>
              <a:rPr lang="en-US" sz="2696" b="1" dirty="0">
                <a:solidFill>
                  <a:srgbClr val="008000"/>
                </a:solidFill>
                <a:latin typeface="Times New Roman" panose="02020603050405020304" pitchFamily="18" charset="0"/>
                <a:cs typeface="Times New Roman" panose="02020603050405020304" pitchFamily="18" charset="0"/>
              </a:rPr>
              <a:t> </a:t>
            </a:r>
            <a:r>
              <a:rPr lang="en-US" sz="2696" b="1" dirty="0" err="1">
                <a:solidFill>
                  <a:srgbClr val="008000"/>
                </a:solidFill>
                <a:latin typeface="Times New Roman" panose="02020603050405020304" pitchFamily="18" charset="0"/>
                <a:cs typeface="Times New Roman" panose="02020603050405020304" pitchFamily="18" charset="0"/>
              </a:rPr>
              <a:t>em</a:t>
            </a:r>
            <a:r>
              <a:rPr lang="en-US" sz="2696" b="1" dirty="0">
                <a:solidFill>
                  <a:srgbClr val="008000"/>
                </a:solidFill>
                <a:latin typeface="Times New Roman" panose="02020603050405020304" pitchFamily="18" charset="0"/>
                <a:cs typeface="Times New Roman" panose="02020603050405020304" pitchFamily="18" charset="0"/>
              </a:rPr>
              <a:t> </a:t>
            </a:r>
            <a:r>
              <a:rPr lang="en-US" sz="2696" b="1" dirty="0" err="1">
                <a:solidFill>
                  <a:srgbClr val="008000"/>
                </a:solidFill>
                <a:latin typeface="Times New Roman" panose="02020603050405020304" pitchFamily="18" charset="0"/>
                <a:cs typeface="Times New Roman" panose="02020603050405020304" pitchFamily="18" charset="0"/>
              </a:rPr>
              <a:t>mèo</a:t>
            </a:r>
            <a:r>
              <a:rPr lang="en-US" sz="2696" b="1" dirty="0">
                <a:solidFill>
                  <a:srgbClr val="008000"/>
                </a:solidFill>
                <a:latin typeface="Times New Roman" panose="02020603050405020304" pitchFamily="18" charset="0"/>
                <a:cs typeface="Times New Roman" panose="02020603050405020304" pitchFamily="18" charset="0"/>
              </a:rPr>
              <a:t> </a:t>
            </a:r>
            <a:r>
              <a:rPr lang="en-US" sz="2696" b="1" dirty="0" err="1">
                <a:solidFill>
                  <a:srgbClr val="008000"/>
                </a:solidFill>
                <a:latin typeface="Times New Roman" panose="02020603050405020304" pitchFamily="18" charset="0"/>
                <a:cs typeface="Times New Roman" panose="02020603050405020304" pitchFamily="18" charset="0"/>
              </a:rPr>
              <a:t>trắng</a:t>
            </a:r>
            <a:r>
              <a:rPr lang="en-US" sz="2696" b="1" dirty="0">
                <a:solidFill>
                  <a:srgbClr val="008000"/>
                </a:solidFill>
                <a:latin typeface="Times New Roman" panose="02020603050405020304" pitchFamily="18" charset="0"/>
                <a:cs typeface="Times New Roman" panose="02020603050405020304" pitchFamily="18" charset="0"/>
              </a:rPr>
              <a:t> </a:t>
            </a:r>
            <a:r>
              <a:rPr lang="en-US" sz="2696" b="1" dirty="0" err="1">
                <a:solidFill>
                  <a:srgbClr val="008000"/>
                </a:solidFill>
                <a:latin typeface="Times New Roman" panose="02020603050405020304" pitchFamily="18" charset="0"/>
                <a:cs typeface="Times New Roman" panose="02020603050405020304" pitchFamily="18" charset="0"/>
              </a:rPr>
              <a:t>thế</a:t>
            </a:r>
            <a:r>
              <a:rPr lang="en-US" sz="2696" b="1" dirty="0">
                <a:solidFill>
                  <a:srgbClr val="008000"/>
                </a:solidFill>
                <a:latin typeface="Times New Roman" panose="02020603050405020304" pitchFamily="18" charset="0"/>
                <a:cs typeface="Times New Roman" panose="02020603050405020304" pitchFamily="18" charset="0"/>
              </a:rPr>
              <a:t> </a:t>
            </a:r>
            <a:r>
              <a:rPr lang="en-US" sz="2696" b="1" dirty="0" err="1">
                <a:solidFill>
                  <a:srgbClr val="008000"/>
                </a:solidFill>
                <a:latin typeface="Times New Roman" panose="02020603050405020304" pitchFamily="18" charset="0"/>
                <a:cs typeface="Times New Roman" panose="02020603050405020304" pitchFamily="18" charset="0"/>
              </a:rPr>
              <a:t>nào</a:t>
            </a:r>
            <a:r>
              <a:rPr lang="en-US" sz="2696" b="1" dirty="0">
                <a:solidFill>
                  <a:srgbClr val="008000"/>
                </a:solidFill>
                <a:latin typeface="Times New Roman" panose="02020603050405020304" pitchFamily="18" charset="0"/>
                <a:cs typeface="Times New Roman" panose="02020603050405020304" pitchFamily="18" charset="0"/>
              </a:rPr>
              <a:t>? </a:t>
            </a:r>
            <a:r>
              <a:rPr lang="en-US" sz="2696" b="1" dirty="0" err="1">
                <a:solidFill>
                  <a:srgbClr val="008000"/>
                </a:solidFill>
                <a:latin typeface="Times New Roman" panose="02020603050405020304" pitchFamily="18" charset="0"/>
                <a:cs typeface="Times New Roman" panose="02020603050405020304" pitchFamily="18" charset="0"/>
              </a:rPr>
              <a:t>Vì</a:t>
            </a:r>
            <a:r>
              <a:rPr lang="en-US" sz="2696" b="1" dirty="0">
                <a:solidFill>
                  <a:srgbClr val="008000"/>
                </a:solidFill>
                <a:latin typeface="Times New Roman" panose="02020603050405020304" pitchFamily="18" charset="0"/>
                <a:cs typeface="Times New Roman" panose="02020603050405020304" pitchFamily="18" charset="0"/>
              </a:rPr>
              <a:t> </a:t>
            </a:r>
            <a:r>
              <a:rPr lang="en-US" sz="2696" b="1" dirty="0" err="1">
                <a:solidFill>
                  <a:srgbClr val="008000"/>
                </a:solidFill>
                <a:latin typeface="Times New Roman" panose="02020603050405020304" pitchFamily="18" charset="0"/>
                <a:cs typeface="Times New Roman" panose="02020603050405020304" pitchFamily="18" charset="0"/>
              </a:rPr>
              <a:t>sao</a:t>
            </a:r>
            <a:r>
              <a:rPr lang="en-US" sz="2696" b="1" dirty="0">
                <a:solidFill>
                  <a:srgbClr val="008000"/>
                </a:solidFill>
                <a:latin typeface="Times New Roman" panose="02020603050405020304" pitchFamily="18" charset="0"/>
                <a:cs typeface="Times New Roman" panose="02020603050405020304" pitchFamily="18" charset="0"/>
              </a:rPr>
              <a:t> </a:t>
            </a:r>
            <a:r>
              <a:rPr lang="en-US" sz="2696" b="1" dirty="0" err="1">
                <a:solidFill>
                  <a:srgbClr val="008000"/>
                </a:solidFill>
                <a:latin typeface="Times New Roman" panose="02020603050405020304" pitchFamily="18" charset="0"/>
                <a:cs typeface="Times New Roman" panose="02020603050405020304" pitchFamily="18" charset="0"/>
              </a:rPr>
              <a:t>lại</a:t>
            </a:r>
            <a:r>
              <a:rPr lang="en-US" sz="2696" b="1" dirty="0">
                <a:solidFill>
                  <a:srgbClr val="008000"/>
                </a:solidFill>
                <a:latin typeface="Times New Roman" panose="02020603050405020304" pitchFamily="18" charset="0"/>
                <a:cs typeface="Times New Roman" panose="02020603050405020304" pitchFamily="18" charset="0"/>
              </a:rPr>
              <a:t> </a:t>
            </a:r>
            <a:r>
              <a:rPr lang="en-US" sz="2696" b="1" dirty="0" err="1">
                <a:solidFill>
                  <a:srgbClr val="008000"/>
                </a:solidFill>
                <a:latin typeface="Times New Roman" panose="02020603050405020304" pitchFamily="18" charset="0"/>
                <a:cs typeface="Times New Roman" panose="02020603050405020304" pitchFamily="18" charset="0"/>
              </a:rPr>
              <a:t>có</a:t>
            </a:r>
            <a:r>
              <a:rPr lang="en-US" sz="2696" b="1" dirty="0">
                <a:solidFill>
                  <a:srgbClr val="008000"/>
                </a:solidFill>
                <a:latin typeface="Times New Roman" panose="02020603050405020304" pitchFamily="18" charset="0"/>
                <a:cs typeface="Times New Roman" panose="02020603050405020304" pitchFamily="18" charset="0"/>
              </a:rPr>
              <a:t> </a:t>
            </a:r>
            <a:r>
              <a:rPr lang="en-US" sz="2696" b="1" dirty="0" err="1">
                <a:solidFill>
                  <a:srgbClr val="008000"/>
                </a:solidFill>
                <a:latin typeface="Times New Roman" panose="02020603050405020304" pitchFamily="18" charset="0"/>
                <a:cs typeface="Times New Roman" panose="02020603050405020304" pitchFamily="18" charset="0"/>
              </a:rPr>
              <a:t>kết</a:t>
            </a:r>
            <a:r>
              <a:rPr lang="en-US" sz="2696" b="1" dirty="0">
                <a:solidFill>
                  <a:srgbClr val="008000"/>
                </a:solidFill>
                <a:latin typeface="Times New Roman" panose="02020603050405020304" pitchFamily="18" charset="0"/>
                <a:cs typeface="Times New Roman" panose="02020603050405020304" pitchFamily="18" charset="0"/>
              </a:rPr>
              <a:t> </a:t>
            </a:r>
            <a:r>
              <a:rPr lang="en-US" sz="2696" b="1" dirty="0" err="1">
                <a:solidFill>
                  <a:srgbClr val="008000"/>
                </a:solidFill>
                <a:latin typeface="Times New Roman" panose="02020603050405020304" pitchFamily="18" charset="0"/>
                <a:cs typeface="Times New Roman" panose="02020603050405020304" pitchFamily="18" charset="0"/>
              </a:rPr>
              <a:t>quả</a:t>
            </a:r>
            <a:r>
              <a:rPr lang="en-US" sz="2696" b="1" dirty="0">
                <a:solidFill>
                  <a:srgbClr val="008000"/>
                </a:solidFill>
                <a:latin typeface="Times New Roman" panose="02020603050405020304" pitchFamily="18" charset="0"/>
                <a:cs typeface="Times New Roman" panose="02020603050405020304" pitchFamily="18" charset="0"/>
              </a:rPr>
              <a:t> </a:t>
            </a:r>
            <a:r>
              <a:rPr lang="en-US" sz="2696" b="1" dirty="0" err="1">
                <a:solidFill>
                  <a:srgbClr val="008000"/>
                </a:solidFill>
                <a:latin typeface="Times New Roman" panose="02020603050405020304" pitchFamily="18" charset="0"/>
                <a:cs typeface="Times New Roman" panose="02020603050405020304" pitchFamily="18" charset="0"/>
              </a:rPr>
              <a:t>đó</a:t>
            </a:r>
            <a:r>
              <a:rPr lang="en-US" sz="2696" b="1" dirty="0">
                <a:solidFill>
                  <a:srgbClr val="008000"/>
                </a:solidFill>
                <a:latin typeface="Times New Roman" panose="02020603050405020304" pitchFamily="18" charset="0"/>
                <a:cs typeface="Times New Roman" panose="02020603050405020304" pitchFamily="18" charset="0"/>
              </a:rPr>
              <a:t>?</a:t>
            </a:r>
          </a:p>
        </p:txBody>
      </p:sp>
      <p:sp>
        <p:nvSpPr>
          <p:cNvPr id="35" name="Rectangle 34"/>
          <p:cNvSpPr/>
          <p:nvPr/>
        </p:nvSpPr>
        <p:spPr>
          <a:xfrm>
            <a:off x="26860" y="5616009"/>
            <a:ext cx="12102793" cy="1336904"/>
          </a:xfrm>
          <a:prstGeom prst="rect">
            <a:avLst/>
          </a:prstGeom>
        </p:spPr>
        <p:txBody>
          <a:bodyPr wrap="square">
            <a:spAutoFit/>
          </a:bodyPr>
          <a:lstStyle/>
          <a:p>
            <a:pPr algn="just"/>
            <a:r>
              <a:rPr lang="nl-NL" sz="2696" b="1" dirty="0">
                <a:solidFill>
                  <a:srgbClr val="0000CC"/>
                </a:solidFill>
                <a:latin typeface="Times New Roman" pitchFamily="18" charset="0"/>
                <a:cs typeface="Times New Roman" pitchFamily="18" charset="0"/>
              </a:rPr>
              <a:t>- Chẳng câu được con cá nào. </a:t>
            </a:r>
          </a:p>
          <a:p>
            <a:pPr algn="just"/>
            <a:r>
              <a:rPr lang="nl-NL" sz="2696" b="1" dirty="0">
                <a:solidFill>
                  <a:srgbClr val="0000CC"/>
                </a:solidFill>
                <a:latin typeface="Times New Roman" pitchFamily="18" charset="0"/>
                <a:cs typeface="Times New Roman" pitchFamily="18" charset="0"/>
              </a:rPr>
              <a:t>- Bởi hai anh em đã dựa dẫm vào nhau. Người nọ tin người kia sẽ câu cá, rốt cuộc không ai làm gì.</a:t>
            </a:r>
            <a:endParaRPr lang="en-US" sz="2696" b="1" dirty="0">
              <a:solidFill>
                <a:srgbClr val="0000CC"/>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316E53EB-D028-4561-AF81-243D56FE6C7D}"/>
              </a:ext>
            </a:extLst>
          </p:cNvPr>
          <p:cNvSpPr txBox="1"/>
          <p:nvPr/>
        </p:nvSpPr>
        <p:spPr>
          <a:xfrm>
            <a:off x="7729" y="0"/>
            <a:ext cx="12176542" cy="500050"/>
          </a:xfrm>
          <a:prstGeom prst="rect">
            <a:avLst/>
          </a:prstGeom>
          <a:noFill/>
        </p:spPr>
        <p:txBody>
          <a:bodyPr wrap="square" lIns="68492" tIns="34247" rIns="68492" bIns="34247" rtlCol="0">
            <a:spAutoFit/>
          </a:bodyPr>
          <a:lstStyle/>
          <a:p>
            <a:pPr algn="ctr"/>
            <a:r>
              <a:rPr lang="en-US" sz="2800" b="1" err="1">
                <a:solidFill>
                  <a:srgbClr val="0000CC"/>
                </a:solidFill>
                <a:latin typeface="Times New Roman" pitchFamily="18" charset="0"/>
                <a:cs typeface="Times New Roman" pitchFamily="18" charset="0"/>
              </a:rPr>
              <a:t>Thứ</a:t>
            </a:r>
            <a:r>
              <a:rPr lang="en-US" sz="2800" b="1">
                <a:solidFill>
                  <a:srgbClr val="0000CC"/>
                </a:solidFill>
                <a:latin typeface="Times New Roman" pitchFamily="18" charset="0"/>
                <a:cs typeface="Times New Roman" pitchFamily="18" charset="0"/>
              </a:rPr>
              <a:t>  Hai </a:t>
            </a:r>
            <a:r>
              <a:rPr lang="en-US" sz="2800" b="1" err="1">
                <a:solidFill>
                  <a:srgbClr val="0000CC"/>
                </a:solidFill>
                <a:latin typeface="Times New Roman" pitchFamily="18" charset="0"/>
                <a:cs typeface="Times New Roman" pitchFamily="18" charset="0"/>
              </a:rPr>
              <a:t>ngày</a:t>
            </a:r>
            <a:r>
              <a:rPr lang="en-US" sz="2800" b="1">
                <a:solidFill>
                  <a:srgbClr val="0000CC"/>
                </a:solidFill>
                <a:latin typeface="Times New Roman" pitchFamily="18" charset="0"/>
                <a:cs typeface="Times New Roman" pitchFamily="18" charset="0"/>
              </a:rPr>
              <a:t> 10 </a:t>
            </a:r>
            <a:r>
              <a:rPr lang="en-US" sz="2800" b="1" dirty="0" err="1">
                <a:solidFill>
                  <a:srgbClr val="0000CC"/>
                </a:solidFill>
                <a:latin typeface="Times New Roman" pitchFamily="18" charset="0"/>
                <a:cs typeface="Times New Roman" pitchFamily="18" charset="0"/>
              </a:rPr>
              <a:t>tháng</a:t>
            </a:r>
            <a:r>
              <a:rPr lang="en-US" sz="2800" b="1" dirty="0">
                <a:solidFill>
                  <a:srgbClr val="0000CC"/>
                </a:solidFill>
                <a:latin typeface="Times New Roman" pitchFamily="18" charset="0"/>
                <a:cs typeface="Times New Roman" pitchFamily="18" charset="0"/>
              </a:rPr>
              <a:t> 3 </a:t>
            </a:r>
            <a:r>
              <a:rPr lang="en-US" sz="2800" b="1" dirty="0" err="1">
                <a:solidFill>
                  <a:srgbClr val="0000CC"/>
                </a:solidFill>
                <a:latin typeface="Times New Roman" pitchFamily="18" charset="0"/>
                <a:cs typeface="Times New Roman" pitchFamily="18" charset="0"/>
              </a:rPr>
              <a:t>năm</a:t>
            </a:r>
            <a:r>
              <a:rPr lang="en-US" sz="2800" b="1" dirty="0">
                <a:solidFill>
                  <a:srgbClr val="0000CC"/>
                </a:solidFill>
                <a:latin typeface="Times New Roman" pitchFamily="18" charset="0"/>
                <a:cs typeface="Times New Roman" pitchFamily="18" charset="0"/>
              </a:rPr>
              <a:t> 2025</a:t>
            </a:r>
            <a:endParaRPr lang="vi-VN" sz="2800" b="1" dirty="0">
              <a:solidFill>
                <a:srgbClr val="0000CC"/>
              </a:solidFill>
              <a:latin typeface="Times New Roman" pitchFamily="18" charset="0"/>
              <a:cs typeface="Times New Roman" pitchFamily="18" charset="0"/>
            </a:endParaRPr>
          </a:p>
        </p:txBody>
      </p:sp>
      <p:sp>
        <p:nvSpPr>
          <p:cNvPr id="15" name="Rectangle 14">
            <a:extLst>
              <a:ext uri="{FF2B5EF4-FFF2-40B4-BE49-F238E27FC236}">
                <a16:creationId xmlns:a16="http://schemas.microsoft.com/office/drawing/2014/main" id="{9373618C-957B-4602-93F8-B1626C0859F3}"/>
              </a:ext>
            </a:extLst>
          </p:cNvPr>
          <p:cNvSpPr/>
          <p:nvPr/>
        </p:nvSpPr>
        <p:spPr>
          <a:xfrm>
            <a:off x="0" y="922228"/>
            <a:ext cx="12192000" cy="523220"/>
          </a:xfrm>
          <a:prstGeom prst="rect">
            <a:avLst/>
          </a:prstGeom>
        </p:spPr>
        <p:txBody>
          <a:bodyPr wrap="square">
            <a:spAutoFit/>
          </a:bodyPr>
          <a:lstStyle/>
          <a:p>
            <a:pPr algn="ctr"/>
            <a:r>
              <a:rPr lang="en-US" sz="2800" b="1" dirty="0" err="1">
                <a:solidFill>
                  <a:srgbClr val="FF0000"/>
                </a:solidFill>
                <a:latin typeface="Times New Roman" pitchFamily="18" charset="0"/>
                <a:cs typeface="Times New Roman" pitchFamily="18" charset="0"/>
              </a:rPr>
              <a:t>Tiết</a:t>
            </a:r>
            <a:r>
              <a:rPr lang="en-US" sz="2800" b="1" dirty="0">
                <a:solidFill>
                  <a:srgbClr val="FF0000"/>
                </a:solidFill>
                <a:latin typeface="Times New Roman" pitchFamily="18" charset="0"/>
                <a:cs typeface="Times New Roman" pitchFamily="18" charset="0"/>
              </a:rPr>
              <a:t> 169. </a:t>
            </a:r>
            <a:r>
              <a:rPr lang="en-US" sz="2800" b="1" dirty="0" err="1">
                <a:solidFill>
                  <a:srgbClr val="FF0000"/>
                </a:solidFill>
                <a:latin typeface="Times New Roman" pitchFamily="18" charset="0"/>
                <a:cs typeface="Times New Roman" pitchFamily="18" charset="0"/>
              </a:rPr>
              <a:t>Mèo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câu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cá</a:t>
            </a:r>
            <a:endParaRPr 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18767324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500"/>
                                        <p:tgtEl>
                                          <p:spTgt spid="3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P spid="33" grpId="0"/>
      <p:bldP spid="34" grpId="0"/>
      <p:bldP spid="3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729" y="500050"/>
            <a:ext cx="12176542" cy="500050"/>
          </a:xfrm>
          <a:prstGeom prst="rect">
            <a:avLst/>
          </a:prstGeom>
          <a:noFill/>
        </p:spPr>
        <p:txBody>
          <a:bodyPr wrap="square" lIns="68492" tIns="34247" rIns="68492" bIns="34247"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7" name="TextBox 6"/>
          <p:cNvSpPr txBox="1"/>
          <p:nvPr/>
        </p:nvSpPr>
        <p:spPr>
          <a:xfrm>
            <a:off x="7730" y="1260782"/>
            <a:ext cx="2817358" cy="523220"/>
          </a:xfrm>
          <a:prstGeom prst="rect">
            <a:avLst/>
          </a:prstGeom>
          <a:noFill/>
        </p:spPr>
        <p:txBody>
          <a:bodyPr wrap="square" rtlCol="0">
            <a:spAutoFit/>
          </a:bodyPr>
          <a:lstStyle/>
          <a:p>
            <a:r>
              <a:rPr lang="en-US" sz="2800" b="1" dirty="0">
                <a:solidFill>
                  <a:srgbClr val="0000FF"/>
                </a:solidFill>
                <a:latin typeface="Times New Roman" panose="02020603050405020304" pitchFamily="18" charset="0"/>
                <a:cs typeface="Times New Roman" panose="02020603050405020304" pitchFamily="18" charset="0"/>
              </a:rPr>
              <a:t>II. </a:t>
            </a:r>
            <a:r>
              <a:rPr lang="en-US" sz="2800" b="1" dirty="0" err="1">
                <a:solidFill>
                  <a:srgbClr val="0000FF"/>
                </a:solidFill>
                <a:latin typeface="Times New Roman" panose="02020603050405020304" pitchFamily="18" charset="0"/>
                <a:cs typeface="Times New Roman" panose="02020603050405020304" pitchFamily="18" charset="0"/>
              </a:rPr>
              <a:t>Tìm</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hiểu</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bài</a:t>
            </a:r>
            <a:r>
              <a:rPr lang="en-US" sz="2800" b="1" dirty="0">
                <a:solidFill>
                  <a:srgbClr val="0000FF"/>
                </a:solidFill>
                <a:latin typeface="Times New Roman" panose="02020603050405020304" pitchFamily="18" charset="0"/>
                <a:cs typeface="Times New Roman" panose="02020603050405020304" pitchFamily="18" charset="0"/>
              </a:rPr>
              <a:t>.</a:t>
            </a:r>
          </a:p>
        </p:txBody>
      </p:sp>
      <p:sp>
        <p:nvSpPr>
          <p:cNvPr id="8" name="Rectangle 7"/>
          <p:cNvSpPr/>
          <p:nvPr/>
        </p:nvSpPr>
        <p:spPr>
          <a:xfrm>
            <a:off x="7729" y="1795399"/>
            <a:ext cx="12075942" cy="507190"/>
          </a:xfrm>
          <a:prstGeom prst="rect">
            <a:avLst/>
          </a:prstGeom>
        </p:spPr>
        <p:txBody>
          <a:bodyPr wrap="square">
            <a:spAutoFit/>
          </a:bodyPr>
          <a:lstStyle/>
          <a:p>
            <a:r>
              <a:rPr lang="en-US" sz="2696" b="1" dirty="0">
                <a:solidFill>
                  <a:srgbClr val="008000"/>
                </a:solidFill>
                <a:latin typeface="Times New Roman" panose="02020603050405020304" pitchFamily="18" charset="0"/>
                <a:cs typeface="Times New Roman" panose="02020603050405020304" pitchFamily="18" charset="0"/>
              </a:rPr>
              <a:t>5. </a:t>
            </a:r>
            <a:r>
              <a:rPr lang="en-US" sz="2696" b="1" dirty="0" err="1">
                <a:solidFill>
                  <a:srgbClr val="008000"/>
                </a:solidFill>
                <a:latin typeface="Times New Roman" panose="02020603050405020304" pitchFamily="18" charset="0"/>
                <a:cs typeface="Times New Roman" panose="02020603050405020304" pitchFamily="18" charset="0"/>
              </a:rPr>
              <a:t>Chọn</a:t>
            </a:r>
            <a:r>
              <a:rPr lang="en-US" sz="2696" b="1" dirty="0">
                <a:solidFill>
                  <a:srgbClr val="008000"/>
                </a:solidFill>
                <a:latin typeface="Times New Roman" panose="02020603050405020304" pitchFamily="18" charset="0"/>
                <a:cs typeface="Times New Roman" panose="02020603050405020304" pitchFamily="18" charset="0"/>
              </a:rPr>
              <a:t> </a:t>
            </a:r>
            <a:r>
              <a:rPr lang="en-US" sz="2696" b="1" dirty="0" err="1">
                <a:solidFill>
                  <a:srgbClr val="008000"/>
                </a:solidFill>
                <a:latin typeface="Times New Roman" panose="02020603050405020304" pitchFamily="18" charset="0"/>
                <a:cs typeface="Times New Roman" panose="02020603050405020304" pitchFamily="18" charset="0"/>
              </a:rPr>
              <a:t>lời</a:t>
            </a:r>
            <a:r>
              <a:rPr lang="en-US" sz="2696" b="1" dirty="0">
                <a:solidFill>
                  <a:srgbClr val="008000"/>
                </a:solidFill>
                <a:latin typeface="Times New Roman" panose="02020603050405020304" pitchFamily="18" charset="0"/>
                <a:cs typeface="Times New Roman" panose="02020603050405020304" pitchFamily="18" charset="0"/>
              </a:rPr>
              <a:t> </a:t>
            </a:r>
            <a:r>
              <a:rPr lang="en-US" sz="2696" b="1" dirty="0" err="1">
                <a:solidFill>
                  <a:srgbClr val="008000"/>
                </a:solidFill>
                <a:latin typeface="Times New Roman" panose="02020603050405020304" pitchFamily="18" charset="0"/>
                <a:cs typeface="Times New Roman" panose="02020603050405020304" pitchFamily="18" charset="0"/>
              </a:rPr>
              <a:t>khuyên</a:t>
            </a:r>
            <a:r>
              <a:rPr lang="en-US" sz="2696" b="1" dirty="0">
                <a:solidFill>
                  <a:srgbClr val="008000"/>
                </a:solidFill>
                <a:latin typeface="Times New Roman" panose="02020603050405020304" pitchFamily="18" charset="0"/>
                <a:cs typeface="Times New Roman" panose="02020603050405020304" pitchFamily="18" charset="0"/>
              </a:rPr>
              <a:t> </a:t>
            </a:r>
            <a:r>
              <a:rPr lang="en-US" sz="2696" b="1" dirty="0" err="1">
                <a:solidFill>
                  <a:srgbClr val="008000"/>
                </a:solidFill>
                <a:latin typeface="Times New Roman" panose="02020603050405020304" pitchFamily="18" charset="0"/>
                <a:cs typeface="Times New Roman" panose="02020603050405020304" pitchFamily="18" charset="0"/>
              </a:rPr>
              <a:t>mà</a:t>
            </a:r>
            <a:r>
              <a:rPr lang="en-US" sz="2696" b="1" dirty="0">
                <a:solidFill>
                  <a:srgbClr val="008000"/>
                </a:solidFill>
                <a:latin typeface="Times New Roman" panose="02020603050405020304" pitchFamily="18" charset="0"/>
                <a:cs typeface="Times New Roman" panose="02020603050405020304" pitchFamily="18" charset="0"/>
              </a:rPr>
              <a:t> </a:t>
            </a:r>
            <a:r>
              <a:rPr lang="en-US" sz="2696" b="1" dirty="0" err="1">
                <a:solidFill>
                  <a:srgbClr val="008000"/>
                </a:solidFill>
                <a:latin typeface="Times New Roman" panose="02020603050405020304" pitchFamily="18" charset="0"/>
                <a:cs typeface="Times New Roman" panose="02020603050405020304" pitchFamily="18" charset="0"/>
              </a:rPr>
              <a:t>bài</a:t>
            </a:r>
            <a:r>
              <a:rPr lang="en-US" sz="2696" b="1" dirty="0">
                <a:solidFill>
                  <a:srgbClr val="008000"/>
                </a:solidFill>
                <a:latin typeface="Times New Roman" panose="02020603050405020304" pitchFamily="18" charset="0"/>
                <a:cs typeface="Times New Roman" panose="02020603050405020304" pitchFamily="18" charset="0"/>
              </a:rPr>
              <a:t> </a:t>
            </a:r>
            <a:r>
              <a:rPr lang="en-US" sz="2696" b="1" dirty="0" err="1">
                <a:solidFill>
                  <a:srgbClr val="008000"/>
                </a:solidFill>
                <a:latin typeface="Times New Roman" panose="02020603050405020304" pitchFamily="18" charset="0"/>
                <a:cs typeface="Times New Roman" panose="02020603050405020304" pitchFamily="18" charset="0"/>
              </a:rPr>
              <a:t>thơ</a:t>
            </a:r>
            <a:r>
              <a:rPr lang="en-US" sz="2696" b="1" dirty="0">
                <a:solidFill>
                  <a:srgbClr val="008000"/>
                </a:solidFill>
                <a:latin typeface="Times New Roman" panose="02020603050405020304" pitchFamily="18" charset="0"/>
                <a:cs typeface="Times New Roman" panose="02020603050405020304" pitchFamily="18" charset="0"/>
              </a:rPr>
              <a:t> </a:t>
            </a:r>
            <a:r>
              <a:rPr lang="en-US" sz="2696" b="1" i="1" dirty="0" err="1">
                <a:solidFill>
                  <a:srgbClr val="008000"/>
                </a:solidFill>
                <a:latin typeface="Times New Roman" panose="02020603050405020304" pitchFamily="18" charset="0"/>
                <a:cs typeface="Times New Roman" panose="02020603050405020304" pitchFamily="18" charset="0"/>
              </a:rPr>
              <a:t>Mèo</a:t>
            </a:r>
            <a:r>
              <a:rPr lang="en-US" sz="2696" b="1" i="1" dirty="0">
                <a:solidFill>
                  <a:srgbClr val="008000"/>
                </a:solidFill>
                <a:latin typeface="Times New Roman" panose="02020603050405020304" pitchFamily="18" charset="0"/>
                <a:cs typeface="Times New Roman" panose="02020603050405020304" pitchFamily="18" charset="0"/>
              </a:rPr>
              <a:t> </a:t>
            </a:r>
            <a:r>
              <a:rPr lang="en-US" sz="2696" b="1" i="1" dirty="0" err="1">
                <a:solidFill>
                  <a:srgbClr val="008000"/>
                </a:solidFill>
                <a:latin typeface="Times New Roman" panose="02020603050405020304" pitchFamily="18" charset="0"/>
                <a:cs typeface="Times New Roman" panose="02020603050405020304" pitchFamily="18" charset="0"/>
              </a:rPr>
              <a:t>đi</a:t>
            </a:r>
            <a:r>
              <a:rPr lang="en-US" sz="2696" b="1" i="1" dirty="0">
                <a:solidFill>
                  <a:srgbClr val="008000"/>
                </a:solidFill>
                <a:latin typeface="Times New Roman" panose="02020603050405020304" pitchFamily="18" charset="0"/>
                <a:cs typeface="Times New Roman" panose="02020603050405020304" pitchFamily="18" charset="0"/>
              </a:rPr>
              <a:t> </a:t>
            </a:r>
            <a:r>
              <a:rPr lang="en-US" sz="2696" b="1" i="1" dirty="0" err="1">
                <a:solidFill>
                  <a:srgbClr val="008000"/>
                </a:solidFill>
                <a:latin typeface="Times New Roman" panose="02020603050405020304" pitchFamily="18" charset="0"/>
                <a:cs typeface="Times New Roman" panose="02020603050405020304" pitchFamily="18" charset="0"/>
              </a:rPr>
              <a:t>câu</a:t>
            </a:r>
            <a:r>
              <a:rPr lang="en-US" sz="2696" b="1" i="1" dirty="0">
                <a:solidFill>
                  <a:srgbClr val="008000"/>
                </a:solidFill>
                <a:latin typeface="Times New Roman" panose="02020603050405020304" pitchFamily="18" charset="0"/>
                <a:cs typeface="Times New Roman" panose="02020603050405020304" pitchFamily="18" charset="0"/>
              </a:rPr>
              <a:t> </a:t>
            </a:r>
            <a:r>
              <a:rPr lang="en-US" sz="2696" b="1" i="1" dirty="0" err="1">
                <a:solidFill>
                  <a:srgbClr val="008000"/>
                </a:solidFill>
                <a:latin typeface="Times New Roman" panose="02020603050405020304" pitchFamily="18" charset="0"/>
                <a:cs typeface="Times New Roman" panose="02020603050405020304" pitchFamily="18" charset="0"/>
              </a:rPr>
              <a:t>cá</a:t>
            </a:r>
            <a:r>
              <a:rPr lang="en-US" sz="2696" b="1" dirty="0">
                <a:solidFill>
                  <a:srgbClr val="008000"/>
                </a:solidFill>
                <a:latin typeface="Times New Roman" panose="02020603050405020304" pitchFamily="18" charset="0"/>
                <a:cs typeface="Times New Roman" panose="02020603050405020304" pitchFamily="18" charset="0"/>
              </a:rPr>
              <a:t> </a:t>
            </a:r>
            <a:r>
              <a:rPr lang="en-US" sz="2696" b="1" dirty="0" err="1">
                <a:solidFill>
                  <a:srgbClr val="008000"/>
                </a:solidFill>
                <a:latin typeface="Times New Roman" panose="02020603050405020304" pitchFamily="18" charset="0"/>
                <a:cs typeface="Times New Roman" panose="02020603050405020304" pitchFamily="18" charset="0"/>
              </a:rPr>
              <a:t>muốn</a:t>
            </a:r>
            <a:r>
              <a:rPr lang="en-US" sz="2696" b="1" dirty="0">
                <a:solidFill>
                  <a:srgbClr val="008000"/>
                </a:solidFill>
                <a:latin typeface="Times New Roman" panose="02020603050405020304" pitchFamily="18" charset="0"/>
                <a:cs typeface="Times New Roman" panose="02020603050405020304" pitchFamily="18" charset="0"/>
              </a:rPr>
              <a:t> </a:t>
            </a:r>
            <a:r>
              <a:rPr lang="en-US" sz="2696" b="1" dirty="0" err="1">
                <a:solidFill>
                  <a:srgbClr val="008000"/>
                </a:solidFill>
                <a:latin typeface="Times New Roman" panose="02020603050405020304" pitchFamily="18" charset="0"/>
                <a:cs typeface="Times New Roman" panose="02020603050405020304" pitchFamily="18" charset="0"/>
              </a:rPr>
              <a:t>gửi</a:t>
            </a:r>
            <a:r>
              <a:rPr lang="en-US" sz="2696" b="1" dirty="0">
                <a:solidFill>
                  <a:srgbClr val="008000"/>
                </a:solidFill>
                <a:latin typeface="Times New Roman" panose="02020603050405020304" pitchFamily="18" charset="0"/>
                <a:cs typeface="Times New Roman" panose="02020603050405020304" pitchFamily="18" charset="0"/>
              </a:rPr>
              <a:t> </a:t>
            </a:r>
            <a:r>
              <a:rPr lang="en-US" sz="2696" b="1" dirty="0" err="1">
                <a:solidFill>
                  <a:srgbClr val="008000"/>
                </a:solidFill>
                <a:latin typeface="Times New Roman" panose="02020603050405020304" pitchFamily="18" charset="0"/>
                <a:cs typeface="Times New Roman" panose="02020603050405020304" pitchFamily="18" charset="0"/>
              </a:rPr>
              <a:t>gắm</a:t>
            </a:r>
            <a:r>
              <a:rPr lang="en-US" sz="2696" b="1" dirty="0">
                <a:solidFill>
                  <a:srgbClr val="008000"/>
                </a:solidFill>
                <a:latin typeface="Times New Roman" panose="02020603050405020304" pitchFamily="18" charset="0"/>
                <a:cs typeface="Times New Roman" panose="02020603050405020304" pitchFamily="18" charset="0"/>
              </a:rPr>
              <a:t>.</a:t>
            </a:r>
          </a:p>
        </p:txBody>
      </p:sp>
      <p:pic>
        <p:nvPicPr>
          <p:cNvPr id="9" name="Picture 8"/>
          <p:cNvPicPr>
            <a:picLocks noChangeAspect="1"/>
          </p:cNvPicPr>
          <p:nvPr/>
        </p:nvPicPr>
        <p:blipFill rotWithShape="1">
          <a:blip r:embed="rId2"/>
          <a:srcRect l="8333" t="32963" r="8333" b="9259"/>
          <a:stretch/>
        </p:blipFill>
        <p:spPr>
          <a:xfrm>
            <a:off x="76767" y="2313986"/>
            <a:ext cx="11937865" cy="3152436"/>
          </a:xfrm>
          <a:prstGeom prst="rect">
            <a:avLst/>
          </a:prstGeom>
        </p:spPr>
      </p:pic>
      <p:sp>
        <p:nvSpPr>
          <p:cNvPr id="10" name="TextBox 9">
            <a:extLst>
              <a:ext uri="{FF2B5EF4-FFF2-40B4-BE49-F238E27FC236}">
                <a16:creationId xmlns:a16="http://schemas.microsoft.com/office/drawing/2014/main" id="{2ED2A286-FD9B-4A56-BFA6-5943B3AFF429}"/>
              </a:ext>
            </a:extLst>
          </p:cNvPr>
          <p:cNvSpPr txBox="1"/>
          <p:nvPr/>
        </p:nvSpPr>
        <p:spPr>
          <a:xfrm>
            <a:off x="7729" y="0"/>
            <a:ext cx="12176542" cy="500050"/>
          </a:xfrm>
          <a:prstGeom prst="rect">
            <a:avLst/>
          </a:prstGeom>
          <a:noFill/>
        </p:spPr>
        <p:txBody>
          <a:bodyPr wrap="square" lIns="68492" tIns="34247" rIns="68492" bIns="34247" rtlCol="0">
            <a:spAutoFit/>
          </a:bodyPr>
          <a:lstStyle/>
          <a:p>
            <a:pPr algn="ctr"/>
            <a:r>
              <a:rPr lang="en-US" sz="2800" b="1" err="1">
                <a:solidFill>
                  <a:srgbClr val="0000CC"/>
                </a:solidFill>
                <a:latin typeface="Times New Roman" pitchFamily="18" charset="0"/>
                <a:cs typeface="Times New Roman" pitchFamily="18" charset="0"/>
              </a:rPr>
              <a:t>Thứ</a:t>
            </a:r>
            <a:r>
              <a:rPr lang="en-US" sz="2800" b="1">
                <a:solidFill>
                  <a:srgbClr val="0000CC"/>
                </a:solidFill>
                <a:latin typeface="Times New Roman" pitchFamily="18" charset="0"/>
                <a:cs typeface="Times New Roman" pitchFamily="18" charset="0"/>
              </a:rPr>
              <a:t>  Hai </a:t>
            </a:r>
            <a:r>
              <a:rPr lang="en-US" sz="2800" b="1" err="1">
                <a:solidFill>
                  <a:srgbClr val="0000CC"/>
                </a:solidFill>
                <a:latin typeface="Times New Roman" pitchFamily="18" charset="0"/>
                <a:cs typeface="Times New Roman" pitchFamily="18" charset="0"/>
              </a:rPr>
              <a:t>ngày</a:t>
            </a:r>
            <a:r>
              <a:rPr lang="en-US" sz="2800" b="1">
                <a:solidFill>
                  <a:srgbClr val="0000CC"/>
                </a:solidFill>
                <a:latin typeface="Times New Roman" pitchFamily="18" charset="0"/>
                <a:cs typeface="Times New Roman" pitchFamily="18" charset="0"/>
              </a:rPr>
              <a:t> 10 </a:t>
            </a:r>
            <a:r>
              <a:rPr lang="en-US" sz="2800" b="1" dirty="0" err="1">
                <a:solidFill>
                  <a:srgbClr val="0000CC"/>
                </a:solidFill>
                <a:latin typeface="Times New Roman" pitchFamily="18" charset="0"/>
                <a:cs typeface="Times New Roman" pitchFamily="18" charset="0"/>
              </a:rPr>
              <a:t>tháng</a:t>
            </a:r>
            <a:r>
              <a:rPr lang="en-US" sz="2800" b="1" dirty="0">
                <a:solidFill>
                  <a:srgbClr val="0000CC"/>
                </a:solidFill>
                <a:latin typeface="Times New Roman" pitchFamily="18" charset="0"/>
                <a:cs typeface="Times New Roman" pitchFamily="18" charset="0"/>
              </a:rPr>
              <a:t> 3 </a:t>
            </a:r>
            <a:r>
              <a:rPr lang="en-US" sz="2800" b="1" dirty="0" err="1">
                <a:solidFill>
                  <a:srgbClr val="0000CC"/>
                </a:solidFill>
                <a:latin typeface="Times New Roman" pitchFamily="18" charset="0"/>
                <a:cs typeface="Times New Roman" pitchFamily="18" charset="0"/>
              </a:rPr>
              <a:t>năm</a:t>
            </a:r>
            <a:r>
              <a:rPr lang="en-US" sz="2800" b="1" dirty="0">
                <a:solidFill>
                  <a:srgbClr val="0000CC"/>
                </a:solidFill>
                <a:latin typeface="Times New Roman" pitchFamily="18" charset="0"/>
                <a:cs typeface="Times New Roman" pitchFamily="18" charset="0"/>
              </a:rPr>
              <a:t> 2025</a:t>
            </a:r>
            <a:endParaRPr lang="vi-VN" sz="2800" b="1" dirty="0">
              <a:solidFill>
                <a:srgbClr val="0000CC"/>
              </a:solidFill>
              <a:latin typeface="Times New Roman" pitchFamily="18" charset="0"/>
              <a:cs typeface="Times New Roman" pitchFamily="18" charset="0"/>
            </a:endParaRPr>
          </a:p>
        </p:txBody>
      </p:sp>
      <p:sp>
        <p:nvSpPr>
          <p:cNvPr id="11" name="Rectangle 10">
            <a:extLst>
              <a:ext uri="{FF2B5EF4-FFF2-40B4-BE49-F238E27FC236}">
                <a16:creationId xmlns:a16="http://schemas.microsoft.com/office/drawing/2014/main" id="{A377B354-1C14-4F6B-8775-F93A0C2B1A72}"/>
              </a:ext>
            </a:extLst>
          </p:cNvPr>
          <p:cNvSpPr/>
          <p:nvPr/>
        </p:nvSpPr>
        <p:spPr>
          <a:xfrm>
            <a:off x="0" y="922228"/>
            <a:ext cx="12192000" cy="523220"/>
          </a:xfrm>
          <a:prstGeom prst="rect">
            <a:avLst/>
          </a:prstGeom>
        </p:spPr>
        <p:txBody>
          <a:bodyPr wrap="square">
            <a:spAutoFit/>
          </a:bodyPr>
          <a:lstStyle/>
          <a:p>
            <a:pPr algn="ctr"/>
            <a:r>
              <a:rPr lang="en-US" sz="2800" b="1" dirty="0" err="1">
                <a:solidFill>
                  <a:srgbClr val="FF0000"/>
                </a:solidFill>
                <a:latin typeface="Times New Roman" pitchFamily="18" charset="0"/>
                <a:cs typeface="Times New Roman" pitchFamily="18" charset="0"/>
              </a:rPr>
              <a:t>Tiết</a:t>
            </a:r>
            <a:r>
              <a:rPr lang="en-US" sz="2800" b="1" dirty="0">
                <a:solidFill>
                  <a:srgbClr val="FF0000"/>
                </a:solidFill>
                <a:latin typeface="Times New Roman" pitchFamily="18" charset="0"/>
                <a:cs typeface="Times New Roman" pitchFamily="18" charset="0"/>
              </a:rPr>
              <a:t> 169. </a:t>
            </a:r>
            <a:r>
              <a:rPr lang="en-US" sz="2800" b="1" dirty="0" err="1">
                <a:solidFill>
                  <a:srgbClr val="FF0000"/>
                </a:solidFill>
                <a:latin typeface="Times New Roman" pitchFamily="18" charset="0"/>
                <a:cs typeface="Times New Roman" pitchFamily="18" charset="0"/>
              </a:rPr>
              <a:t>Mèo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câu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cá</a:t>
            </a:r>
            <a:endParaRPr 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628723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302944" y="4797182"/>
            <a:ext cx="3222059" cy="2060823"/>
            <a:chOff x="0" y="180975"/>
            <a:chExt cx="15274946" cy="4121645"/>
          </a:xfrm>
        </p:grpSpPr>
        <p:sp>
          <p:nvSpPr>
            <p:cNvPr id="3" name="TextBox 3"/>
            <p:cNvSpPr txBox="1"/>
            <p:nvPr/>
          </p:nvSpPr>
          <p:spPr>
            <a:xfrm>
              <a:off x="0" y="180975"/>
              <a:ext cx="15274946" cy="1436290"/>
            </a:xfrm>
            <a:prstGeom prst="rect">
              <a:avLst/>
            </a:prstGeom>
          </p:spPr>
          <p:txBody>
            <a:bodyPr lIns="0" tIns="0" rIns="0" bIns="0" rtlCol="0" anchor="t">
              <a:spAutoFit/>
            </a:bodyPr>
            <a:lstStyle/>
            <a:p>
              <a:pPr algn="ctr" defTabSz="512089">
                <a:lnSpc>
                  <a:spcPts val="5557"/>
                </a:lnSpc>
              </a:pPr>
              <a:endParaRPr>
                <a:solidFill>
                  <a:prstClr val="black"/>
                </a:solidFill>
                <a:latin typeface="Calibri"/>
              </a:endParaRPr>
            </a:p>
          </p:txBody>
        </p:sp>
        <p:pic>
          <p:nvPicPr>
            <p:cNvPr id="4" name="Picture 4"/>
            <p:cNvPicPr>
              <a:picLocks noChangeAspect="1"/>
            </p:cNvPicPr>
            <p:nvPr/>
          </p:nvPicPr>
          <p:blipFill>
            <a:blip r:embed="rId2" cstate="print"/>
            <a:srcRect/>
            <a:stretch>
              <a:fillRect/>
            </a:stretch>
          </p:blipFill>
          <p:spPr>
            <a:xfrm>
              <a:off x="5157066" y="2963200"/>
              <a:ext cx="4960814" cy="1339420"/>
            </a:xfrm>
            <a:prstGeom prst="rect">
              <a:avLst/>
            </a:prstGeom>
          </p:spPr>
        </p:pic>
      </p:grpSp>
      <p:pic>
        <p:nvPicPr>
          <p:cNvPr id="7" name="Picture 7"/>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147414" y="3491228"/>
            <a:ext cx="1187516" cy="1361562"/>
          </a:xfrm>
          <a:prstGeom prst="rect">
            <a:avLst/>
          </a:prstGeom>
        </p:spPr>
      </p:pic>
      <p:pic>
        <p:nvPicPr>
          <p:cNvPr id="9" name="Picture 9"/>
          <p:cNvPicPr>
            <a:picLocks noChangeAspect="1"/>
          </p:cNvPicPr>
          <p:nvPr/>
        </p:nvPicPr>
        <p:blipFill>
          <a:blip r:embed="rId3" cstate="print"/>
          <a:srcRect/>
          <a:stretch>
            <a:fillRect/>
          </a:stretch>
        </p:blipFill>
        <p:spPr>
          <a:xfrm>
            <a:off x="1412059" y="1863715"/>
            <a:ext cx="1135688" cy="1298890"/>
          </a:xfrm>
          <a:prstGeom prst="rect">
            <a:avLst/>
          </a:prstGeom>
        </p:spPr>
      </p:pic>
      <p:sp>
        <p:nvSpPr>
          <p:cNvPr id="18" name="TextBox 17"/>
          <p:cNvSpPr txBox="1"/>
          <p:nvPr/>
        </p:nvSpPr>
        <p:spPr>
          <a:xfrm>
            <a:off x="4095736" y="1785926"/>
            <a:ext cx="7334301" cy="847002"/>
          </a:xfrm>
          <a:prstGeom prst="rect">
            <a:avLst/>
          </a:prstGeom>
          <a:noFill/>
        </p:spPr>
        <p:txBody>
          <a:bodyPr wrap="square" lIns="76810" tIns="38405" rIns="76810" bIns="38405" rtlCol="0">
            <a:spAutoFit/>
          </a:bodyPr>
          <a:lstStyle/>
          <a:p>
            <a:r>
              <a:rPr lang="en-US" sz="5000" b="1" dirty="0">
                <a:solidFill>
                  <a:srgbClr val="0000FF"/>
                </a:solidFill>
                <a:latin typeface="Times New Roman" pitchFamily="18" charset="0"/>
                <a:cs typeface="Times New Roman" pitchFamily="18" charset="0"/>
              </a:rPr>
              <a:t>ĐỌC LẠI BÀI</a:t>
            </a:r>
            <a:endParaRPr lang="vi-VN" sz="5000" b="1" dirty="0">
              <a:solidFill>
                <a:srgbClr val="0000FF"/>
              </a:solidFill>
              <a:latin typeface="Times New Roman" pitchFamily="18" charset="0"/>
              <a:cs typeface="Times New Roman" pitchFamily="18" charset="0"/>
            </a:endParaRPr>
          </a:p>
        </p:txBody>
      </p:sp>
      <p:pic>
        <p:nvPicPr>
          <p:cNvPr id="19" name="Picture 2" descr="Trang chủ - NQ Education">
            <a:extLst>
              <a:ext uri="{FF2B5EF4-FFF2-40B4-BE49-F238E27FC236}">
                <a16:creationId xmlns:a16="http://schemas.microsoft.com/office/drawing/2014/main" id="{CDC375CF-0BBE-D9C1-307F-5E4174E9C8E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5374" y="2197741"/>
            <a:ext cx="1638207" cy="1656406"/>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4381488" y="2786059"/>
            <a:ext cx="5238787" cy="508447"/>
          </a:xfrm>
          <a:prstGeom prst="rect">
            <a:avLst/>
          </a:prstGeom>
          <a:noFill/>
        </p:spPr>
        <p:txBody>
          <a:bodyPr wrap="square" lIns="76810" tIns="38405" rIns="76810" bIns="38405" rtlCol="0">
            <a:spAutoFit/>
          </a:bodyPr>
          <a:lstStyle/>
          <a:p>
            <a:pPr algn="ct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Nội</a:t>
            </a:r>
            <a:r>
              <a:rPr lang="en-US" sz="2800" b="1" dirty="0">
                <a:solidFill>
                  <a:srgbClr val="008000"/>
                </a:solidFill>
                <a:latin typeface="Times New Roman" pitchFamily="18" charset="0"/>
                <a:cs typeface="Times New Roman" pitchFamily="18" charset="0"/>
              </a:rPr>
              <a:t> dung </a:t>
            </a:r>
            <a:r>
              <a:rPr lang="en-US" sz="2800" b="1" dirty="0" err="1">
                <a:solidFill>
                  <a:srgbClr val="008000"/>
                </a:solidFill>
                <a:latin typeface="Times New Roman" pitchFamily="18" charset="0"/>
                <a:cs typeface="Times New Roman" pitchFamily="18" charset="0"/>
              </a:rPr>
              <a:t>bài</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nói</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gì</a:t>
            </a:r>
            <a:r>
              <a:rPr lang="en-US" sz="2800" b="1" dirty="0">
                <a:solidFill>
                  <a:srgbClr val="008000"/>
                </a:solidFill>
                <a:latin typeface="Times New Roman" pitchFamily="18" charset="0"/>
                <a:cs typeface="Times New Roman" pitchFamily="18" charset="0"/>
              </a:rPr>
              <a:t>?</a:t>
            </a:r>
            <a:endParaRPr lang="vi-VN" sz="2800" b="1" dirty="0">
              <a:solidFill>
                <a:srgbClr val="008000"/>
              </a:solidFill>
              <a:latin typeface="Times New Roman" pitchFamily="18" charset="0"/>
              <a:cs typeface="Times New Roman" pitchFamily="18" charset="0"/>
            </a:endParaRPr>
          </a:p>
        </p:txBody>
      </p:sp>
      <p:sp>
        <p:nvSpPr>
          <p:cNvPr id="25" name="TextBox 24"/>
          <p:cNvSpPr txBox="1"/>
          <p:nvPr/>
        </p:nvSpPr>
        <p:spPr>
          <a:xfrm>
            <a:off x="2762227" y="3326820"/>
            <a:ext cx="9429773" cy="1370222"/>
          </a:xfrm>
          <a:prstGeom prst="rect">
            <a:avLst/>
          </a:prstGeom>
          <a:noFill/>
        </p:spPr>
        <p:txBody>
          <a:bodyPr wrap="square" lIns="76810" tIns="38405" rIns="76810" bIns="38405" rtlCol="0">
            <a:spAutoFit/>
          </a:bodyPr>
          <a:lstStyle/>
          <a:p>
            <a:pPr algn="just"/>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Nội</a:t>
            </a:r>
            <a:r>
              <a:rPr lang="en-US" sz="2800" b="1" dirty="0">
                <a:solidFill>
                  <a:srgbClr val="FF0000"/>
                </a:solidFill>
                <a:latin typeface="Times New Roman" pitchFamily="18" charset="0"/>
                <a:cs typeface="Times New Roman" pitchFamily="18" charset="0"/>
              </a:rPr>
              <a:t> dung: </a:t>
            </a:r>
            <a:r>
              <a:rPr lang="nl-NL" sz="2800" b="1" i="1" dirty="0">
                <a:solidFill>
                  <a:srgbClr val="0000FF"/>
                </a:solidFill>
                <a:latin typeface="Times New Roman" panose="02020603050405020304" pitchFamily="18" charset="0"/>
                <a:cs typeface="Times New Roman" panose="02020603050405020304" pitchFamily="18" charset="0"/>
              </a:rPr>
              <a:t>Trong hoạt động tập thể, chúng ta phải tích cực tham gia, không được dựa dẫm vào người khác. Chỉ như thế, công việc mới có kết quả tốt đẹp. </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29" name="TextBox 28"/>
          <p:cNvSpPr txBox="1"/>
          <p:nvPr/>
        </p:nvSpPr>
        <p:spPr>
          <a:xfrm>
            <a:off x="0" y="1357299"/>
            <a:ext cx="4762491" cy="508447"/>
          </a:xfrm>
          <a:prstGeom prst="rect">
            <a:avLst/>
          </a:prstGeom>
          <a:noFill/>
        </p:spPr>
        <p:txBody>
          <a:bodyPr wrap="square" lIns="76810" tIns="38405" rIns="76810" bIns="38405" rtlCol="0">
            <a:spAutoFit/>
          </a:bodyPr>
          <a:lstStyle/>
          <a:p>
            <a:r>
              <a:rPr lang="en-US" sz="2800" b="1" dirty="0">
                <a:solidFill>
                  <a:srgbClr val="008000"/>
                </a:solidFill>
                <a:latin typeface="Times New Roman" panose="02020603050405020304" pitchFamily="18" charset="0"/>
                <a:cs typeface="Times New Roman" panose="02020603050405020304" pitchFamily="18" charset="0"/>
              </a:rPr>
              <a:t>II. </a:t>
            </a:r>
            <a:r>
              <a:rPr lang="en-US" sz="2800" b="1" dirty="0" err="1">
                <a:solidFill>
                  <a:srgbClr val="008000"/>
                </a:solidFill>
                <a:latin typeface="Times New Roman" panose="02020603050405020304" pitchFamily="18" charset="0"/>
                <a:cs typeface="Times New Roman" panose="02020603050405020304" pitchFamily="18" charset="0"/>
              </a:rPr>
              <a:t>Tìm</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hiểu</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bài</a:t>
            </a:r>
            <a:endParaRPr lang="en-US" sz="2800" b="1" dirty="0">
              <a:solidFill>
                <a:srgbClr val="008000"/>
              </a:solidFill>
              <a:latin typeface="Times New Roman" panose="02020603050405020304" pitchFamily="18" charset="0"/>
              <a:cs typeface="Times New Roman" panose="02020603050405020304" pitchFamily="18" charset="0"/>
            </a:endParaRPr>
          </a:p>
        </p:txBody>
      </p:sp>
      <p:sp>
        <p:nvSpPr>
          <p:cNvPr id="27" name="TextBox 26"/>
          <p:cNvSpPr txBox="1"/>
          <p:nvPr/>
        </p:nvSpPr>
        <p:spPr>
          <a:xfrm>
            <a:off x="0" y="5195763"/>
            <a:ext cx="10191731" cy="523220"/>
          </a:xfrm>
          <a:prstGeom prst="rect">
            <a:avLst/>
          </a:prstGeom>
          <a:noFill/>
        </p:spPr>
        <p:txBody>
          <a:bodyPr wrap="square" rtlCol="0">
            <a:spAutoFit/>
          </a:bodyPr>
          <a:lstStyle/>
          <a:p>
            <a:r>
              <a:rPr lang="vi-VN" sz="2800" b="1" dirty="0">
                <a:solidFill>
                  <a:srgbClr val="008000"/>
                </a:solidFill>
                <a:latin typeface="Times New Roman" pitchFamily="18" charset="0"/>
                <a:cs typeface="Times New Roman" pitchFamily="18" charset="0"/>
              </a:rPr>
              <a:t>III. Luyện đọc</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diễn</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cảm</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và</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học</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thuộc</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lòng</a:t>
            </a:r>
            <a:r>
              <a:rPr lang="vi-VN" sz="2800" b="1" dirty="0">
                <a:solidFill>
                  <a:srgbClr val="008000"/>
                </a:solidFill>
                <a:latin typeface="Times New Roman" pitchFamily="18" charset="0"/>
                <a:cs typeface="Times New Roman" pitchFamily="18" charset="0"/>
              </a:rPr>
              <a:t>.</a:t>
            </a:r>
          </a:p>
        </p:txBody>
      </p:sp>
      <p:sp>
        <p:nvSpPr>
          <p:cNvPr id="17" name="TextBox 16"/>
          <p:cNvSpPr txBox="1"/>
          <p:nvPr/>
        </p:nvSpPr>
        <p:spPr>
          <a:xfrm>
            <a:off x="7729" y="500050"/>
            <a:ext cx="12176542" cy="500050"/>
          </a:xfrm>
          <a:prstGeom prst="rect">
            <a:avLst/>
          </a:prstGeom>
          <a:noFill/>
        </p:spPr>
        <p:txBody>
          <a:bodyPr wrap="square" lIns="68492" tIns="34247" rIns="68492" bIns="34247"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21" name="Rectangle 20"/>
          <p:cNvSpPr/>
          <p:nvPr/>
        </p:nvSpPr>
        <p:spPr>
          <a:xfrm>
            <a:off x="0" y="922228"/>
            <a:ext cx="12192000" cy="523220"/>
          </a:xfrm>
          <a:prstGeom prst="rect">
            <a:avLst/>
          </a:prstGeom>
        </p:spPr>
        <p:txBody>
          <a:bodyPr wrap="square">
            <a:spAutoFit/>
          </a:bodyPr>
          <a:lstStyle/>
          <a:p>
            <a:pPr algn="ctr"/>
            <a:r>
              <a:rPr lang="en-US" sz="2800" b="1" dirty="0" err="1">
                <a:solidFill>
                  <a:srgbClr val="FF0000"/>
                </a:solidFill>
                <a:latin typeface="Times New Roman" pitchFamily="18" charset="0"/>
                <a:cs typeface="Times New Roman" pitchFamily="18" charset="0"/>
              </a:rPr>
              <a:t>Tiết</a:t>
            </a:r>
            <a:r>
              <a:rPr lang="en-US" sz="2800" b="1" dirty="0">
                <a:solidFill>
                  <a:srgbClr val="FF0000"/>
                </a:solidFill>
                <a:latin typeface="Times New Roman" pitchFamily="18" charset="0"/>
                <a:cs typeface="Times New Roman" pitchFamily="18" charset="0"/>
              </a:rPr>
              <a:t> 169. </a:t>
            </a:r>
            <a:r>
              <a:rPr lang="en-US" sz="2800" b="1" dirty="0" err="1">
                <a:solidFill>
                  <a:srgbClr val="FF0000"/>
                </a:solidFill>
                <a:latin typeface="Times New Roman" pitchFamily="18" charset="0"/>
                <a:cs typeface="Times New Roman" pitchFamily="18" charset="0"/>
              </a:rPr>
              <a:t>Mèo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câu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cá</a:t>
            </a:r>
            <a:endParaRPr lang="en-US" sz="2800" b="1" dirty="0">
              <a:solidFill>
                <a:srgbClr val="FF0000"/>
              </a:solidFill>
              <a:latin typeface="Times New Roman" pitchFamily="18" charset="0"/>
              <a:cs typeface="Times New Roman" pitchFamily="18" charset="0"/>
            </a:endParaRPr>
          </a:p>
        </p:txBody>
      </p:sp>
      <p:sp>
        <p:nvSpPr>
          <p:cNvPr id="5" name="TextBox 4"/>
          <p:cNvSpPr txBox="1"/>
          <p:nvPr/>
        </p:nvSpPr>
        <p:spPr>
          <a:xfrm>
            <a:off x="136478" y="5718983"/>
            <a:ext cx="12047793" cy="954107"/>
          </a:xfrm>
          <a:prstGeom prst="rect">
            <a:avLst/>
          </a:prstGeom>
          <a:noFill/>
        </p:spPr>
        <p:txBody>
          <a:bodyPr wrap="square" rtlCol="0">
            <a:spAutoFit/>
          </a:bodyPr>
          <a:lstStyle/>
          <a:p>
            <a:r>
              <a:rPr lang="en-US" sz="2800" b="1" dirty="0">
                <a:solidFill>
                  <a:srgbClr val="0000FF"/>
                </a:solidFill>
                <a:latin typeface="Times New Roman" panose="02020603050405020304" pitchFamily="18" charset="0"/>
                <a:cs typeface="Times New Roman" panose="02020603050405020304" pitchFamily="18" charset="0"/>
              </a:rPr>
              <a:t>*** L</a:t>
            </a:r>
            <a:r>
              <a:rPr lang="nl-NL" sz="2800" b="1" dirty="0">
                <a:solidFill>
                  <a:srgbClr val="0000FF"/>
                </a:solidFill>
                <a:latin typeface="Times New Roman" panose="02020603050405020304" pitchFamily="18" charset="0"/>
                <a:cs typeface="Times New Roman" panose="02020603050405020304" pitchFamily="18" charset="0"/>
              </a:rPr>
              <a:t>ưu ý: không tự ý đi câu cá ở sông hồ. Ngồi câu các ở sông hồ luôn tiềm ẩn nguy hiểm, dễ xảy ra hiện tượng đuối nước.</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71228B50-882A-4599-BD32-79F8F0B908CA}"/>
              </a:ext>
            </a:extLst>
          </p:cNvPr>
          <p:cNvSpPr txBox="1"/>
          <p:nvPr/>
        </p:nvSpPr>
        <p:spPr>
          <a:xfrm>
            <a:off x="7729" y="0"/>
            <a:ext cx="12176542" cy="500050"/>
          </a:xfrm>
          <a:prstGeom prst="rect">
            <a:avLst/>
          </a:prstGeom>
          <a:noFill/>
        </p:spPr>
        <p:txBody>
          <a:bodyPr wrap="square" lIns="68492" tIns="34247" rIns="68492" bIns="34247" rtlCol="0">
            <a:spAutoFit/>
          </a:bodyPr>
          <a:lstStyle/>
          <a:p>
            <a:pPr algn="ctr"/>
            <a:r>
              <a:rPr lang="en-US" sz="2800" b="1" err="1">
                <a:solidFill>
                  <a:srgbClr val="0000CC"/>
                </a:solidFill>
                <a:latin typeface="Times New Roman" pitchFamily="18" charset="0"/>
                <a:cs typeface="Times New Roman" pitchFamily="18" charset="0"/>
              </a:rPr>
              <a:t>Thứ</a:t>
            </a:r>
            <a:r>
              <a:rPr lang="en-US" sz="2800" b="1">
                <a:solidFill>
                  <a:srgbClr val="0000CC"/>
                </a:solidFill>
                <a:latin typeface="Times New Roman" pitchFamily="18" charset="0"/>
                <a:cs typeface="Times New Roman" pitchFamily="18" charset="0"/>
              </a:rPr>
              <a:t>  Hai </a:t>
            </a:r>
            <a:r>
              <a:rPr lang="en-US" sz="2800" b="1" err="1">
                <a:solidFill>
                  <a:srgbClr val="0000CC"/>
                </a:solidFill>
                <a:latin typeface="Times New Roman" pitchFamily="18" charset="0"/>
                <a:cs typeface="Times New Roman" pitchFamily="18" charset="0"/>
              </a:rPr>
              <a:t>ngày</a:t>
            </a:r>
            <a:r>
              <a:rPr lang="en-US" sz="2800" b="1">
                <a:solidFill>
                  <a:srgbClr val="0000CC"/>
                </a:solidFill>
                <a:latin typeface="Times New Roman" pitchFamily="18" charset="0"/>
                <a:cs typeface="Times New Roman" pitchFamily="18" charset="0"/>
              </a:rPr>
              <a:t> 10 </a:t>
            </a:r>
            <a:r>
              <a:rPr lang="en-US" sz="2800" b="1" dirty="0" err="1">
                <a:solidFill>
                  <a:srgbClr val="0000CC"/>
                </a:solidFill>
                <a:latin typeface="Times New Roman" pitchFamily="18" charset="0"/>
                <a:cs typeface="Times New Roman" pitchFamily="18" charset="0"/>
              </a:rPr>
              <a:t>tháng</a:t>
            </a:r>
            <a:r>
              <a:rPr lang="en-US" sz="2800" b="1" dirty="0">
                <a:solidFill>
                  <a:srgbClr val="0000CC"/>
                </a:solidFill>
                <a:latin typeface="Times New Roman" pitchFamily="18" charset="0"/>
                <a:cs typeface="Times New Roman" pitchFamily="18" charset="0"/>
              </a:rPr>
              <a:t> 3 </a:t>
            </a:r>
            <a:r>
              <a:rPr lang="en-US" sz="2800" b="1" dirty="0" err="1">
                <a:solidFill>
                  <a:srgbClr val="0000CC"/>
                </a:solidFill>
                <a:latin typeface="Times New Roman" pitchFamily="18" charset="0"/>
                <a:cs typeface="Times New Roman" pitchFamily="18" charset="0"/>
              </a:rPr>
              <a:t>năm</a:t>
            </a:r>
            <a:r>
              <a:rPr lang="en-US" sz="2800" b="1" dirty="0">
                <a:solidFill>
                  <a:srgbClr val="0000CC"/>
                </a:solidFill>
                <a:latin typeface="Times New Roman" pitchFamily="18" charset="0"/>
                <a:cs typeface="Times New Roman" pitchFamily="18" charset="0"/>
              </a:rPr>
              <a:t> 2025</a:t>
            </a:r>
            <a:endParaRPr lang="vi-VN" sz="28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3337684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25"/>
                                        </p:tgtEl>
                                        <p:attrNameLst>
                                          <p:attrName>style.visibility</p:attrName>
                                        </p:attrNameLst>
                                      </p:cBhvr>
                                      <p:to>
                                        <p:strVal val="visible"/>
                                      </p:to>
                                    </p:set>
                                    <p:anim calcmode="discrete" valueType="clr">
                                      <p:cBhvr override="childStyle">
                                        <p:cTn id="19" dur="80"/>
                                        <p:tgtEl>
                                          <p:spTgt spid="25"/>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25"/>
                                        </p:tgtEl>
                                        <p:attrNameLst>
                                          <p:attrName>fillcolor</p:attrName>
                                        </p:attrNameLst>
                                      </p:cBhvr>
                                      <p:tavLst>
                                        <p:tav tm="0">
                                          <p:val>
                                            <p:clrVal>
                                              <a:schemeClr val="accent2"/>
                                            </p:clrVal>
                                          </p:val>
                                        </p:tav>
                                        <p:tav tm="50000">
                                          <p:val>
                                            <p:clrVal>
                                              <a:schemeClr val="hlink"/>
                                            </p:clrVal>
                                          </p:val>
                                        </p:tav>
                                      </p:tavLst>
                                    </p:anim>
                                    <p:set>
                                      <p:cBhvr>
                                        <p:cTn id="21" dur="80"/>
                                        <p:tgtEl>
                                          <p:spTgt spid="25"/>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additive="base">
                                        <p:cTn id="26" dur="500" fill="hold"/>
                                        <p:tgtEl>
                                          <p:spTgt spid="27"/>
                                        </p:tgtEl>
                                        <p:attrNameLst>
                                          <p:attrName>ppt_x</p:attrName>
                                        </p:attrNameLst>
                                      </p:cBhvr>
                                      <p:tavLst>
                                        <p:tav tm="0">
                                          <p:val>
                                            <p:strVal val="#ppt_x"/>
                                          </p:val>
                                        </p:tav>
                                        <p:tav tm="100000">
                                          <p:val>
                                            <p:strVal val="#ppt_x"/>
                                          </p:val>
                                        </p:tav>
                                      </p:tavLst>
                                    </p:anim>
                                    <p:anim calcmode="lin" valueType="num">
                                      <p:cBhvr additive="base">
                                        <p:cTn id="27"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additive="base">
                                        <p:cTn id="32" dur="500" fill="hold"/>
                                        <p:tgtEl>
                                          <p:spTgt spid="5"/>
                                        </p:tgtEl>
                                        <p:attrNameLst>
                                          <p:attrName>ppt_x</p:attrName>
                                        </p:attrNameLst>
                                      </p:cBhvr>
                                      <p:tavLst>
                                        <p:tav tm="0">
                                          <p:val>
                                            <p:strVal val="#ppt_x"/>
                                          </p:val>
                                        </p:tav>
                                        <p:tav tm="100000">
                                          <p:val>
                                            <p:strVal val="#ppt_x"/>
                                          </p:val>
                                        </p:tav>
                                      </p:tavLst>
                                    </p:anim>
                                    <p:anim calcmode="lin" valueType="num">
                                      <p:cBhvr additive="base">
                                        <p:cTn id="3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5" grpId="0"/>
      <p:bldP spid="27"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10828" y="2005887"/>
            <a:ext cx="12191999" cy="922047"/>
          </a:xfrm>
          <a:prstGeom prst="rect">
            <a:avLst/>
          </a:prstGeom>
        </p:spPr>
        <p:txBody>
          <a:bodyPr wrap="square">
            <a:spAutoFit/>
          </a:bodyPr>
          <a:lstStyle/>
          <a:p>
            <a:pPr algn="just"/>
            <a:r>
              <a:rPr lang="en-US" sz="2696" b="1" dirty="0">
                <a:solidFill>
                  <a:srgbClr val="0000CC"/>
                </a:solidFill>
                <a:latin typeface="Times New Roman" pitchFamily="18" charset="0"/>
                <a:cs typeface="Times New Roman" pitchFamily="18" charset="0"/>
              </a:rPr>
              <a:t>* </a:t>
            </a:r>
            <a:r>
              <a:rPr lang="en-US" sz="2696" b="1" dirty="0" err="1">
                <a:solidFill>
                  <a:srgbClr val="0000CC"/>
                </a:solidFill>
                <a:latin typeface="Times New Roman" pitchFamily="18" charset="0"/>
                <a:cs typeface="Times New Roman" pitchFamily="18" charset="0"/>
              </a:rPr>
              <a:t>Bài</a:t>
            </a:r>
            <a:r>
              <a:rPr lang="en-US" sz="2696" b="1" dirty="0">
                <a:solidFill>
                  <a:srgbClr val="0000CC"/>
                </a:solidFill>
                <a:latin typeface="Times New Roman" pitchFamily="18" charset="0"/>
                <a:cs typeface="Times New Roman" pitchFamily="18" charset="0"/>
              </a:rPr>
              <a:t> 1. </a:t>
            </a:r>
            <a:r>
              <a:rPr lang="nl-NL" sz="2696" b="1" dirty="0">
                <a:solidFill>
                  <a:srgbClr val="0000CC"/>
                </a:solidFill>
                <a:latin typeface="Times New Roman" panose="02020603050405020304" pitchFamily="18" charset="0"/>
                <a:cs typeface="Times New Roman" panose="02020603050405020304" pitchFamily="18" charset="0"/>
              </a:rPr>
              <a:t>Nói về các hoạt động của các bạn trong tranh. Em đoán xem các bạn cảm thấy thế nào khi làm việc cùng nhau</a:t>
            </a:r>
            <a:endParaRPr lang="en-US" sz="2696" b="1" dirty="0">
              <a:solidFill>
                <a:srgbClr val="0000CC"/>
              </a:solidFill>
              <a:latin typeface="Times New Roman" panose="02020603050405020304" pitchFamily="18" charset="0"/>
              <a:cs typeface="Times New Roman" panose="02020603050405020304" pitchFamily="18" charset="0"/>
            </a:endParaRPr>
          </a:p>
        </p:txBody>
      </p:sp>
      <p:sp>
        <p:nvSpPr>
          <p:cNvPr id="2" name="AutoShape 2" descr="Top 10 bài văn mẫu kể về kỳ nghỉ hè của em - Bài viết hay"/>
          <p:cNvSpPr>
            <a:spLocks noChangeAspect="1" noChangeArrowheads="1"/>
          </p:cNvSpPr>
          <p:nvPr/>
        </p:nvSpPr>
        <p:spPr bwMode="auto">
          <a:xfrm>
            <a:off x="116533" y="-103862"/>
            <a:ext cx="228310" cy="2283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493" tIns="34247" rIns="68493" bIns="34247" numCol="1" anchor="t" anchorCtr="0" compatLnSpc="1">
            <a:prstTxWarp prst="textNoShape">
              <a:avLst/>
            </a:prstTxWarp>
          </a:bodyPr>
          <a:lstStyle/>
          <a:p>
            <a:endParaRPr lang="en-US" sz="1348"/>
          </a:p>
        </p:txBody>
      </p:sp>
      <p:sp>
        <p:nvSpPr>
          <p:cNvPr id="3" name="AutoShape 4" descr="Top 10 bài văn mẫu kể về kỳ nghỉ hè của em - Bài viết hay"/>
          <p:cNvSpPr>
            <a:spLocks noChangeAspect="1" noChangeArrowheads="1"/>
          </p:cNvSpPr>
          <p:nvPr/>
        </p:nvSpPr>
        <p:spPr bwMode="auto">
          <a:xfrm>
            <a:off x="230688" y="10293"/>
            <a:ext cx="228310" cy="2283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493" tIns="34247" rIns="68493" bIns="34247" numCol="1" anchor="t" anchorCtr="0" compatLnSpc="1">
            <a:prstTxWarp prst="textNoShape">
              <a:avLst/>
            </a:prstTxWarp>
          </a:bodyPr>
          <a:lstStyle/>
          <a:p>
            <a:endParaRPr lang="en-US" sz="1348"/>
          </a:p>
        </p:txBody>
      </p:sp>
      <p:pic>
        <p:nvPicPr>
          <p:cNvPr id="7" name="Picture 6"/>
          <p:cNvPicPr>
            <a:picLocks noChangeAspect="1"/>
          </p:cNvPicPr>
          <p:nvPr/>
        </p:nvPicPr>
        <p:blipFill rotWithShape="1">
          <a:blip r:embed="rId2"/>
          <a:srcRect l="16250" t="25555" r="18333" b="32222"/>
          <a:stretch/>
        </p:blipFill>
        <p:spPr>
          <a:xfrm>
            <a:off x="-10828" y="2927934"/>
            <a:ext cx="12202828" cy="3930066"/>
          </a:xfrm>
          <a:prstGeom prst="rect">
            <a:avLst/>
          </a:prstGeom>
        </p:spPr>
      </p:pic>
      <p:sp>
        <p:nvSpPr>
          <p:cNvPr id="6" name="TextBox 5"/>
          <p:cNvSpPr txBox="1"/>
          <p:nvPr/>
        </p:nvSpPr>
        <p:spPr>
          <a:xfrm>
            <a:off x="0" y="1501254"/>
            <a:ext cx="12192000" cy="523220"/>
          </a:xfrm>
          <a:prstGeom prst="rect">
            <a:avLst/>
          </a:prstGeom>
          <a:noFill/>
        </p:spPr>
        <p:txBody>
          <a:bodyPr wrap="square" rtlCol="0">
            <a:spAutoFit/>
          </a:bodyPr>
          <a:lstStyle/>
          <a:p>
            <a:r>
              <a:rPr lang="en-US" sz="2800" b="1" dirty="0">
                <a:solidFill>
                  <a:srgbClr val="008000"/>
                </a:solidFill>
                <a:latin typeface="Times New Roman" pitchFamily="18" charset="0"/>
                <a:cs typeface="Times New Roman" pitchFamily="18" charset="0"/>
              </a:rPr>
              <a:t>IV. </a:t>
            </a:r>
            <a:r>
              <a:rPr lang="en-US" sz="2800" b="1" dirty="0" err="1">
                <a:solidFill>
                  <a:srgbClr val="008000"/>
                </a:solidFill>
                <a:latin typeface="Times New Roman" pitchFamily="18" charset="0"/>
                <a:cs typeface="Times New Roman" pitchFamily="18" charset="0"/>
              </a:rPr>
              <a:t>Nói</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và</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nghe</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Cùng</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vui</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làm</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việc</a:t>
            </a:r>
            <a:r>
              <a:rPr lang="en-US" sz="2800" b="1" dirty="0">
                <a:solidFill>
                  <a:srgbClr val="008000"/>
                </a:solidFill>
                <a:latin typeface="Times New Roman" pitchFamily="18" charset="0"/>
                <a:cs typeface="Times New Roman" pitchFamily="18" charset="0"/>
              </a:rPr>
              <a:t>. </a:t>
            </a:r>
          </a:p>
        </p:txBody>
      </p:sp>
      <p:sp>
        <p:nvSpPr>
          <p:cNvPr id="20" name="TextBox 19"/>
          <p:cNvSpPr txBox="1"/>
          <p:nvPr/>
        </p:nvSpPr>
        <p:spPr>
          <a:xfrm>
            <a:off x="7729" y="500050"/>
            <a:ext cx="12176542" cy="500050"/>
          </a:xfrm>
          <a:prstGeom prst="rect">
            <a:avLst/>
          </a:prstGeom>
          <a:noFill/>
        </p:spPr>
        <p:txBody>
          <a:bodyPr wrap="square" lIns="68492" tIns="34247" rIns="68492" bIns="34247"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10" name="TextBox 9">
            <a:extLst>
              <a:ext uri="{FF2B5EF4-FFF2-40B4-BE49-F238E27FC236}">
                <a16:creationId xmlns:a16="http://schemas.microsoft.com/office/drawing/2014/main" id="{7959E2D3-E9F7-4363-9B6A-2B40775A529F}"/>
              </a:ext>
            </a:extLst>
          </p:cNvPr>
          <p:cNvSpPr txBox="1"/>
          <p:nvPr/>
        </p:nvSpPr>
        <p:spPr>
          <a:xfrm>
            <a:off x="7729" y="0"/>
            <a:ext cx="12176542" cy="500050"/>
          </a:xfrm>
          <a:prstGeom prst="rect">
            <a:avLst/>
          </a:prstGeom>
          <a:noFill/>
        </p:spPr>
        <p:txBody>
          <a:bodyPr wrap="square" lIns="68492" tIns="34247" rIns="68492" bIns="34247" rtlCol="0">
            <a:spAutoFit/>
          </a:bodyPr>
          <a:lstStyle/>
          <a:p>
            <a:pPr algn="ctr"/>
            <a:r>
              <a:rPr lang="en-US" sz="2800" b="1" err="1">
                <a:solidFill>
                  <a:srgbClr val="0000CC"/>
                </a:solidFill>
                <a:latin typeface="Times New Roman" pitchFamily="18" charset="0"/>
                <a:cs typeface="Times New Roman" pitchFamily="18" charset="0"/>
              </a:rPr>
              <a:t>Thứ</a:t>
            </a:r>
            <a:r>
              <a:rPr lang="en-US" sz="2800" b="1">
                <a:solidFill>
                  <a:srgbClr val="0000CC"/>
                </a:solidFill>
                <a:latin typeface="Times New Roman" pitchFamily="18" charset="0"/>
                <a:cs typeface="Times New Roman" pitchFamily="18" charset="0"/>
              </a:rPr>
              <a:t>  Hai </a:t>
            </a:r>
            <a:r>
              <a:rPr lang="en-US" sz="2800" b="1" err="1">
                <a:solidFill>
                  <a:srgbClr val="0000CC"/>
                </a:solidFill>
                <a:latin typeface="Times New Roman" pitchFamily="18" charset="0"/>
                <a:cs typeface="Times New Roman" pitchFamily="18" charset="0"/>
              </a:rPr>
              <a:t>ngày</a:t>
            </a:r>
            <a:r>
              <a:rPr lang="en-US" sz="2800" b="1">
                <a:solidFill>
                  <a:srgbClr val="0000CC"/>
                </a:solidFill>
                <a:latin typeface="Times New Roman" pitchFamily="18" charset="0"/>
                <a:cs typeface="Times New Roman" pitchFamily="18" charset="0"/>
              </a:rPr>
              <a:t> 10 </a:t>
            </a:r>
            <a:r>
              <a:rPr lang="en-US" sz="2800" b="1" dirty="0" err="1">
                <a:solidFill>
                  <a:srgbClr val="0000CC"/>
                </a:solidFill>
                <a:latin typeface="Times New Roman" pitchFamily="18" charset="0"/>
                <a:cs typeface="Times New Roman" pitchFamily="18" charset="0"/>
              </a:rPr>
              <a:t>tháng</a:t>
            </a:r>
            <a:r>
              <a:rPr lang="en-US" sz="2800" b="1" dirty="0">
                <a:solidFill>
                  <a:srgbClr val="0000CC"/>
                </a:solidFill>
                <a:latin typeface="Times New Roman" pitchFamily="18" charset="0"/>
                <a:cs typeface="Times New Roman" pitchFamily="18" charset="0"/>
              </a:rPr>
              <a:t> 3 </a:t>
            </a:r>
            <a:r>
              <a:rPr lang="en-US" sz="2800" b="1" dirty="0" err="1">
                <a:solidFill>
                  <a:srgbClr val="0000CC"/>
                </a:solidFill>
                <a:latin typeface="Times New Roman" pitchFamily="18" charset="0"/>
                <a:cs typeface="Times New Roman" pitchFamily="18" charset="0"/>
              </a:rPr>
              <a:t>năm</a:t>
            </a:r>
            <a:r>
              <a:rPr lang="en-US" sz="2800" b="1" dirty="0">
                <a:solidFill>
                  <a:srgbClr val="0000CC"/>
                </a:solidFill>
                <a:latin typeface="Times New Roman" pitchFamily="18" charset="0"/>
                <a:cs typeface="Times New Roman" pitchFamily="18" charset="0"/>
              </a:rPr>
              <a:t> 2025</a:t>
            </a:r>
            <a:endParaRPr lang="vi-VN" sz="2800" b="1" dirty="0">
              <a:solidFill>
                <a:srgbClr val="0000CC"/>
              </a:solidFill>
              <a:latin typeface="Times New Roman" pitchFamily="18" charset="0"/>
              <a:cs typeface="Times New Roman" pitchFamily="18" charset="0"/>
            </a:endParaRPr>
          </a:p>
        </p:txBody>
      </p:sp>
      <p:sp>
        <p:nvSpPr>
          <p:cNvPr id="11" name="Rectangle 10">
            <a:extLst>
              <a:ext uri="{FF2B5EF4-FFF2-40B4-BE49-F238E27FC236}">
                <a16:creationId xmlns:a16="http://schemas.microsoft.com/office/drawing/2014/main" id="{1D88D4A4-61BE-4A47-A031-54D88A994B9B}"/>
              </a:ext>
            </a:extLst>
          </p:cNvPr>
          <p:cNvSpPr/>
          <p:nvPr/>
        </p:nvSpPr>
        <p:spPr>
          <a:xfrm>
            <a:off x="0" y="922228"/>
            <a:ext cx="12192000" cy="523220"/>
          </a:xfrm>
          <a:prstGeom prst="rect">
            <a:avLst/>
          </a:prstGeom>
        </p:spPr>
        <p:txBody>
          <a:bodyPr wrap="square">
            <a:spAutoFit/>
          </a:bodyPr>
          <a:lstStyle/>
          <a:p>
            <a:pPr algn="ctr"/>
            <a:r>
              <a:rPr lang="en-US" sz="2800" b="1" dirty="0" err="1">
                <a:solidFill>
                  <a:srgbClr val="FF0000"/>
                </a:solidFill>
                <a:latin typeface="Times New Roman" pitchFamily="18" charset="0"/>
                <a:cs typeface="Times New Roman" pitchFamily="18" charset="0"/>
              </a:rPr>
              <a:t>Tiết</a:t>
            </a:r>
            <a:r>
              <a:rPr lang="en-US" sz="2800" b="1" dirty="0">
                <a:solidFill>
                  <a:srgbClr val="FF0000"/>
                </a:solidFill>
                <a:latin typeface="Times New Roman" pitchFamily="18" charset="0"/>
                <a:cs typeface="Times New Roman" pitchFamily="18" charset="0"/>
              </a:rPr>
              <a:t> 169. </a:t>
            </a:r>
            <a:r>
              <a:rPr lang="en-US" sz="2800" b="1" dirty="0" err="1">
                <a:solidFill>
                  <a:srgbClr val="FF0000"/>
                </a:solidFill>
                <a:latin typeface="Times New Roman" pitchFamily="18" charset="0"/>
                <a:cs typeface="Times New Roman" pitchFamily="18" charset="0"/>
              </a:rPr>
              <a:t>Mèo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câu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cá</a:t>
            </a:r>
            <a:endParaRPr 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81134889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41456" y="3197476"/>
            <a:ext cx="5091921" cy="1751762"/>
          </a:xfrm>
          <a:prstGeom prst="rect">
            <a:avLst/>
          </a:prstGeom>
        </p:spPr>
        <p:txBody>
          <a:bodyPr wrap="square">
            <a:spAutoFit/>
          </a:bodyPr>
          <a:lstStyle/>
          <a:p>
            <a:pPr indent="605220" algn="just"/>
            <a:r>
              <a:rPr lang="en-US" sz="2696" b="1" dirty="0">
                <a:solidFill>
                  <a:srgbClr val="008000"/>
                </a:solidFill>
                <a:latin typeface="Times New Roman" pitchFamily="18" charset="0"/>
                <a:cs typeface="Times New Roman" pitchFamily="18" charset="0"/>
              </a:rPr>
              <a:t>** </a:t>
            </a:r>
            <a:r>
              <a:rPr lang="en-US" sz="2696" b="1" dirty="0" err="1">
                <a:solidFill>
                  <a:srgbClr val="008000"/>
                </a:solidFill>
                <a:latin typeface="Times New Roman" pitchFamily="18" charset="0"/>
                <a:cs typeface="Times New Roman" pitchFamily="18" charset="0"/>
              </a:rPr>
              <a:t>Các</a:t>
            </a:r>
            <a:r>
              <a:rPr lang="en-US" sz="2696" b="1" dirty="0">
                <a:solidFill>
                  <a:srgbClr val="008000"/>
                </a:solidFill>
                <a:latin typeface="Times New Roman" pitchFamily="18" charset="0"/>
                <a:cs typeface="Times New Roman" pitchFamily="18" charset="0"/>
              </a:rPr>
              <a:t> </a:t>
            </a:r>
            <a:r>
              <a:rPr lang="en-US" sz="2696" b="1" dirty="0" err="1">
                <a:solidFill>
                  <a:srgbClr val="008000"/>
                </a:solidFill>
                <a:latin typeface="Times New Roman" pitchFamily="18" charset="0"/>
                <a:cs typeface="Times New Roman" pitchFamily="18" charset="0"/>
              </a:rPr>
              <a:t>bạn</a:t>
            </a:r>
            <a:r>
              <a:rPr lang="en-US" sz="2696" b="1" dirty="0">
                <a:solidFill>
                  <a:srgbClr val="008000"/>
                </a:solidFill>
                <a:latin typeface="Times New Roman" pitchFamily="18" charset="0"/>
                <a:cs typeface="Times New Roman" pitchFamily="18" charset="0"/>
              </a:rPr>
              <a:t> </a:t>
            </a:r>
            <a:r>
              <a:rPr lang="en-US" sz="2696" b="1" dirty="0" err="1">
                <a:solidFill>
                  <a:srgbClr val="008000"/>
                </a:solidFill>
                <a:latin typeface="Times New Roman" pitchFamily="18" charset="0"/>
                <a:cs typeface="Times New Roman" pitchFamily="18" charset="0"/>
              </a:rPr>
              <a:t>đang</a:t>
            </a:r>
            <a:r>
              <a:rPr lang="en-US" sz="2696" b="1" dirty="0">
                <a:solidFill>
                  <a:srgbClr val="008000"/>
                </a:solidFill>
                <a:latin typeface="Times New Roman" pitchFamily="18" charset="0"/>
                <a:cs typeface="Times New Roman" pitchFamily="18" charset="0"/>
              </a:rPr>
              <a:t> </a:t>
            </a:r>
            <a:r>
              <a:rPr lang="en-US" sz="2696" b="1" dirty="0" err="1">
                <a:solidFill>
                  <a:srgbClr val="008000"/>
                </a:solidFill>
                <a:latin typeface="Times New Roman" pitchFamily="18" charset="0"/>
                <a:cs typeface="Times New Roman" pitchFamily="18" charset="0"/>
              </a:rPr>
              <a:t>thảo</a:t>
            </a:r>
            <a:r>
              <a:rPr lang="en-US" sz="2696" b="1" dirty="0">
                <a:solidFill>
                  <a:srgbClr val="008000"/>
                </a:solidFill>
                <a:latin typeface="Times New Roman" pitchFamily="18" charset="0"/>
                <a:cs typeface="Times New Roman" pitchFamily="18" charset="0"/>
              </a:rPr>
              <a:t> </a:t>
            </a:r>
            <a:r>
              <a:rPr lang="en-US" sz="2696" b="1" dirty="0" err="1">
                <a:solidFill>
                  <a:srgbClr val="008000"/>
                </a:solidFill>
                <a:latin typeface="Times New Roman" pitchFamily="18" charset="0"/>
                <a:cs typeface="Times New Roman" pitchFamily="18" charset="0"/>
              </a:rPr>
              <a:t>luận</a:t>
            </a:r>
            <a:r>
              <a:rPr lang="en-US" sz="2696" b="1" dirty="0">
                <a:solidFill>
                  <a:srgbClr val="008000"/>
                </a:solidFill>
                <a:latin typeface="Times New Roman" pitchFamily="18" charset="0"/>
                <a:cs typeface="Times New Roman" pitchFamily="18" charset="0"/>
              </a:rPr>
              <a:t> </a:t>
            </a:r>
            <a:r>
              <a:rPr lang="en-US" sz="2696" b="1" dirty="0" err="1">
                <a:solidFill>
                  <a:srgbClr val="008000"/>
                </a:solidFill>
                <a:latin typeface="Times New Roman" pitchFamily="18" charset="0"/>
                <a:cs typeface="Times New Roman" pitchFamily="18" charset="0"/>
              </a:rPr>
              <a:t>nhóm</a:t>
            </a:r>
            <a:r>
              <a:rPr lang="en-US" sz="2696" b="1" dirty="0">
                <a:solidFill>
                  <a:srgbClr val="008000"/>
                </a:solidFill>
                <a:latin typeface="Times New Roman" pitchFamily="18" charset="0"/>
                <a:cs typeface="Times New Roman" pitchFamily="18" charset="0"/>
              </a:rPr>
              <a:t> </a:t>
            </a:r>
            <a:r>
              <a:rPr lang="en-US" sz="2696" b="1" dirty="0" err="1">
                <a:solidFill>
                  <a:srgbClr val="008000"/>
                </a:solidFill>
                <a:latin typeface="Times New Roman" pitchFamily="18" charset="0"/>
                <a:cs typeface="Times New Roman" pitchFamily="18" charset="0"/>
              </a:rPr>
              <a:t>trong</a:t>
            </a:r>
            <a:r>
              <a:rPr lang="en-US" sz="2696" b="1" dirty="0">
                <a:solidFill>
                  <a:srgbClr val="008000"/>
                </a:solidFill>
                <a:latin typeface="Times New Roman" pitchFamily="18" charset="0"/>
                <a:cs typeface="Times New Roman" pitchFamily="18" charset="0"/>
              </a:rPr>
              <a:t> </a:t>
            </a:r>
            <a:r>
              <a:rPr lang="en-US" sz="2696" b="1" dirty="0" err="1">
                <a:solidFill>
                  <a:srgbClr val="008000"/>
                </a:solidFill>
                <a:latin typeface="Times New Roman" pitchFamily="18" charset="0"/>
                <a:cs typeface="Times New Roman" pitchFamily="18" charset="0"/>
              </a:rPr>
              <a:t>giờ</a:t>
            </a:r>
            <a:r>
              <a:rPr lang="en-US" sz="2696" b="1" dirty="0">
                <a:solidFill>
                  <a:srgbClr val="008000"/>
                </a:solidFill>
                <a:latin typeface="Times New Roman" pitchFamily="18" charset="0"/>
                <a:cs typeface="Times New Roman" pitchFamily="18" charset="0"/>
              </a:rPr>
              <a:t> </a:t>
            </a:r>
            <a:r>
              <a:rPr lang="en-US" sz="2696" b="1" dirty="0" err="1">
                <a:solidFill>
                  <a:srgbClr val="008000"/>
                </a:solidFill>
                <a:latin typeface="Times New Roman" pitchFamily="18" charset="0"/>
                <a:cs typeface="Times New Roman" pitchFamily="18" charset="0"/>
              </a:rPr>
              <a:t>học</a:t>
            </a:r>
            <a:r>
              <a:rPr lang="en-US" sz="2696" b="1" dirty="0">
                <a:solidFill>
                  <a:srgbClr val="008000"/>
                </a:solidFill>
                <a:latin typeface="Times New Roman" pitchFamily="18" charset="0"/>
                <a:cs typeface="Times New Roman" pitchFamily="18" charset="0"/>
              </a:rPr>
              <a:t>. </a:t>
            </a:r>
            <a:r>
              <a:rPr lang="en-US" sz="2696" b="1" dirty="0" err="1">
                <a:solidFill>
                  <a:srgbClr val="008000"/>
                </a:solidFill>
                <a:latin typeface="Times New Roman" pitchFamily="18" charset="0"/>
                <a:cs typeface="Times New Roman" pitchFamily="18" charset="0"/>
              </a:rPr>
              <a:t>Cùng</a:t>
            </a:r>
            <a:r>
              <a:rPr lang="en-US" sz="2696" b="1" dirty="0">
                <a:solidFill>
                  <a:srgbClr val="008000"/>
                </a:solidFill>
                <a:latin typeface="Times New Roman" pitchFamily="18" charset="0"/>
                <a:cs typeface="Times New Roman" pitchFamily="18" charset="0"/>
              </a:rPr>
              <a:t> </a:t>
            </a:r>
            <a:r>
              <a:rPr lang="en-US" sz="2696" b="1" dirty="0" err="1">
                <a:solidFill>
                  <a:srgbClr val="008000"/>
                </a:solidFill>
                <a:latin typeface="Times New Roman" pitchFamily="18" charset="0"/>
                <a:cs typeface="Times New Roman" pitchFamily="18" charset="0"/>
              </a:rPr>
              <a:t>nhau</a:t>
            </a:r>
            <a:r>
              <a:rPr lang="en-US" sz="2696" b="1" dirty="0">
                <a:solidFill>
                  <a:srgbClr val="008000"/>
                </a:solidFill>
                <a:latin typeface="Times New Roman" pitchFamily="18" charset="0"/>
                <a:cs typeface="Times New Roman" pitchFamily="18" charset="0"/>
              </a:rPr>
              <a:t> </a:t>
            </a:r>
            <a:r>
              <a:rPr lang="en-US" sz="2696" b="1" dirty="0" err="1">
                <a:solidFill>
                  <a:srgbClr val="008000"/>
                </a:solidFill>
                <a:latin typeface="Times New Roman" pitchFamily="18" charset="0"/>
                <a:cs typeface="Times New Roman" pitchFamily="18" charset="0"/>
              </a:rPr>
              <a:t>trao</a:t>
            </a:r>
            <a:r>
              <a:rPr lang="en-US" sz="2696" b="1" dirty="0">
                <a:solidFill>
                  <a:srgbClr val="008000"/>
                </a:solidFill>
                <a:latin typeface="Times New Roman" pitchFamily="18" charset="0"/>
                <a:cs typeface="Times New Roman" pitchFamily="18" charset="0"/>
              </a:rPr>
              <a:t> </a:t>
            </a:r>
            <a:r>
              <a:rPr lang="en-US" sz="2696" b="1" dirty="0" err="1">
                <a:solidFill>
                  <a:srgbClr val="008000"/>
                </a:solidFill>
                <a:latin typeface="Times New Roman" pitchFamily="18" charset="0"/>
                <a:cs typeface="Times New Roman" pitchFamily="18" charset="0"/>
              </a:rPr>
              <a:t>đổi</a:t>
            </a:r>
            <a:r>
              <a:rPr lang="en-US" sz="2696" b="1" dirty="0">
                <a:solidFill>
                  <a:srgbClr val="008000"/>
                </a:solidFill>
                <a:latin typeface="Times New Roman" pitchFamily="18" charset="0"/>
                <a:cs typeface="Times New Roman" pitchFamily="18" charset="0"/>
              </a:rPr>
              <a:t> </a:t>
            </a:r>
            <a:r>
              <a:rPr lang="en-US" sz="2696" b="1" dirty="0" err="1">
                <a:solidFill>
                  <a:srgbClr val="008000"/>
                </a:solidFill>
                <a:latin typeface="Times New Roman" pitchFamily="18" charset="0"/>
                <a:cs typeface="Times New Roman" pitchFamily="18" charset="0"/>
              </a:rPr>
              <a:t>nội</a:t>
            </a:r>
            <a:r>
              <a:rPr lang="en-US" sz="2696" b="1" dirty="0">
                <a:solidFill>
                  <a:srgbClr val="008000"/>
                </a:solidFill>
                <a:latin typeface="Times New Roman" pitchFamily="18" charset="0"/>
                <a:cs typeface="Times New Roman" pitchFamily="18" charset="0"/>
              </a:rPr>
              <a:t> dung </a:t>
            </a:r>
            <a:r>
              <a:rPr lang="en-US" sz="2696" b="1" dirty="0" err="1">
                <a:solidFill>
                  <a:srgbClr val="008000"/>
                </a:solidFill>
                <a:latin typeface="Times New Roman" pitchFamily="18" charset="0"/>
                <a:cs typeface="Times New Roman" pitchFamily="18" charset="0"/>
              </a:rPr>
              <a:t>của</a:t>
            </a:r>
            <a:r>
              <a:rPr lang="en-US" sz="2696" b="1" dirty="0">
                <a:solidFill>
                  <a:srgbClr val="008000"/>
                </a:solidFill>
                <a:latin typeface="Times New Roman" pitchFamily="18" charset="0"/>
                <a:cs typeface="Times New Roman" pitchFamily="18" charset="0"/>
              </a:rPr>
              <a:t> </a:t>
            </a:r>
            <a:r>
              <a:rPr lang="en-US" sz="2696" b="1" dirty="0" err="1">
                <a:solidFill>
                  <a:srgbClr val="008000"/>
                </a:solidFill>
                <a:latin typeface="Times New Roman" pitchFamily="18" charset="0"/>
                <a:cs typeface="Times New Roman" pitchFamily="18" charset="0"/>
              </a:rPr>
              <a:t>bài</a:t>
            </a:r>
            <a:r>
              <a:rPr lang="en-US" sz="2696" b="1" dirty="0">
                <a:solidFill>
                  <a:srgbClr val="008000"/>
                </a:solidFill>
                <a:latin typeface="Times New Roman" pitchFamily="18" charset="0"/>
                <a:cs typeface="Times New Roman" pitchFamily="18" charset="0"/>
              </a:rPr>
              <a:t> </a:t>
            </a:r>
            <a:r>
              <a:rPr lang="en-US" sz="2696" b="1" dirty="0" err="1">
                <a:solidFill>
                  <a:srgbClr val="008000"/>
                </a:solidFill>
                <a:latin typeface="Times New Roman" pitchFamily="18" charset="0"/>
                <a:cs typeface="Times New Roman" pitchFamily="18" charset="0"/>
              </a:rPr>
              <a:t>học</a:t>
            </a:r>
            <a:r>
              <a:rPr lang="en-US" sz="2696" b="1" dirty="0">
                <a:solidFill>
                  <a:srgbClr val="008000"/>
                </a:solidFill>
                <a:latin typeface="Times New Roman" pitchFamily="18" charset="0"/>
                <a:cs typeface="Times New Roman" pitchFamily="18" charset="0"/>
              </a:rPr>
              <a:t> </a:t>
            </a:r>
            <a:r>
              <a:rPr lang="en-US" sz="2696" b="1" dirty="0" err="1">
                <a:solidFill>
                  <a:srgbClr val="008000"/>
                </a:solidFill>
                <a:latin typeface="Times New Roman" pitchFamily="18" charset="0"/>
                <a:cs typeface="Times New Roman" pitchFamily="18" charset="0"/>
              </a:rPr>
              <a:t>rất</a:t>
            </a:r>
            <a:r>
              <a:rPr lang="en-US" sz="2696" b="1" dirty="0">
                <a:solidFill>
                  <a:srgbClr val="008000"/>
                </a:solidFill>
                <a:latin typeface="Times New Roman" pitchFamily="18" charset="0"/>
                <a:cs typeface="Times New Roman" pitchFamily="18" charset="0"/>
              </a:rPr>
              <a:t> </a:t>
            </a:r>
            <a:r>
              <a:rPr lang="en-US" sz="2696" b="1" dirty="0" err="1">
                <a:solidFill>
                  <a:srgbClr val="008000"/>
                </a:solidFill>
                <a:latin typeface="Times New Roman" pitchFamily="18" charset="0"/>
                <a:cs typeface="Times New Roman" pitchFamily="18" charset="0"/>
              </a:rPr>
              <a:t>tích</a:t>
            </a:r>
            <a:r>
              <a:rPr lang="en-US" sz="2696" b="1" dirty="0">
                <a:solidFill>
                  <a:srgbClr val="008000"/>
                </a:solidFill>
                <a:latin typeface="Times New Roman" pitchFamily="18" charset="0"/>
                <a:cs typeface="Times New Roman" pitchFamily="18" charset="0"/>
              </a:rPr>
              <a:t> </a:t>
            </a:r>
            <a:r>
              <a:rPr lang="en-US" sz="2696" b="1" dirty="0" err="1">
                <a:solidFill>
                  <a:srgbClr val="008000"/>
                </a:solidFill>
                <a:latin typeface="Times New Roman" pitchFamily="18" charset="0"/>
                <a:cs typeface="Times New Roman" pitchFamily="18" charset="0"/>
              </a:rPr>
              <a:t>cực</a:t>
            </a:r>
            <a:r>
              <a:rPr lang="en-US" sz="2696" b="1" dirty="0">
                <a:solidFill>
                  <a:srgbClr val="008000"/>
                </a:solidFill>
                <a:latin typeface="Times New Roman" pitchFamily="18" charset="0"/>
                <a:cs typeface="Times New Roman" pitchFamily="18" charset="0"/>
              </a:rPr>
              <a:t>, </a:t>
            </a:r>
            <a:r>
              <a:rPr lang="en-US" sz="2696" b="1" dirty="0" err="1">
                <a:solidFill>
                  <a:srgbClr val="008000"/>
                </a:solidFill>
                <a:latin typeface="Times New Roman" pitchFamily="18" charset="0"/>
                <a:cs typeface="Times New Roman" pitchFamily="18" charset="0"/>
              </a:rPr>
              <a:t>sôi</a:t>
            </a:r>
            <a:r>
              <a:rPr lang="en-US" sz="2696" b="1" dirty="0">
                <a:solidFill>
                  <a:srgbClr val="008000"/>
                </a:solidFill>
                <a:latin typeface="Times New Roman" pitchFamily="18" charset="0"/>
                <a:cs typeface="Times New Roman" pitchFamily="18" charset="0"/>
              </a:rPr>
              <a:t> </a:t>
            </a:r>
            <a:r>
              <a:rPr lang="en-US" sz="2696" b="1" dirty="0" err="1">
                <a:solidFill>
                  <a:srgbClr val="008000"/>
                </a:solidFill>
                <a:latin typeface="Times New Roman" pitchFamily="18" charset="0"/>
                <a:cs typeface="Times New Roman" pitchFamily="18" charset="0"/>
              </a:rPr>
              <a:t>nổi</a:t>
            </a:r>
            <a:r>
              <a:rPr lang="en-US" sz="2696" b="1" dirty="0">
                <a:solidFill>
                  <a:srgbClr val="008000"/>
                </a:solidFill>
                <a:latin typeface="Times New Roman" pitchFamily="18" charset="0"/>
                <a:cs typeface="Times New Roman" pitchFamily="18" charset="0"/>
              </a:rPr>
              <a:t> </a:t>
            </a:r>
            <a:r>
              <a:rPr lang="en-US" sz="2696" b="1" dirty="0" err="1">
                <a:solidFill>
                  <a:srgbClr val="008000"/>
                </a:solidFill>
                <a:latin typeface="Times New Roman" pitchFamily="18" charset="0"/>
                <a:cs typeface="Times New Roman" pitchFamily="18" charset="0"/>
              </a:rPr>
              <a:t>và</a:t>
            </a:r>
            <a:r>
              <a:rPr lang="en-US" sz="2696" b="1" dirty="0">
                <a:solidFill>
                  <a:srgbClr val="008000"/>
                </a:solidFill>
                <a:latin typeface="Times New Roman" pitchFamily="18" charset="0"/>
                <a:cs typeface="Times New Roman" pitchFamily="18" charset="0"/>
              </a:rPr>
              <a:t> </a:t>
            </a:r>
            <a:r>
              <a:rPr lang="en-US" sz="2696" b="1" dirty="0" err="1">
                <a:solidFill>
                  <a:srgbClr val="008000"/>
                </a:solidFill>
                <a:latin typeface="Times New Roman" pitchFamily="18" charset="0"/>
                <a:cs typeface="Times New Roman" pitchFamily="18" charset="0"/>
              </a:rPr>
              <a:t>vui</a:t>
            </a:r>
            <a:r>
              <a:rPr lang="en-US" sz="2696" b="1" dirty="0">
                <a:solidFill>
                  <a:srgbClr val="008000"/>
                </a:solidFill>
                <a:latin typeface="Times New Roman" pitchFamily="18" charset="0"/>
                <a:cs typeface="Times New Roman" pitchFamily="18" charset="0"/>
              </a:rPr>
              <a:t> </a:t>
            </a:r>
            <a:r>
              <a:rPr lang="en-US" sz="2696" b="1" dirty="0" err="1">
                <a:solidFill>
                  <a:srgbClr val="008000"/>
                </a:solidFill>
                <a:latin typeface="Times New Roman" pitchFamily="18" charset="0"/>
                <a:cs typeface="Times New Roman" pitchFamily="18" charset="0"/>
              </a:rPr>
              <a:t>vẻ</a:t>
            </a:r>
            <a:endParaRPr lang="en-US" sz="2696" b="1" dirty="0">
              <a:solidFill>
                <a:srgbClr val="008000"/>
              </a:solidFill>
              <a:latin typeface="Times New Roman" panose="02020603050405020304" pitchFamily="18" charset="0"/>
              <a:cs typeface="Times New Roman" panose="02020603050405020304" pitchFamily="18" charset="0"/>
            </a:endParaRPr>
          </a:p>
        </p:txBody>
      </p:sp>
      <p:sp>
        <p:nvSpPr>
          <p:cNvPr id="2" name="AutoShape 2" descr="Top 10 bài văn mẫu kể về kỳ nghỉ hè của em - Bài viết hay"/>
          <p:cNvSpPr>
            <a:spLocks noChangeAspect="1" noChangeArrowheads="1"/>
          </p:cNvSpPr>
          <p:nvPr/>
        </p:nvSpPr>
        <p:spPr bwMode="auto">
          <a:xfrm>
            <a:off x="116533" y="-103862"/>
            <a:ext cx="228310" cy="2283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493" tIns="34247" rIns="68493" bIns="34247" numCol="1" anchor="t" anchorCtr="0" compatLnSpc="1">
            <a:prstTxWarp prst="textNoShape">
              <a:avLst/>
            </a:prstTxWarp>
          </a:bodyPr>
          <a:lstStyle/>
          <a:p>
            <a:endParaRPr lang="en-US" sz="1348"/>
          </a:p>
        </p:txBody>
      </p:sp>
      <p:sp>
        <p:nvSpPr>
          <p:cNvPr id="3" name="AutoShape 4" descr="Top 10 bài văn mẫu kể về kỳ nghỉ hè của em - Bài viết hay"/>
          <p:cNvSpPr>
            <a:spLocks noChangeAspect="1" noChangeArrowheads="1"/>
          </p:cNvSpPr>
          <p:nvPr/>
        </p:nvSpPr>
        <p:spPr bwMode="auto">
          <a:xfrm>
            <a:off x="230688" y="10293"/>
            <a:ext cx="228310" cy="2283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493" tIns="34247" rIns="68493" bIns="34247" numCol="1" anchor="t" anchorCtr="0" compatLnSpc="1">
            <a:prstTxWarp prst="textNoShape">
              <a:avLst/>
            </a:prstTxWarp>
          </a:bodyPr>
          <a:lstStyle/>
          <a:p>
            <a:endParaRPr lang="en-US" sz="1348"/>
          </a:p>
        </p:txBody>
      </p:sp>
      <p:pic>
        <p:nvPicPr>
          <p:cNvPr id="7" name="Picture 6"/>
          <p:cNvPicPr>
            <a:picLocks noChangeAspect="1"/>
          </p:cNvPicPr>
          <p:nvPr/>
        </p:nvPicPr>
        <p:blipFill rotWithShape="1">
          <a:blip r:embed="rId2"/>
          <a:srcRect l="16250" t="25555" r="60847" b="32222"/>
          <a:stretch/>
        </p:blipFill>
        <p:spPr>
          <a:xfrm>
            <a:off x="5050465" y="2584913"/>
            <a:ext cx="7130706" cy="4130334"/>
          </a:xfrm>
          <a:prstGeom prst="rect">
            <a:avLst/>
          </a:prstGeom>
        </p:spPr>
      </p:pic>
      <p:sp>
        <p:nvSpPr>
          <p:cNvPr id="19" name="Rectangle 18"/>
          <p:cNvSpPr/>
          <p:nvPr/>
        </p:nvSpPr>
        <p:spPr>
          <a:xfrm>
            <a:off x="-10828" y="2005887"/>
            <a:ext cx="12191999" cy="922047"/>
          </a:xfrm>
          <a:prstGeom prst="rect">
            <a:avLst/>
          </a:prstGeom>
        </p:spPr>
        <p:txBody>
          <a:bodyPr wrap="square">
            <a:spAutoFit/>
          </a:bodyPr>
          <a:lstStyle/>
          <a:p>
            <a:pPr algn="just"/>
            <a:r>
              <a:rPr lang="en-US" sz="2696" b="1" dirty="0">
                <a:solidFill>
                  <a:srgbClr val="0000CC"/>
                </a:solidFill>
                <a:latin typeface="Times New Roman" pitchFamily="18" charset="0"/>
                <a:cs typeface="Times New Roman" pitchFamily="18" charset="0"/>
              </a:rPr>
              <a:t>* </a:t>
            </a:r>
            <a:r>
              <a:rPr lang="en-US" sz="2696" b="1" dirty="0" err="1">
                <a:solidFill>
                  <a:srgbClr val="0000CC"/>
                </a:solidFill>
                <a:latin typeface="Times New Roman" pitchFamily="18" charset="0"/>
                <a:cs typeface="Times New Roman" pitchFamily="18" charset="0"/>
              </a:rPr>
              <a:t>Bài</a:t>
            </a:r>
            <a:r>
              <a:rPr lang="en-US" sz="2696" b="1" dirty="0">
                <a:solidFill>
                  <a:srgbClr val="0000CC"/>
                </a:solidFill>
                <a:latin typeface="Times New Roman" pitchFamily="18" charset="0"/>
                <a:cs typeface="Times New Roman" pitchFamily="18" charset="0"/>
              </a:rPr>
              <a:t> 1. </a:t>
            </a:r>
            <a:r>
              <a:rPr lang="nl-NL" sz="2696" b="1" dirty="0">
                <a:solidFill>
                  <a:srgbClr val="0000CC"/>
                </a:solidFill>
                <a:latin typeface="Times New Roman" panose="02020603050405020304" pitchFamily="18" charset="0"/>
                <a:cs typeface="Times New Roman" panose="02020603050405020304" pitchFamily="18" charset="0"/>
              </a:rPr>
              <a:t>Nói về các hoạt động của các bạn trong tranh. Em đoán xem các bạn cảm thấy thế nào khi làm việc cùng nhau</a:t>
            </a:r>
            <a:endParaRPr lang="en-US" sz="2696" b="1" dirty="0">
              <a:solidFill>
                <a:srgbClr val="0000CC"/>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0" y="1501254"/>
            <a:ext cx="12192000" cy="523220"/>
          </a:xfrm>
          <a:prstGeom prst="rect">
            <a:avLst/>
          </a:prstGeom>
          <a:noFill/>
        </p:spPr>
        <p:txBody>
          <a:bodyPr wrap="square" rtlCol="0">
            <a:spAutoFit/>
          </a:bodyPr>
          <a:lstStyle/>
          <a:p>
            <a:r>
              <a:rPr lang="en-US" sz="2800" b="1" dirty="0">
                <a:solidFill>
                  <a:srgbClr val="008000"/>
                </a:solidFill>
                <a:latin typeface="Times New Roman" pitchFamily="18" charset="0"/>
                <a:cs typeface="Times New Roman" pitchFamily="18" charset="0"/>
              </a:rPr>
              <a:t>IV. </a:t>
            </a:r>
            <a:r>
              <a:rPr lang="en-US" sz="2800" b="1" dirty="0" err="1">
                <a:solidFill>
                  <a:srgbClr val="008000"/>
                </a:solidFill>
                <a:latin typeface="Times New Roman" pitchFamily="18" charset="0"/>
                <a:cs typeface="Times New Roman" pitchFamily="18" charset="0"/>
              </a:rPr>
              <a:t>Nói</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và</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nghe</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Cùng</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vui</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làm</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việc</a:t>
            </a:r>
            <a:r>
              <a:rPr lang="en-US" sz="2800" b="1" dirty="0">
                <a:solidFill>
                  <a:srgbClr val="008000"/>
                </a:solidFill>
                <a:latin typeface="Times New Roman" pitchFamily="18" charset="0"/>
                <a:cs typeface="Times New Roman" pitchFamily="18" charset="0"/>
              </a:rPr>
              <a:t>. </a:t>
            </a:r>
          </a:p>
        </p:txBody>
      </p:sp>
      <p:sp>
        <p:nvSpPr>
          <p:cNvPr id="23" name="TextBox 22"/>
          <p:cNvSpPr txBox="1"/>
          <p:nvPr/>
        </p:nvSpPr>
        <p:spPr>
          <a:xfrm>
            <a:off x="7729" y="500050"/>
            <a:ext cx="12176542" cy="500050"/>
          </a:xfrm>
          <a:prstGeom prst="rect">
            <a:avLst/>
          </a:prstGeom>
          <a:noFill/>
        </p:spPr>
        <p:txBody>
          <a:bodyPr wrap="square" lIns="68492" tIns="34247" rIns="68492" bIns="34247"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11" name="TextBox 10">
            <a:extLst>
              <a:ext uri="{FF2B5EF4-FFF2-40B4-BE49-F238E27FC236}">
                <a16:creationId xmlns:a16="http://schemas.microsoft.com/office/drawing/2014/main" id="{19955F99-35C6-419E-B0E7-42FD2CDA01E5}"/>
              </a:ext>
            </a:extLst>
          </p:cNvPr>
          <p:cNvSpPr txBox="1"/>
          <p:nvPr/>
        </p:nvSpPr>
        <p:spPr>
          <a:xfrm>
            <a:off x="7729" y="0"/>
            <a:ext cx="12176542" cy="500050"/>
          </a:xfrm>
          <a:prstGeom prst="rect">
            <a:avLst/>
          </a:prstGeom>
          <a:noFill/>
        </p:spPr>
        <p:txBody>
          <a:bodyPr wrap="square" lIns="68492" tIns="34247" rIns="68492" bIns="34247" rtlCol="0">
            <a:spAutoFit/>
          </a:bodyPr>
          <a:lstStyle/>
          <a:p>
            <a:pPr algn="ctr"/>
            <a:r>
              <a:rPr lang="en-US" sz="2800" b="1" err="1">
                <a:solidFill>
                  <a:srgbClr val="0000CC"/>
                </a:solidFill>
                <a:latin typeface="Times New Roman" pitchFamily="18" charset="0"/>
                <a:cs typeface="Times New Roman" pitchFamily="18" charset="0"/>
              </a:rPr>
              <a:t>Thứ</a:t>
            </a:r>
            <a:r>
              <a:rPr lang="en-US" sz="2800" b="1">
                <a:solidFill>
                  <a:srgbClr val="0000CC"/>
                </a:solidFill>
                <a:latin typeface="Times New Roman" pitchFamily="18" charset="0"/>
                <a:cs typeface="Times New Roman" pitchFamily="18" charset="0"/>
              </a:rPr>
              <a:t>  </a:t>
            </a:r>
            <a:r>
              <a:rPr lang="en-US" sz="2800" b="1" dirty="0">
                <a:solidFill>
                  <a:srgbClr val="0000CC"/>
                </a:solidFill>
                <a:latin typeface="Times New Roman" pitchFamily="18" charset="0"/>
                <a:cs typeface="Times New Roman" pitchFamily="18" charset="0"/>
              </a:rPr>
              <a:t>H</a:t>
            </a:r>
            <a:r>
              <a:rPr lang="en-US" sz="2800" b="1">
                <a:solidFill>
                  <a:srgbClr val="0000CC"/>
                </a:solidFill>
                <a:latin typeface="Times New Roman" pitchFamily="18" charset="0"/>
                <a:cs typeface="Times New Roman" pitchFamily="18" charset="0"/>
              </a:rPr>
              <a:t>ai </a:t>
            </a:r>
            <a:r>
              <a:rPr lang="en-US" sz="2800" b="1" err="1">
                <a:solidFill>
                  <a:srgbClr val="0000CC"/>
                </a:solidFill>
                <a:latin typeface="Times New Roman" pitchFamily="18" charset="0"/>
                <a:cs typeface="Times New Roman" pitchFamily="18" charset="0"/>
              </a:rPr>
              <a:t>ngày</a:t>
            </a:r>
            <a:r>
              <a:rPr lang="en-US" sz="2800" b="1">
                <a:solidFill>
                  <a:srgbClr val="0000CC"/>
                </a:solidFill>
                <a:latin typeface="Times New Roman" pitchFamily="18" charset="0"/>
                <a:cs typeface="Times New Roman" pitchFamily="18" charset="0"/>
              </a:rPr>
              <a:t> 10 </a:t>
            </a:r>
            <a:r>
              <a:rPr lang="en-US" sz="2800" b="1" dirty="0" err="1">
                <a:solidFill>
                  <a:srgbClr val="0000CC"/>
                </a:solidFill>
                <a:latin typeface="Times New Roman" pitchFamily="18" charset="0"/>
                <a:cs typeface="Times New Roman" pitchFamily="18" charset="0"/>
              </a:rPr>
              <a:t>tháng</a:t>
            </a:r>
            <a:r>
              <a:rPr lang="en-US" sz="2800" b="1" dirty="0">
                <a:solidFill>
                  <a:srgbClr val="0000CC"/>
                </a:solidFill>
                <a:latin typeface="Times New Roman" pitchFamily="18" charset="0"/>
                <a:cs typeface="Times New Roman" pitchFamily="18" charset="0"/>
              </a:rPr>
              <a:t> 3 </a:t>
            </a:r>
            <a:r>
              <a:rPr lang="en-US" sz="2800" b="1" dirty="0" err="1">
                <a:solidFill>
                  <a:srgbClr val="0000CC"/>
                </a:solidFill>
                <a:latin typeface="Times New Roman" pitchFamily="18" charset="0"/>
                <a:cs typeface="Times New Roman" pitchFamily="18" charset="0"/>
              </a:rPr>
              <a:t>năm</a:t>
            </a:r>
            <a:r>
              <a:rPr lang="en-US" sz="2800" b="1" dirty="0">
                <a:solidFill>
                  <a:srgbClr val="0000CC"/>
                </a:solidFill>
                <a:latin typeface="Times New Roman" pitchFamily="18" charset="0"/>
                <a:cs typeface="Times New Roman" pitchFamily="18" charset="0"/>
              </a:rPr>
              <a:t> 2025</a:t>
            </a:r>
            <a:endParaRPr lang="vi-VN" sz="2800" b="1" dirty="0">
              <a:solidFill>
                <a:srgbClr val="0000CC"/>
              </a:solidFill>
              <a:latin typeface="Times New Roman" pitchFamily="18" charset="0"/>
              <a:cs typeface="Times New Roman" pitchFamily="18" charset="0"/>
            </a:endParaRPr>
          </a:p>
        </p:txBody>
      </p:sp>
      <p:sp>
        <p:nvSpPr>
          <p:cNvPr id="12" name="Rectangle 11">
            <a:extLst>
              <a:ext uri="{FF2B5EF4-FFF2-40B4-BE49-F238E27FC236}">
                <a16:creationId xmlns:a16="http://schemas.microsoft.com/office/drawing/2014/main" id="{CBA674AF-8774-4C19-AB33-3A1FA4CFFC83}"/>
              </a:ext>
            </a:extLst>
          </p:cNvPr>
          <p:cNvSpPr/>
          <p:nvPr/>
        </p:nvSpPr>
        <p:spPr>
          <a:xfrm>
            <a:off x="0" y="922228"/>
            <a:ext cx="12192000" cy="523220"/>
          </a:xfrm>
          <a:prstGeom prst="rect">
            <a:avLst/>
          </a:prstGeom>
        </p:spPr>
        <p:txBody>
          <a:bodyPr wrap="square">
            <a:spAutoFit/>
          </a:bodyPr>
          <a:lstStyle/>
          <a:p>
            <a:pPr algn="ctr"/>
            <a:r>
              <a:rPr lang="en-US" sz="2800" b="1" dirty="0" err="1">
                <a:solidFill>
                  <a:srgbClr val="FF0000"/>
                </a:solidFill>
                <a:latin typeface="Times New Roman" pitchFamily="18" charset="0"/>
                <a:cs typeface="Times New Roman" pitchFamily="18" charset="0"/>
              </a:rPr>
              <a:t>Tiết</a:t>
            </a:r>
            <a:r>
              <a:rPr lang="en-US" sz="2800" b="1" dirty="0">
                <a:solidFill>
                  <a:srgbClr val="FF0000"/>
                </a:solidFill>
                <a:latin typeface="Times New Roman" pitchFamily="18" charset="0"/>
                <a:cs typeface="Times New Roman" pitchFamily="18" charset="0"/>
              </a:rPr>
              <a:t> 169. </a:t>
            </a:r>
            <a:r>
              <a:rPr lang="en-US" sz="2800" b="1" dirty="0" err="1">
                <a:solidFill>
                  <a:srgbClr val="FF0000"/>
                </a:solidFill>
                <a:latin typeface="Times New Roman" pitchFamily="18" charset="0"/>
                <a:cs typeface="Times New Roman" pitchFamily="18" charset="0"/>
              </a:rPr>
              <a:t>Mèo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câu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cá</a:t>
            </a:r>
            <a:endParaRPr 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38553667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A3862D86-0037-7A04-AF86-53DE148076AE}"/>
              </a:ext>
            </a:extLst>
          </p:cNvPr>
          <p:cNvPicPr>
            <a:picLocks noChangeAspect="1"/>
          </p:cNvPicPr>
          <p:nvPr/>
        </p:nvPicPr>
        <p:blipFill rotWithShape="1">
          <a:blip r:embed="rId2">
            <a:extLst>
              <a:ext uri="{BEBA8EAE-BF5A-486C-A8C5-ECC9F3942E4B}">
                <a14:imgProps xmlns:a14="http://schemas.microsoft.com/office/drawing/2010/main">
                  <a14:imgLayer>
                    <a14:imgEffect>
                      <a14:sharpenSoften amount="-50000"/>
                    </a14:imgEffect>
                    <a14:imgEffect>
                      <a14:saturation sat="400000"/>
                    </a14:imgEffect>
                  </a14:imgLayer>
                </a14:imgProps>
              </a:ext>
              <a:ext uri="{28A0092B-C50C-407E-A947-70E740481C1C}">
                <a14:useLocalDpi xmlns:a14="http://schemas.microsoft.com/office/drawing/2010/main" val="0"/>
              </a:ext>
            </a:extLst>
          </a:blip>
          <a:srcRect t="21803"/>
          <a:stretch/>
        </p:blipFill>
        <p:spPr>
          <a:xfrm>
            <a:off x="7729" y="4347"/>
            <a:ext cx="12176542" cy="6849306"/>
          </a:xfrm>
          <a:prstGeom prst="rect">
            <a:avLst/>
          </a:prstGeom>
        </p:spPr>
      </p:pic>
      <p:pic>
        <p:nvPicPr>
          <p:cNvPr id="5" name="Picture 4" descr="Icon&#10;&#10;Description automatically generated">
            <a:extLst>
              <a:ext uri="{FF2B5EF4-FFF2-40B4-BE49-F238E27FC236}">
                <a16:creationId xmlns:a16="http://schemas.microsoft.com/office/drawing/2014/main" id="{C070AF2D-236C-1337-3F69-BAEA1FCAFD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3728" y="1507558"/>
            <a:ext cx="553721" cy="1011795"/>
          </a:xfrm>
          <a:prstGeom prst="rect">
            <a:avLst/>
          </a:prstGeom>
        </p:spPr>
      </p:pic>
      <p:pic>
        <p:nvPicPr>
          <p:cNvPr id="6" name="Picture 5" descr="A picture containing diagram&#10;&#10;Description automatically generated">
            <a:extLst>
              <a:ext uri="{FF2B5EF4-FFF2-40B4-BE49-F238E27FC236}">
                <a16:creationId xmlns:a16="http://schemas.microsoft.com/office/drawing/2014/main" id="{1B974A38-0CC6-B3A9-5B71-A8A981BF1F8F}"/>
              </a:ext>
            </a:extLst>
          </p:cNvPr>
          <p:cNvPicPr>
            <a:picLocks noChangeAspect="1"/>
          </p:cNvPicPr>
          <p:nvPr/>
        </p:nvPicPr>
        <p:blipFill rotWithShape="1">
          <a:blip r:embed="rId4">
            <a:extLst>
              <a:ext uri="{28A0092B-C50C-407E-A947-70E740481C1C}">
                <a14:useLocalDpi xmlns:a14="http://schemas.microsoft.com/office/drawing/2010/main" val="0"/>
              </a:ext>
            </a:extLst>
          </a:blip>
          <a:srcRect t="3387"/>
          <a:stretch/>
        </p:blipFill>
        <p:spPr>
          <a:xfrm>
            <a:off x="7729" y="2354563"/>
            <a:ext cx="12176542" cy="4499090"/>
          </a:xfrm>
          <a:prstGeom prst="rect">
            <a:avLst/>
          </a:prstGeom>
        </p:spPr>
      </p:pic>
      <p:sp>
        <p:nvSpPr>
          <p:cNvPr id="9" name="TextBox 8">
            <a:extLst>
              <a:ext uri="{FF2B5EF4-FFF2-40B4-BE49-F238E27FC236}">
                <a16:creationId xmlns:a16="http://schemas.microsoft.com/office/drawing/2014/main" id="{133025F6-03E4-F7FE-A115-15A451327F80}"/>
              </a:ext>
            </a:extLst>
          </p:cNvPr>
          <p:cNvSpPr txBox="1"/>
          <p:nvPr/>
        </p:nvSpPr>
        <p:spPr>
          <a:xfrm>
            <a:off x="3081662" y="1524743"/>
            <a:ext cx="3218647" cy="829820"/>
          </a:xfrm>
          <a:prstGeom prst="rect">
            <a:avLst/>
          </a:prstGeom>
          <a:noFill/>
        </p:spPr>
        <p:txBody>
          <a:bodyPr wrap="square" lIns="68492" tIns="34247" rIns="68492" bIns="34247" rtlCol="0">
            <a:spAutoFit/>
          </a:bodyPr>
          <a:lstStyle/>
          <a:p>
            <a:pPr>
              <a:defRPr/>
            </a:pPr>
            <a:r>
              <a:rPr lang="en-US" sz="4943" b="1" dirty="0" err="1">
                <a:solidFill>
                  <a:srgbClr val="008000"/>
                </a:solidFill>
                <a:latin typeface="Times New Roman" pitchFamily="18" charset="0"/>
                <a:cs typeface="Times New Roman" pitchFamily="18" charset="0"/>
              </a:rPr>
              <a:t>Khởi</a:t>
            </a:r>
            <a:r>
              <a:rPr lang="en-US" sz="4943" b="1" dirty="0">
                <a:solidFill>
                  <a:srgbClr val="008000"/>
                </a:solidFill>
                <a:latin typeface="Times New Roman" pitchFamily="18" charset="0"/>
                <a:cs typeface="Times New Roman" pitchFamily="18" charset="0"/>
              </a:rPr>
              <a:t> </a:t>
            </a:r>
            <a:r>
              <a:rPr lang="en-US" sz="4943" b="1" dirty="0" err="1">
                <a:solidFill>
                  <a:srgbClr val="008000"/>
                </a:solidFill>
                <a:latin typeface="Times New Roman" pitchFamily="18" charset="0"/>
                <a:cs typeface="Times New Roman" pitchFamily="18" charset="0"/>
              </a:rPr>
              <a:t>động</a:t>
            </a:r>
            <a:endParaRPr lang="en-US" sz="4943" b="1" dirty="0">
              <a:solidFill>
                <a:srgbClr val="008000"/>
              </a:solidFill>
              <a:latin typeface="Times New Roman" pitchFamily="18" charset="0"/>
              <a:cs typeface="Times New Roman" pitchFamily="18" charset="0"/>
            </a:endParaRPr>
          </a:p>
        </p:txBody>
      </p:sp>
      <p:sp>
        <p:nvSpPr>
          <p:cNvPr id="10" name="TextBox 9"/>
          <p:cNvSpPr txBox="1"/>
          <p:nvPr/>
        </p:nvSpPr>
        <p:spPr>
          <a:xfrm>
            <a:off x="7729" y="0"/>
            <a:ext cx="12176542" cy="560964"/>
          </a:xfrm>
          <a:prstGeom prst="rect">
            <a:avLst/>
          </a:prstGeom>
          <a:noFill/>
        </p:spPr>
        <p:txBody>
          <a:bodyPr wrap="square" lIns="68492" tIns="34247" rIns="68492" bIns="34247" rtlCol="0">
            <a:spAutoFit/>
          </a:bodyPr>
          <a:lstStyle/>
          <a:p>
            <a:pPr algn="ctr"/>
            <a:r>
              <a:rPr lang="en-US" sz="3196" b="1" dirty="0" err="1">
                <a:solidFill>
                  <a:srgbClr val="0000CC"/>
                </a:solidFill>
                <a:latin typeface="Times New Roman" pitchFamily="18" charset="0"/>
                <a:cs typeface="Times New Roman" pitchFamily="18" charset="0"/>
              </a:rPr>
              <a:t>Thứ</a:t>
            </a:r>
            <a:r>
              <a:rPr lang="en-US" sz="3196" b="1" dirty="0">
                <a:solidFill>
                  <a:srgbClr val="0000CC"/>
                </a:solidFill>
                <a:latin typeface="Times New Roman" pitchFamily="18" charset="0"/>
                <a:cs typeface="Times New Roman" pitchFamily="18" charset="0"/>
              </a:rPr>
              <a:t>  Hai </a:t>
            </a:r>
            <a:r>
              <a:rPr lang="en-US" sz="3196" b="1" err="1">
                <a:solidFill>
                  <a:srgbClr val="0000CC"/>
                </a:solidFill>
                <a:latin typeface="Times New Roman" pitchFamily="18" charset="0"/>
                <a:cs typeface="Times New Roman" pitchFamily="18" charset="0"/>
              </a:rPr>
              <a:t>ngày</a:t>
            </a:r>
            <a:r>
              <a:rPr lang="en-US" sz="3196" b="1">
                <a:solidFill>
                  <a:srgbClr val="0000CC"/>
                </a:solidFill>
                <a:latin typeface="Times New Roman" pitchFamily="18" charset="0"/>
                <a:cs typeface="Times New Roman" pitchFamily="18" charset="0"/>
              </a:rPr>
              <a:t> 10 </a:t>
            </a:r>
            <a:r>
              <a:rPr lang="en-US" sz="3196" b="1" dirty="0" err="1">
                <a:solidFill>
                  <a:srgbClr val="0000CC"/>
                </a:solidFill>
                <a:latin typeface="Times New Roman" pitchFamily="18" charset="0"/>
                <a:cs typeface="Times New Roman" pitchFamily="18" charset="0"/>
              </a:rPr>
              <a:t>tháng</a:t>
            </a:r>
            <a:r>
              <a:rPr lang="en-US" sz="3196" b="1" dirty="0">
                <a:solidFill>
                  <a:srgbClr val="0000CC"/>
                </a:solidFill>
                <a:latin typeface="Times New Roman" pitchFamily="18" charset="0"/>
                <a:cs typeface="Times New Roman" pitchFamily="18" charset="0"/>
              </a:rPr>
              <a:t> 3 </a:t>
            </a:r>
            <a:r>
              <a:rPr lang="en-US" sz="3196" b="1" err="1">
                <a:solidFill>
                  <a:srgbClr val="0000CC"/>
                </a:solidFill>
                <a:latin typeface="Times New Roman" pitchFamily="18" charset="0"/>
                <a:cs typeface="Times New Roman" pitchFamily="18" charset="0"/>
              </a:rPr>
              <a:t>năm</a:t>
            </a:r>
            <a:r>
              <a:rPr lang="en-US" sz="3196" b="1">
                <a:solidFill>
                  <a:srgbClr val="0000CC"/>
                </a:solidFill>
                <a:latin typeface="Times New Roman" pitchFamily="18" charset="0"/>
                <a:cs typeface="Times New Roman" pitchFamily="18" charset="0"/>
              </a:rPr>
              <a:t> 2025</a:t>
            </a:r>
            <a:endParaRPr lang="vi-VN" sz="3196" b="1" dirty="0">
              <a:solidFill>
                <a:srgbClr val="0000CC"/>
              </a:solidFill>
              <a:latin typeface="Times New Roman" pitchFamily="18" charset="0"/>
              <a:cs typeface="Times New Roman" pitchFamily="18" charset="0"/>
            </a:endParaRPr>
          </a:p>
        </p:txBody>
      </p:sp>
      <p:sp>
        <p:nvSpPr>
          <p:cNvPr id="11" name="TextBox 10"/>
          <p:cNvSpPr txBox="1"/>
          <p:nvPr/>
        </p:nvSpPr>
        <p:spPr>
          <a:xfrm>
            <a:off x="7729" y="588837"/>
            <a:ext cx="12176542" cy="560964"/>
          </a:xfrm>
          <a:prstGeom prst="rect">
            <a:avLst/>
          </a:prstGeom>
          <a:noFill/>
        </p:spPr>
        <p:txBody>
          <a:bodyPr wrap="square" lIns="68492" tIns="34247" rIns="68492" bIns="34247" rtlCol="0">
            <a:spAutoFit/>
          </a:bodyPr>
          <a:lstStyle/>
          <a:p>
            <a:pPr algn="ctr"/>
            <a:r>
              <a:rPr lang="en-US" sz="3196" b="1" dirty="0" err="1">
                <a:solidFill>
                  <a:srgbClr val="0000CC"/>
                </a:solidFill>
                <a:latin typeface="Times New Roman" pitchFamily="18" charset="0"/>
                <a:cs typeface="Times New Roman" pitchFamily="18" charset="0"/>
              </a:rPr>
              <a:t>Tiếng</a:t>
            </a:r>
            <a:r>
              <a:rPr lang="en-US" sz="3196" b="1" dirty="0">
                <a:solidFill>
                  <a:srgbClr val="0000CC"/>
                </a:solidFill>
                <a:latin typeface="Times New Roman" pitchFamily="18" charset="0"/>
                <a:cs typeface="Times New Roman" pitchFamily="18" charset="0"/>
              </a:rPr>
              <a:t> </a:t>
            </a:r>
            <a:r>
              <a:rPr lang="en-US" sz="3196" b="1" dirty="0" err="1">
                <a:solidFill>
                  <a:srgbClr val="0000CC"/>
                </a:solidFill>
                <a:latin typeface="Times New Roman" pitchFamily="18" charset="0"/>
                <a:cs typeface="Times New Roman" pitchFamily="18" charset="0"/>
              </a:rPr>
              <a:t>Việt</a:t>
            </a:r>
            <a:endParaRPr lang="vi-VN" sz="3196"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12149775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10828" y="2927934"/>
            <a:ext cx="5227525" cy="2581476"/>
          </a:xfrm>
          <a:prstGeom prst="rect">
            <a:avLst/>
          </a:prstGeom>
        </p:spPr>
        <p:txBody>
          <a:bodyPr wrap="square">
            <a:spAutoFit/>
          </a:bodyPr>
          <a:lstStyle/>
          <a:p>
            <a:pPr algn="just"/>
            <a:r>
              <a:rPr lang="en-US" sz="2696" b="1" dirty="0">
                <a:solidFill>
                  <a:srgbClr val="008000"/>
                </a:solidFill>
                <a:latin typeface="Times New Roman" pitchFamily="18" charset="0"/>
                <a:cs typeface="Times New Roman" pitchFamily="18" charset="0"/>
              </a:rPr>
              <a:t>     ** Hai </a:t>
            </a:r>
            <a:r>
              <a:rPr lang="en-US" sz="2696" b="1" dirty="0" err="1">
                <a:solidFill>
                  <a:srgbClr val="008000"/>
                </a:solidFill>
                <a:latin typeface="Times New Roman" pitchFamily="18" charset="0"/>
                <a:cs typeface="Times New Roman" pitchFamily="18" charset="0"/>
              </a:rPr>
              <a:t>bạn</a:t>
            </a:r>
            <a:r>
              <a:rPr lang="en-US" sz="2696" b="1" dirty="0">
                <a:solidFill>
                  <a:srgbClr val="008000"/>
                </a:solidFill>
                <a:latin typeface="Times New Roman" pitchFamily="18" charset="0"/>
                <a:cs typeface="Times New Roman" pitchFamily="18" charset="0"/>
              </a:rPr>
              <a:t> </a:t>
            </a:r>
            <a:r>
              <a:rPr lang="en-US" sz="2696" b="1" dirty="0" err="1">
                <a:solidFill>
                  <a:srgbClr val="008000"/>
                </a:solidFill>
                <a:latin typeface="Times New Roman" pitchFamily="18" charset="0"/>
                <a:cs typeface="Times New Roman" pitchFamily="18" charset="0"/>
              </a:rPr>
              <a:t>đang</a:t>
            </a:r>
            <a:r>
              <a:rPr lang="en-US" sz="2696" b="1" dirty="0">
                <a:solidFill>
                  <a:srgbClr val="008000"/>
                </a:solidFill>
                <a:latin typeface="Times New Roman" pitchFamily="18" charset="0"/>
                <a:cs typeface="Times New Roman" pitchFamily="18" charset="0"/>
              </a:rPr>
              <a:t> </a:t>
            </a:r>
            <a:r>
              <a:rPr lang="en-US" sz="2696" b="1" dirty="0" err="1">
                <a:solidFill>
                  <a:srgbClr val="008000"/>
                </a:solidFill>
                <a:latin typeface="Times New Roman" pitchFamily="18" charset="0"/>
                <a:cs typeface="Times New Roman" pitchFamily="18" charset="0"/>
              </a:rPr>
              <a:t>cùng</a:t>
            </a:r>
            <a:r>
              <a:rPr lang="en-US" sz="2696" b="1" dirty="0">
                <a:solidFill>
                  <a:srgbClr val="008000"/>
                </a:solidFill>
                <a:latin typeface="Times New Roman" pitchFamily="18" charset="0"/>
                <a:cs typeface="Times New Roman" pitchFamily="18" charset="0"/>
              </a:rPr>
              <a:t> </a:t>
            </a:r>
            <a:r>
              <a:rPr lang="en-US" sz="2696" b="1" dirty="0" err="1">
                <a:solidFill>
                  <a:srgbClr val="008000"/>
                </a:solidFill>
                <a:latin typeface="Times New Roman" pitchFamily="18" charset="0"/>
                <a:cs typeface="Times New Roman" pitchFamily="18" charset="0"/>
              </a:rPr>
              <a:t>nhau</a:t>
            </a:r>
            <a:r>
              <a:rPr lang="en-US" sz="2696" b="1" dirty="0">
                <a:solidFill>
                  <a:srgbClr val="008000"/>
                </a:solidFill>
                <a:latin typeface="Times New Roman" pitchFamily="18" charset="0"/>
                <a:cs typeface="Times New Roman" pitchFamily="18" charset="0"/>
              </a:rPr>
              <a:t> </a:t>
            </a:r>
            <a:r>
              <a:rPr lang="en-US" sz="2696" b="1" dirty="0" err="1">
                <a:solidFill>
                  <a:srgbClr val="008000"/>
                </a:solidFill>
                <a:latin typeface="Times New Roman" pitchFamily="18" charset="0"/>
                <a:cs typeface="Times New Roman" pitchFamily="18" charset="0"/>
              </a:rPr>
              <a:t>vẽ</a:t>
            </a:r>
            <a:r>
              <a:rPr lang="en-US" sz="2696" b="1" dirty="0">
                <a:solidFill>
                  <a:srgbClr val="008000"/>
                </a:solidFill>
                <a:latin typeface="Times New Roman" pitchFamily="18" charset="0"/>
                <a:cs typeface="Times New Roman" pitchFamily="18" charset="0"/>
              </a:rPr>
              <a:t> </a:t>
            </a:r>
            <a:r>
              <a:rPr lang="en-US" sz="2696" b="1" dirty="0" err="1">
                <a:solidFill>
                  <a:srgbClr val="008000"/>
                </a:solidFill>
                <a:latin typeface="Times New Roman" pitchFamily="18" charset="0"/>
                <a:cs typeface="Times New Roman" pitchFamily="18" charset="0"/>
              </a:rPr>
              <a:t>tranh</a:t>
            </a:r>
            <a:r>
              <a:rPr lang="en-US" sz="2696" b="1" dirty="0">
                <a:solidFill>
                  <a:srgbClr val="008000"/>
                </a:solidFill>
                <a:latin typeface="Times New Roman" pitchFamily="18" charset="0"/>
                <a:cs typeface="Times New Roman" pitchFamily="18" charset="0"/>
              </a:rPr>
              <a:t> </a:t>
            </a:r>
            <a:r>
              <a:rPr lang="en-US" sz="2696" b="1" dirty="0" err="1">
                <a:solidFill>
                  <a:srgbClr val="008000"/>
                </a:solidFill>
                <a:latin typeface="Times New Roman" pitchFamily="18" charset="0"/>
                <a:cs typeface="Times New Roman" pitchFamily="18" charset="0"/>
              </a:rPr>
              <a:t>phong</a:t>
            </a:r>
            <a:r>
              <a:rPr lang="en-US" sz="2696" b="1" dirty="0">
                <a:solidFill>
                  <a:srgbClr val="008000"/>
                </a:solidFill>
                <a:latin typeface="Times New Roman" pitchFamily="18" charset="0"/>
                <a:cs typeface="Times New Roman" pitchFamily="18" charset="0"/>
              </a:rPr>
              <a:t> </a:t>
            </a:r>
            <a:r>
              <a:rPr lang="en-US" sz="2696" b="1" dirty="0" err="1">
                <a:solidFill>
                  <a:srgbClr val="008000"/>
                </a:solidFill>
                <a:latin typeface="Times New Roman" pitchFamily="18" charset="0"/>
                <a:cs typeface="Times New Roman" pitchFamily="18" charset="0"/>
              </a:rPr>
              <a:t>cảnh</a:t>
            </a:r>
            <a:r>
              <a:rPr lang="en-US" sz="2696" b="1" dirty="0">
                <a:solidFill>
                  <a:srgbClr val="008000"/>
                </a:solidFill>
                <a:latin typeface="Times New Roman" pitchFamily="18" charset="0"/>
                <a:cs typeface="Times New Roman" pitchFamily="18" charset="0"/>
              </a:rPr>
              <a:t>. </a:t>
            </a:r>
            <a:r>
              <a:rPr lang="en-US" sz="2696" b="1" dirty="0" err="1">
                <a:solidFill>
                  <a:srgbClr val="008000"/>
                </a:solidFill>
                <a:latin typeface="Times New Roman" pitchFamily="18" charset="0"/>
                <a:cs typeface="Times New Roman" pitchFamily="18" charset="0"/>
              </a:rPr>
              <a:t>Khi</a:t>
            </a:r>
            <a:r>
              <a:rPr lang="en-US" sz="2696" b="1" dirty="0">
                <a:solidFill>
                  <a:srgbClr val="008000"/>
                </a:solidFill>
                <a:latin typeface="Times New Roman" pitchFamily="18" charset="0"/>
                <a:cs typeface="Times New Roman" pitchFamily="18" charset="0"/>
              </a:rPr>
              <a:t> </a:t>
            </a:r>
            <a:r>
              <a:rPr lang="en-US" sz="2696" b="1" dirty="0" err="1">
                <a:solidFill>
                  <a:srgbClr val="008000"/>
                </a:solidFill>
                <a:latin typeface="Times New Roman" pitchFamily="18" charset="0"/>
                <a:cs typeface="Times New Roman" pitchFamily="18" charset="0"/>
              </a:rPr>
              <a:t>vẽ</a:t>
            </a:r>
            <a:r>
              <a:rPr lang="en-US" sz="2696" b="1" dirty="0">
                <a:solidFill>
                  <a:srgbClr val="008000"/>
                </a:solidFill>
                <a:latin typeface="Times New Roman" pitchFamily="18" charset="0"/>
                <a:cs typeface="Times New Roman" pitchFamily="18" charset="0"/>
              </a:rPr>
              <a:t> </a:t>
            </a:r>
            <a:r>
              <a:rPr lang="en-US" sz="2696" b="1" dirty="0" err="1">
                <a:solidFill>
                  <a:srgbClr val="008000"/>
                </a:solidFill>
                <a:latin typeface="Times New Roman" pitchFamily="18" charset="0"/>
                <a:cs typeface="Times New Roman" pitchFamily="18" charset="0"/>
              </a:rPr>
              <a:t>tranh</a:t>
            </a:r>
            <a:r>
              <a:rPr lang="en-US" sz="2696" b="1" dirty="0">
                <a:solidFill>
                  <a:srgbClr val="008000"/>
                </a:solidFill>
                <a:latin typeface="Times New Roman" pitchFamily="18" charset="0"/>
                <a:cs typeface="Times New Roman" pitchFamily="18" charset="0"/>
              </a:rPr>
              <a:t> </a:t>
            </a:r>
            <a:r>
              <a:rPr lang="en-US" sz="2696" b="1" dirty="0" err="1">
                <a:solidFill>
                  <a:srgbClr val="008000"/>
                </a:solidFill>
                <a:latin typeface="Times New Roman" pitchFamily="18" charset="0"/>
                <a:cs typeface="Times New Roman" pitchFamily="18" charset="0"/>
              </a:rPr>
              <a:t>cùng</a:t>
            </a:r>
            <a:r>
              <a:rPr lang="en-US" sz="2696" b="1" dirty="0">
                <a:solidFill>
                  <a:srgbClr val="008000"/>
                </a:solidFill>
                <a:latin typeface="Times New Roman" pitchFamily="18" charset="0"/>
                <a:cs typeface="Times New Roman" pitchFamily="18" charset="0"/>
              </a:rPr>
              <a:t> </a:t>
            </a:r>
            <a:r>
              <a:rPr lang="en-US" sz="2696" b="1" dirty="0" err="1">
                <a:solidFill>
                  <a:srgbClr val="008000"/>
                </a:solidFill>
                <a:latin typeface="Times New Roman" pitchFamily="18" charset="0"/>
                <a:cs typeface="Times New Roman" pitchFamily="18" charset="0"/>
              </a:rPr>
              <a:t>nhau</a:t>
            </a:r>
            <a:r>
              <a:rPr lang="en-US" sz="2696" b="1" dirty="0">
                <a:solidFill>
                  <a:srgbClr val="008000"/>
                </a:solidFill>
                <a:latin typeface="Times New Roman" pitchFamily="18" charset="0"/>
                <a:cs typeface="Times New Roman" pitchFamily="18" charset="0"/>
              </a:rPr>
              <a:t>, </a:t>
            </a:r>
            <a:r>
              <a:rPr lang="en-US" sz="2696" b="1" dirty="0" err="1">
                <a:solidFill>
                  <a:srgbClr val="008000"/>
                </a:solidFill>
                <a:latin typeface="Times New Roman" pitchFamily="18" charset="0"/>
                <a:cs typeface="Times New Roman" pitchFamily="18" charset="0"/>
              </a:rPr>
              <a:t>chúng</a:t>
            </a:r>
            <a:r>
              <a:rPr lang="en-US" sz="2696" b="1" dirty="0">
                <a:solidFill>
                  <a:srgbClr val="008000"/>
                </a:solidFill>
                <a:latin typeface="Times New Roman" pitchFamily="18" charset="0"/>
                <a:cs typeface="Times New Roman" pitchFamily="18" charset="0"/>
              </a:rPr>
              <a:t> ta </a:t>
            </a:r>
            <a:r>
              <a:rPr lang="en-US" sz="2696" b="1" dirty="0" err="1">
                <a:solidFill>
                  <a:srgbClr val="008000"/>
                </a:solidFill>
                <a:latin typeface="Times New Roman" pitchFamily="18" charset="0"/>
                <a:cs typeface="Times New Roman" pitchFamily="18" charset="0"/>
              </a:rPr>
              <a:t>sẽ</a:t>
            </a:r>
            <a:r>
              <a:rPr lang="en-US" sz="2696" b="1" dirty="0">
                <a:solidFill>
                  <a:srgbClr val="008000"/>
                </a:solidFill>
                <a:latin typeface="Times New Roman" pitchFamily="18" charset="0"/>
                <a:cs typeface="Times New Roman" pitchFamily="18" charset="0"/>
              </a:rPr>
              <a:t> </a:t>
            </a:r>
            <a:r>
              <a:rPr lang="en-US" sz="2696" b="1" dirty="0" err="1">
                <a:solidFill>
                  <a:srgbClr val="008000"/>
                </a:solidFill>
                <a:latin typeface="Times New Roman" pitchFamily="18" charset="0"/>
                <a:cs typeface="Times New Roman" pitchFamily="18" charset="0"/>
              </a:rPr>
              <a:t>hỗ</a:t>
            </a:r>
            <a:r>
              <a:rPr lang="en-US" sz="2696" b="1" dirty="0">
                <a:solidFill>
                  <a:srgbClr val="008000"/>
                </a:solidFill>
                <a:latin typeface="Times New Roman" pitchFamily="18" charset="0"/>
                <a:cs typeface="Times New Roman" pitchFamily="18" charset="0"/>
              </a:rPr>
              <a:t> </a:t>
            </a:r>
            <a:r>
              <a:rPr lang="en-US" sz="2696" b="1" dirty="0" err="1">
                <a:solidFill>
                  <a:srgbClr val="008000"/>
                </a:solidFill>
                <a:latin typeface="Times New Roman" pitchFamily="18" charset="0"/>
                <a:cs typeface="Times New Roman" pitchFamily="18" charset="0"/>
              </a:rPr>
              <a:t>trợ</a:t>
            </a:r>
            <a:r>
              <a:rPr lang="en-US" sz="2696" b="1" dirty="0">
                <a:solidFill>
                  <a:srgbClr val="008000"/>
                </a:solidFill>
                <a:latin typeface="Times New Roman" pitchFamily="18" charset="0"/>
                <a:cs typeface="Times New Roman" pitchFamily="18" charset="0"/>
              </a:rPr>
              <a:t> </a:t>
            </a:r>
            <a:r>
              <a:rPr lang="en-US" sz="2696" b="1" dirty="0" err="1">
                <a:solidFill>
                  <a:srgbClr val="008000"/>
                </a:solidFill>
                <a:latin typeface="Times New Roman" pitchFamily="18" charset="0"/>
                <a:cs typeface="Times New Roman" pitchFamily="18" charset="0"/>
              </a:rPr>
              <a:t>lẫn</a:t>
            </a:r>
            <a:r>
              <a:rPr lang="en-US" sz="2696" b="1" dirty="0">
                <a:solidFill>
                  <a:srgbClr val="008000"/>
                </a:solidFill>
                <a:latin typeface="Times New Roman" pitchFamily="18" charset="0"/>
                <a:cs typeface="Times New Roman" pitchFamily="18" charset="0"/>
              </a:rPr>
              <a:t> </a:t>
            </a:r>
            <a:r>
              <a:rPr lang="en-US" sz="2696" b="1" dirty="0" err="1">
                <a:solidFill>
                  <a:srgbClr val="008000"/>
                </a:solidFill>
                <a:latin typeface="Times New Roman" pitchFamily="18" charset="0"/>
                <a:cs typeface="Times New Roman" pitchFamily="18" charset="0"/>
              </a:rPr>
              <a:t>nhau</a:t>
            </a:r>
            <a:r>
              <a:rPr lang="en-US" sz="2696" b="1" dirty="0">
                <a:solidFill>
                  <a:srgbClr val="008000"/>
                </a:solidFill>
                <a:latin typeface="Times New Roman" pitchFamily="18" charset="0"/>
                <a:cs typeface="Times New Roman" pitchFamily="18" charset="0"/>
              </a:rPr>
              <a:t>, </a:t>
            </a:r>
            <a:r>
              <a:rPr lang="en-US" sz="2696" b="1" dirty="0" err="1">
                <a:solidFill>
                  <a:srgbClr val="008000"/>
                </a:solidFill>
                <a:latin typeface="Times New Roman" pitchFamily="18" charset="0"/>
                <a:cs typeface="Times New Roman" pitchFamily="18" charset="0"/>
              </a:rPr>
              <a:t>góp</a:t>
            </a:r>
            <a:r>
              <a:rPr lang="en-US" sz="2696" b="1" dirty="0">
                <a:solidFill>
                  <a:srgbClr val="008000"/>
                </a:solidFill>
                <a:latin typeface="Times New Roman" pitchFamily="18" charset="0"/>
                <a:cs typeface="Times New Roman" pitchFamily="18" charset="0"/>
              </a:rPr>
              <a:t> ý </a:t>
            </a:r>
            <a:r>
              <a:rPr lang="en-US" sz="2696" b="1" dirty="0" err="1">
                <a:solidFill>
                  <a:srgbClr val="008000"/>
                </a:solidFill>
                <a:latin typeface="Times New Roman" pitchFamily="18" charset="0"/>
                <a:cs typeface="Times New Roman" pitchFamily="18" charset="0"/>
              </a:rPr>
              <a:t>cho</a:t>
            </a:r>
            <a:r>
              <a:rPr lang="en-US" sz="2696" b="1" dirty="0">
                <a:solidFill>
                  <a:srgbClr val="008000"/>
                </a:solidFill>
                <a:latin typeface="Times New Roman" pitchFamily="18" charset="0"/>
                <a:cs typeface="Times New Roman" pitchFamily="18" charset="0"/>
              </a:rPr>
              <a:t> </a:t>
            </a:r>
            <a:r>
              <a:rPr lang="en-US" sz="2696" b="1" dirty="0" err="1">
                <a:solidFill>
                  <a:srgbClr val="008000"/>
                </a:solidFill>
                <a:latin typeface="Times New Roman" pitchFamily="18" charset="0"/>
                <a:cs typeface="Times New Roman" pitchFamily="18" charset="0"/>
              </a:rPr>
              <a:t>nhau</a:t>
            </a:r>
            <a:r>
              <a:rPr lang="en-US" sz="2696" b="1" dirty="0">
                <a:solidFill>
                  <a:srgbClr val="008000"/>
                </a:solidFill>
                <a:latin typeface="Times New Roman" pitchFamily="18" charset="0"/>
                <a:cs typeface="Times New Roman" pitchFamily="18" charset="0"/>
              </a:rPr>
              <a:t> </a:t>
            </a:r>
            <a:r>
              <a:rPr lang="en-US" sz="2696" b="1" dirty="0" err="1">
                <a:solidFill>
                  <a:srgbClr val="008000"/>
                </a:solidFill>
                <a:latin typeface="Times New Roman" pitchFamily="18" charset="0"/>
                <a:cs typeface="Times New Roman" pitchFamily="18" charset="0"/>
              </a:rPr>
              <a:t>về</a:t>
            </a:r>
            <a:r>
              <a:rPr lang="en-US" sz="2696" b="1" dirty="0">
                <a:solidFill>
                  <a:srgbClr val="008000"/>
                </a:solidFill>
                <a:latin typeface="Times New Roman" pitchFamily="18" charset="0"/>
                <a:cs typeface="Times New Roman" pitchFamily="18" charset="0"/>
              </a:rPr>
              <a:t> </a:t>
            </a:r>
            <a:r>
              <a:rPr lang="en-US" sz="2696" b="1" dirty="0" err="1">
                <a:solidFill>
                  <a:srgbClr val="008000"/>
                </a:solidFill>
                <a:latin typeface="Times New Roman" pitchFamily="18" charset="0"/>
                <a:cs typeface="Times New Roman" pitchFamily="18" charset="0"/>
              </a:rPr>
              <a:t>bố</a:t>
            </a:r>
            <a:r>
              <a:rPr lang="en-US" sz="2696" b="1" dirty="0">
                <a:solidFill>
                  <a:srgbClr val="008000"/>
                </a:solidFill>
                <a:latin typeface="Times New Roman" pitchFamily="18" charset="0"/>
                <a:cs typeface="Times New Roman" pitchFamily="18" charset="0"/>
              </a:rPr>
              <a:t> </a:t>
            </a:r>
            <a:r>
              <a:rPr lang="en-US" sz="2696" b="1" dirty="0" err="1">
                <a:solidFill>
                  <a:srgbClr val="008000"/>
                </a:solidFill>
                <a:latin typeface="Times New Roman" pitchFamily="18" charset="0"/>
                <a:cs typeface="Times New Roman" pitchFamily="18" charset="0"/>
              </a:rPr>
              <a:t>cục,màu</a:t>
            </a:r>
            <a:r>
              <a:rPr lang="en-US" sz="2696" b="1" dirty="0">
                <a:solidFill>
                  <a:srgbClr val="008000"/>
                </a:solidFill>
                <a:latin typeface="Times New Roman" pitchFamily="18" charset="0"/>
                <a:cs typeface="Times New Roman" pitchFamily="18" charset="0"/>
              </a:rPr>
              <a:t> </a:t>
            </a:r>
            <a:r>
              <a:rPr lang="en-US" sz="2696" b="1" dirty="0" err="1">
                <a:solidFill>
                  <a:srgbClr val="008000"/>
                </a:solidFill>
                <a:latin typeface="Times New Roman" pitchFamily="18" charset="0"/>
                <a:cs typeface="Times New Roman" pitchFamily="18" charset="0"/>
              </a:rPr>
              <a:t>sắc</a:t>
            </a:r>
            <a:r>
              <a:rPr lang="en-US" sz="2696" b="1" dirty="0">
                <a:solidFill>
                  <a:srgbClr val="008000"/>
                </a:solidFill>
                <a:latin typeface="Times New Roman" pitchFamily="18" charset="0"/>
                <a:cs typeface="Times New Roman" pitchFamily="18" charset="0"/>
              </a:rPr>
              <a:t>,… </a:t>
            </a:r>
            <a:r>
              <a:rPr lang="en-US" sz="2696" b="1" dirty="0" err="1">
                <a:solidFill>
                  <a:srgbClr val="008000"/>
                </a:solidFill>
                <a:latin typeface="Times New Roman" pitchFamily="18" charset="0"/>
                <a:cs typeface="Times New Roman" pitchFamily="18" charset="0"/>
              </a:rPr>
              <a:t>làm</a:t>
            </a:r>
            <a:r>
              <a:rPr lang="en-US" sz="2696" b="1" dirty="0">
                <a:solidFill>
                  <a:srgbClr val="008000"/>
                </a:solidFill>
                <a:latin typeface="Times New Roman" pitchFamily="18" charset="0"/>
                <a:cs typeface="Times New Roman" pitchFamily="18" charset="0"/>
              </a:rPr>
              <a:t> </a:t>
            </a:r>
            <a:r>
              <a:rPr lang="en-US" sz="2696" b="1" dirty="0" err="1">
                <a:solidFill>
                  <a:srgbClr val="008000"/>
                </a:solidFill>
                <a:latin typeface="Times New Roman" pitchFamily="18" charset="0"/>
                <a:cs typeface="Times New Roman" pitchFamily="18" charset="0"/>
              </a:rPr>
              <a:t>cho</a:t>
            </a:r>
            <a:r>
              <a:rPr lang="en-US" sz="2696" b="1" dirty="0">
                <a:solidFill>
                  <a:srgbClr val="008000"/>
                </a:solidFill>
                <a:latin typeface="Times New Roman" pitchFamily="18" charset="0"/>
                <a:cs typeface="Times New Roman" pitchFamily="18" charset="0"/>
              </a:rPr>
              <a:t> </a:t>
            </a:r>
            <a:r>
              <a:rPr lang="en-US" sz="2696" b="1" dirty="0" err="1">
                <a:solidFill>
                  <a:srgbClr val="008000"/>
                </a:solidFill>
                <a:latin typeface="Times New Roman" pitchFamily="18" charset="0"/>
                <a:cs typeface="Times New Roman" pitchFamily="18" charset="0"/>
              </a:rPr>
              <a:t>bức</a:t>
            </a:r>
            <a:r>
              <a:rPr lang="en-US" sz="2696" b="1" dirty="0">
                <a:solidFill>
                  <a:srgbClr val="008000"/>
                </a:solidFill>
                <a:latin typeface="Times New Roman" pitchFamily="18" charset="0"/>
                <a:cs typeface="Times New Roman" pitchFamily="18" charset="0"/>
              </a:rPr>
              <a:t> </a:t>
            </a:r>
            <a:r>
              <a:rPr lang="en-US" sz="2696" b="1" dirty="0" err="1">
                <a:solidFill>
                  <a:srgbClr val="008000"/>
                </a:solidFill>
                <a:latin typeface="Times New Roman" pitchFamily="18" charset="0"/>
                <a:cs typeface="Times New Roman" pitchFamily="18" charset="0"/>
              </a:rPr>
              <a:t>tranh</a:t>
            </a:r>
            <a:r>
              <a:rPr lang="en-US" sz="2696" b="1" dirty="0">
                <a:solidFill>
                  <a:srgbClr val="008000"/>
                </a:solidFill>
                <a:latin typeface="Times New Roman" pitchFamily="18" charset="0"/>
                <a:cs typeface="Times New Roman" pitchFamily="18" charset="0"/>
              </a:rPr>
              <a:t> </a:t>
            </a:r>
            <a:r>
              <a:rPr lang="en-US" sz="2696" b="1" dirty="0" err="1">
                <a:solidFill>
                  <a:srgbClr val="008000"/>
                </a:solidFill>
                <a:latin typeface="Times New Roman" pitchFamily="18" charset="0"/>
                <a:cs typeface="Times New Roman" pitchFamily="18" charset="0"/>
              </a:rPr>
              <a:t>sinh</a:t>
            </a:r>
            <a:r>
              <a:rPr lang="en-US" sz="2696" b="1" dirty="0">
                <a:solidFill>
                  <a:srgbClr val="008000"/>
                </a:solidFill>
                <a:latin typeface="Times New Roman" pitchFamily="18" charset="0"/>
                <a:cs typeface="Times New Roman" pitchFamily="18" charset="0"/>
              </a:rPr>
              <a:t> </a:t>
            </a:r>
            <a:r>
              <a:rPr lang="en-US" sz="2696" b="1" dirty="0" err="1">
                <a:solidFill>
                  <a:srgbClr val="008000"/>
                </a:solidFill>
                <a:latin typeface="Times New Roman" pitchFamily="18" charset="0"/>
                <a:cs typeface="Times New Roman" pitchFamily="18" charset="0"/>
              </a:rPr>
              <a:t>động</a:t>
            </a:r>
            <a:r>
              <a:rPr lang="en-US" sz="2696" b="1" dirty="0">
                <a:solidFill>
                  <a:srgbClr val="008000"/>
                </a:solidFill>
                <a:latin typeface="Times New Roman" pitchFamily="18" charset="0"/>
                <a:cs typeface="Times New Roman" pitchFamily="18" charset="0"/>
              </a:rPr>
              <a:t> </a:t>
            </a:r>
            <a:r>
              <a:rPr lang="en-US" sz="2696" b="1" dirty="0" err="1">
                <a:solidFill>
                  <a:srgbClr val="008000"/>
                </a:solidFill>
                <a:latin typeface="Times New Roman" pitchFamily="18" charset="0"/>
                <a:cs typeface="Times New Roman" pitchFamily="18" charset="0"/>
              </a:rPr>
              <a:t>và</a:t>
            </a:r>
            <a:r>
              <a:rPr lang="en-US" sz="2696" b="1" dirty="0">
                <a:solidFill>
                  <a:srgbClr val="008000"/>
                </a:solidFill>
                <a:latin typeface="Times New Roman" pitchFamily="18" charset="0"/>
                <a:cs typeface="Times New Roman" pitchFamily="18" charset="0"/>
              </a:rPr>
              <a:t> </a:t>
            </a:r>
            <a:r>
              <a:rPr lang="en-US" sz="2696" b="1" dirty="0" err="1">
                <a:solidFill>
                  <a:srgbClr val="008000"/>
                </a:solidFill>
                <a:latin typeface="Times New Roman" pitchFamily="18" charset="0"/>
                <a:cs typeface="Times New Roman" pitchFamily="18" charset="0"/>
              </a:rPr>
              <a:t>đẹp</a:t>
            </a:r>
            <a:r>
              <a:rPr lang="en-US" sz="2696" b="1" dirty="0">
                <a:solidFill>
                  <a:srgbClr val="008000"/>
                </a:solidFill>
                <a:latin typeface="Times New Roman" pitchFamily="18" charset="0"/>
                <a:cs typeface="Times New Roman" pitchFamily="18" charset="0"/>
              </a:rPr>
              <a:t> </a:t>
            </a:r>
            <a:r>
              <a:rPr lang="en-US" sz="2696" b="1" dirty="0" err="1">
                <a:solidFill>
                  <a:srgbClr val="008000"/>
                </a:solidFill>
                <a:latin typeface="Times New Roman" pitchFamily="18" charset="0"/>
                <a:cs typeface="Times New Roman" pitchFamily="18" charset="0"/>
              </a:rPr>
              <a:t>hơn</a:t>
            </a:r>
            <a:r>
              <a:rPr lang="en-US" sz="2696" b="1" dirty="0">
                <a:solidFill>
                  <a:srgbClr val="008000"/>
                </a:solidFill>
                <a:latin typeface="Times New Roman" panose="02020603050405020304" pitchFamily="18" charset="0"/>
                <a:cs typeface="Times New Roman" panose="02020603050405020304" pitchFamily="18" charset="0"/>
              </a:rPr>
              <a:t>.</a:t>
            </a:r>
          </a:p>
        </p:txBody>
      </p:sp>
      <p:sp>
        <p:nvSpPr>
          <p:cNvPr id="2" name="AutoShape 2" descr="Top 10 bài văn mẫu kể về kỳ nghỉ hè của em - Bài viết hay"/>
          <p:cNvSpPr>
            <a:spLocks noChangeAspect="1" noChangeArrowheads="1"/>
          </p:cNvSpPr>
          <p:nvPr/>
        </p:nvSpPr>
        <p:spPr bwMode="auto">
          <a:xfrm>
            <a:off x="116533" y="-103862"/>
            <a:ext cx="228310" cy="2283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493" tIns="34247" rIns="68493" bIns="34247" numCol="1" anchor="t" anchorCtr="0" compatLnSpc="1">
            <a:prstTxWarp prst="textNoShape">
              <a:avLst/>
            </a:prstTxWarp>
          </a:bodyPr>
          <a:lstStyle/>
          <a:p>
            <a:endParaRPr lang="en-US" sz="1348"/>
          </a:p>
        </p:txBody>
      </p:sp>
      <p:sp>
        <p:nvSpPr>
          <p:cNvPr id="3" name="AutoShape 4" descr="Top 10 bài văn mẫu kể về kỳ nghỉ hè của em - Bài viết hay"/>
          <p:cNvSpPr>
            <a:spLocks noChangeAspect="1" noChangeArrowheads="1"/>
          </p:cNvSpPr>
          <p:nvPr/>
        </p:nvSpPr>
        <p:spPr bwMode="auto">
          <a:xfrm>
            <a:off x="230688" y="10293"/>
            <a:ext cx="228310" cy="2283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493" tIns="34247" rIns="68493" bIns="34247" numCol="1" anchor="t" anchorCtr="0" compatLnSpc="1">
            <a:prstTxWarp prst="textNoShape">
              <a:avLst/>
            </a:prstTxWarp>
          </a:bodyPr>
          <a:lstStyle/>
          <a:p>
            <a:endParaRPr lang="en-US" sz="1348"/>
          </a:p>
        </p:txBody>
      </p:sp>
      <p:pic>
        <p:nvPicPr>
          <p:cNvPr id="7" name="Picture 6"/>
          <p:cNvPicPr>
            <a:picLocks noChangeAspect="1"/>
          </p:cNvPicPr>
          <p:nvPr/>
        </p:nvPicPr>
        <p:blipFill rotWithShape="1">
          <a:blip r:embed="rId2"/>
          <a:srcRect l="39153" t="25555" r="39590" b="32222"/>
          <a:stretch/>
        </p:blipFill>
        <p:spPr>
          <a:xfrm>
            <a:off x="5322627" y="2584912"/>
            <a:ext cx="6858543" cy="4273087"/>
          </a:xfrm>
          <a:prstGeom prst="rect">
            <a:avLst/>
          </a:prstGeom>
        </p:spPr>
      </p:pic>
      <p:sp>
        <p:nvSpPr>
          <p:cNvPr id="19" name="Rectangle 18"/>
          <p:cNvSpPr/>
          <p:nvPr/>
        </p:nvSpPr>
        <p:spPr>
          <a:xfrm>
            <a:off x="-10828" y="2005887"/>
            <a:ext cx="12191999" cy="922047"/>
          </a:xfrm>
          <a:prstGeom prst="rect">
            <a:avLst/>
          </a:prstGeom>
        </p:spPr>
        <p:txBody>
          <a:bodyPr wrap="square">
            <a:spAutoFit/>
          </a:bodyPr>
          <a:lstStyle/>
          <a:p>
            <a:pPr algn="just"/>
            <a:r>
              <a:rPr lang="en-US" sz="2696" b="1" dirty="0">
                <a:solidFill>
                  <a:srgbClr val="0000CC"/>
                </a:solidFill>
                <a:latin typeface="Times New Roman" pitchFamily="18" charset="0"/>
                <a:cs typeface="Times New Roman" pitchFamily="18" charset="0"/>
              </a:rPr>
              <a:t>* </a:t>
            </a:r>
            <a:r>
              <a:rPr lang="en-US" sz="2696" b="1" dirty="0" err="1">
                <a:solidFill>
                  <a:srgbClr val="0000CC"/>
                </a:solidFill>
                <a:latin typeface="Times New Roman" pitchFamily="18" charset="0"/>
                <a:cs typeface="Times New Roman" pitchFamily="18" charset="0"/>
              </a:rPr>
              <a:t>Bài</a:t>
            </a:r>
            <a:r>
              <a:rPr lang="en-US" sz="2696" b="1" dirty="0">
                <a:solidFill>
                  <a:srgbClr val="0000CC"/>
                </a:solidFill>
                <a:latin typeface="Times New Roman" pitchFamily="18" charset="0"/>
                <a:cs typeface="Times New Roman" pitchFamily="18" charset="0"/>
              </a:rPr>
              <a:t> 1. </a:t>
            </a:r>
            <a:r>
              <a:rPr lang="nl-NL" sz="2696" b="1" dirty="0">
                <a:solidFill>
                  <a:srgbClr val="0000CC"/>
                </a:solidFill>
                <a:latin typeface="Times New Roman" panose="02020603050405020304" pitchFamily="18" charset="0"/>
                <a:cs typeface="Times New Roman" panose="02020603050405020304" pitchFamily="18" charset="0"/>
              </a:rPr>
              <a:t>Nói về các hoạt động của các bạn trong tranh. Em đoán xem các bạn cảm thấy thế nào khi làm việc cùng nhau</a:t>
            </a:r>
            <a:endParaRPr lang="en-US" sz="2696" b="1" dirty="0">
              <a:solidFill>
                <a:srgbClr val="0000CC"/>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0" y="1501254"/>
            <a:ext cx="12192000" cy="523220"/>
          </a:xfrm>
          <a:prstGeom prst="rect">
            <a:avLst/>
          </a:prstGeom>
          <a:noFill/>
        </p:spPr>
        <p:txBody>
          <a:bodyPr wrap="square" rtlCol="0">
            <a:spAutoFit/>
          </a:bodyPr>
          <a:lstStyle/>
          <a:p>
            <a:r>
              <a:rPr lang="en-US" sz="2800" b="1" dirty="0">
                <a:solidFill>
                  <a:srgbClr val="008000"/>
                </a:solidFill>
                <a:latin typeface="Times New Roman" pitchFamily="18" charset="0"/>
                <a:cs typeface="Times New Roman" pitchFamily="18" charset="0"/>
              </a:rPr>
              <a:t>IV. </a:t>
            </a:r>
            <a:r>
              <a:rPr lang="en-US" sz="2800" b="1" dirty="0" err="1">
                <a:solidFill>
                  <a:srgbClr val="008000"/>
                </a:solidFill>
                <a:latin typeface="Times New Roman" pitchFamily="18" charset="0"/>
                <a:cs typeface="Times New Roman" pitchFamily="18" charset="0"/>
              </a:rPr>
              <a:t>Nói</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và</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nghe</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Cùng</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vui</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làm</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việc</a:t>
            </a:r>
            <a:r>
              <a:rPr lang="en-US" sz="2800" b="1" dirty="0">
                <a:solidFill>
                  <a:srgbClr val="008000"/>
                </a:solidFill>
                <a:latin typeface="Times New Roman" pitchFamily="18" charset="0"/>
                <a:cs typeface="Times New Roman" pitchFamily="18" charset="0"/>
              </a:rPr>
              <a:t>. </a:t>
            </a:r>
          </a:p>
        </p:txBody>
      </p:sp>
      <p:sp>
        <p:nvSpPr>
          <p:cNvPr id="23" name="TextBox 22"/>
          <p:cNvSpPr txBox="1"/>
          <p:nvPr/>
        </p:nvSpPr>
        <p:spPr>
          <a:xfrm>
            <a:off x="7729" y="500050"/>
            <a:ext cx="12176542" cy="500050"/>
          </a:xfrm>
          <a:prstGeom prst="rect">
            <a:avLst/>
          </a:prstGeom>
          <a:noFill/>
        </p:spPr>
        <p:txBody>
          <a:bodyPr wrap="square" lIns="68492" tIns="34247" rIns="68492" bIns="34247"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11" name="TextBox 10">
            <a:extLst>
              <a:ext uri="{FF2B5EF4-FFF2-40B4-BE49-F238E27FC236}">
                <a16:creationId xmlns:a16="http://schemas.microsoft.com/office/drawing/2014/main" id="{276F728A-2135-4F33-8D17-C2DF9DCF98B1}"/>
              </a:ext>
            </a:extLst>
          </p:cNvPr>
          <p:cNvSpPr txBox="1"/>
          <p:nvPr/>
        </p:nvSpPr>
        <p:spPr>
          <a:xfrm>
            <a:off x="7729" y="0"/>
            <a:ext cx="12176542" cy="500050"/>
          </a:xfrm>
          <a:prstGeom prst="rect">
            <a:avLst/>
          </a:prstGeom>
          <a:noFill/>
        </p:spPr>
        <p:txBody>
          <a:bodyPr wrap="square" lIns="68492" tIns="34247" rIns="68492" bIns="34247" rtlCol="0">
            <a:spAutoFit/>
          </a:bodyPr>
          <a:lstStyle/>
          <a:p>
            <a:pPr algn="ctr"/>
            <a:r>
              <a:rPr lang="en-US" sz="2800" b="1" err="1">
                <a:solidFill>
                  <a:srgbClr val="0000CC"/>
                </a:solidFill>
                <a:latin typeface="Times New Roman" pitchFamily="18" charset="0"/>
                <a:cs typeface="Times New Roman" pitchFamily="18" charset="0"/>
              </a:rPr>
              <a:t>Thứ</a:t>
            </a:r>
            <a:r>
              <a:rPr lang="en-US" sz="2800" b="1">
                <a:solidFill>
                  <a:srgbClr val="0000CC"/>
                </a:solidFill>
                <a:latin typeface="Times New Roman" pitchFamily="18" charset="0"/>
                <a:cs typeface="Times New Roman" pitchFamily="18" charset="0"/>
              </a:rPr>
              <a:t>  </a:t>
            </a:r>
            <a:r>
              <a:rPr lang="en-US" sz="2800" b="1" dirty="0">
                <a:solidFill>
                  <a:srgbClr val="0000CC"/>
                </a:solidFill>
                <a:latin typeface="Times New Roman" pitchFamily="18" charset="0"/>
                <a:cs typeface="Times New Roman" pitchFamily="18" charset="0"/>
              </a:rPr>
              <a:t>H</a:t>
            </a:r>
            <a:r>
              <a:rPr lang="en-US" sz="2800" b="1">
                <a:solidFill>
                  <a:srgbClr val="0000CC"/>
                </a:solidFill>
                <a:latin typeface="Times New Roman" pitchFamily="18" charset="0"/>
                <a:cs typeface="Times New Roman" pitchFamily="18" charset="0"/>
              </a:rPr>
              <a:t>ai </a:t>
            </a:r>
            <a:r>
              <a:rPr lang="en-US" sz="2800" b="1" err="1">
                <a:solidFill>
                  <a:srgbClr val="0000CC"/>
                </a:solidFill>
                <a:latin typeface="Times New Roman" pitchFamily="18" charset="0"/>
                <a:cs typeface="Times New Roman" pitchFamily="18" charset="0"/>
              </a:rPr>
              <a:t>ngày</a:t>
            </a:r>
            <a:r>
              <a:rPr lang="en-US" sz="2800" b="1">
                <a:solidFill>
                  <a:srgbClr val="0000CC"/>
                </a:solidFill>
                <a:latin typeface="Times New Roman" pitchFamily="18" charset="0"/>
                <a:cs typeface="Times New Roman" pitchFamily="18" charset="0"/>
              </a:rPr>
              <a:t> 10 </a:t>
            </a:r>
            <a:r>
              <a:rPr lang="en-US" sz="2800" b="1" dirty="0" err="1">
                <a:solidFill>
                  <a:srgbClr val="0000CC"/>
                </a:solidFill>
                <a:latin typeface="Times New Roman" pitchFamily="18" charset="0"/>
                <a:cs typeface="Times New Roman" pitchFamily="18" charset="0"/>
              </a:rPr>
              <a:t>tháng</a:t>
            </a:r>
            <a:r>
              <a:rPr lang="en-US" sz="2800" b="1" dirty="0">
                <a:solidFill>
                  <a:srgbClr val="0000CC"/>
                </a:solidFill>
                <a:latin typeface="Times New Roman" pitchFamily="18" charset="0"/>
                <a:cs typeface="Times New Roman" pitchFamily="18" charset="0"/>
              </a:rPr>
              <a:t> 3 </a:t>
            </a:r>
            <a:r>
              <a:rPr lang="en-US" sz="2800" b="1" dirty="0" err="1">
                <a:solidFill>
                  <a:srgbClr val="0000CC"/>
                </a:solidFill>
                <a:latin typeface="Times New Roman" pitchFamily="18" charset="0"/>
                <a:cs typeface="Times New Roman" pitchFamily="18" charset="0"/>
              </a:rPr>
              <a:t>năm</a:t>
            </a:r>
            <a:r>
              <a:rPr lang="en-US" sz="2800" b="1" dirty="0">
                <a:solidFill>
                  <a:srgbClr val="0000CC"/>
                </a:solidFill>
                <a:latin typeface="Times New Roman" pitchFamily="18" charset="0"/>
                <a:cs typeface="Times New Roman" pitchFamily="18" charset="0"/>
              </a:rPr>
              <a:t> 2025</a:t>
            </a:r>
            <a:endParaRPr lang="vi-VN" sz="2800" b="1" dirty="0">
              <a:solidFill>
                <a:srgbClr val="0000CC"/>
              </a:solidFill>
              <a:latin typeface="Times New Roman" pitchFamily="18" charset="0"/>
              <a:cs typeface="Times New Roman" pitchFamily="18" charset="0"/>
            </a:endParaRPr>
          </a:p>
        </p:txBody>
      </p:sp>
      <p:sp>
        <p:nvSpPr>
          <p:cNvPr id="12" name="Rectangle 11">
            <a:extLst>
              <a:ext uri="{FF2B5EF4-FFF2-40B4-BE49-F238E27FC236}">
                <a16:creationId xmlns:a16="http://schemas.microsoft.com/office/drawing/2014/main" id="{15CBC273-8A89-441F-BDA2-1B0636E653AE}"/>
              </a:ext>
            </a:extLst>
          </p:cNvPr>
          <p:cNvSpPr/>
          <p:nvPr/>
        </p:nvSpPr>
        <p:spPr>
          <a:xfrm>
            <a:off x="0" y="922228"/>
            <a:ext cx="12192000" cy="523220"/>
          </a:xfrm>
          <a:prstGeom prst="rect">
            <a:avLst/>
          </a:prstGeom>
        </p:spPr>
        <p:txBody>
          <a:bodyPr wrap="square">
            <a:spAutoFit/>
          </a:bodyPr>
          <a:lstStyle/>
          <a:p>
            <a:pPr algn="ctr"/>
            <a:r>
              <a:rPr lang="en-US" sz="2800" b="1" dirty="0" err="1">
                <a:solidFill>
                  <a:srgbClr val="FF0000"/>
                </a:solidFill>
                <a:latin typeface="Times New Roman" pitchFamily="18" charset="0"/>
                <a:cs typeface="Times New Roman" pitchFamily="18" charset="0"/>
              </a:rPr>
              <a:t>Tiết</a:t>
            </a:r>
            <a:r>
              <a:rPr lang="en-US" sz="2800" b="1" dirty="0">
                <a:solidFill>
                  <a:srgbClr val="FF0000"/>
                </a:solidFill>
                <a:latin typeface="Times New Roman" pitchFamily="18" charset="0"/>
                <a:cs typeface="Times New Roman" pitchFamily="18" charset="0"/>
              </a:rPr>
              <a:t> 169. </a:t>
            </a:r>
            <a:r>
              <a:rPr lang="en-US" sz="2800" b="1" dirty="0" err="1">
                <a:solidFill>
                  <a:srgbClr val="FF0000"/>
                </a:solidFill>
                <a:latin typeface="Times New Roman" pitchFamily="18" charset="0"/>
                <a:cs typeface="Times New Roman" pitchFamily="18" charset="0"/>
              </a:rPr>
              <a:t>Mèo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câu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cá</a:t>
            </a:r>
            <a:endParaRPr 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27039943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10828" y="3043220"/>
            <a:ext cx="5933956" cy="2677656"/>
          </a:xfrm>
          <a:prstGeom prst="rect">
            <a:avLst/>
          </a:prstGeom>
        </p:spPr>
        <p:txBody>
          <a:bodyPr wrap="square">
            <a:spAutoFit/>
          </a:bodyPr>
          <a:lstStyle/>
          <a:p>
            <a:pPr algn="just"/>
            <a:r>
              <a:rPr lang="en-US" sz="2800" b="1" dirty="0">
                <a:solidFill>
                  <a:srgbClr val="008000"/>
                </a:solidFill>
                <a:latin typeface="Times New Roman" pitchFamily="18" charset="0"/>
                <a:cs typeface="Times New Roman" pitchFamily="18" charset="0"/>
              </a:rPr>
              <a:t>     * Hai </a:t>
            </a:r>
            <a:r>
              <a:rPr lang="en-US" sz="2800" b="1" dirty="0" err="1">
                <a:solidFill>
                  <a:srgbClr val="008000"/>
                </a:solidFill>
                <a:latin typeface="Times New Roman" pitchFamily="18" charset="0"/>
                <a:cs typeface="Times New Roman" pitchFamily="18" charset="0"/>
              </a:rPr>
              <a:t>bạn</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đang</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cùng</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nhau</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quét</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dọn</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vệ</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sinh</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trong</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trường</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Làm</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việc</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như</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thế</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sẽ</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giúp</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công</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việc</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nhanh</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chóng</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hoàn</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thành</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sạch</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sẽ</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Các</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bạn</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thêm</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hiểu</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nhau</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và</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yêu</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quý</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nhau</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hơn</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vui</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vẻ</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hơn</a:t>
            </a:r>
            <a:r>
              <a:rPr lang="en-US" sz="2800" b="1" dirty="0">
                <a:solidFill>
                  <a:srgbClr val="008000"/>
                </a:solidFill>
                <a:latin typeface="Times New Roman" panose="02020603050405020304" pitchFamily="18" charset="0"/>
                <a:cs typeface="Times New Roman" panose="02020603050405020304" pitchFamily="18" charset="0"/>
              </a:rPr>
              <a:t>.</a:t>
            </a:r>
          </a:p>
        </p:txBody>
      </p:sp>
      <p:sp>
        <p:nvSpPr>
          <p:cNvPr id="2" name="AutoShape 2" descr="Top 10 bài văn mẫu kể về kỳ nghỉ hè của em - Bài viết hay"/>
          <p:cNvSpPr>
            <a:spLocks noChangeAspect="1" noChangeArrowheads="1"/>
          </p:cNvSpPr>
          <p:nvPr/>
        </p:nvSpPr>
        <p:spPr bwMode="auto">
          <a:xfrm>
            <a:off x="116533" y="-103862"/>
            <a:ext cx="228310" cy="2283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493" tIns="34247" rIns="68493" bIns="34247" numCol="1" anchor="t" anchorCtr="0" compatLnSpc="1">
            <a:prstTxWarp prst="textNoShape">
              <a:avLst/>
            </a:prstTxWarp>
          </a:bodyPr>
          <a:lstStyle/>
          <a:p>
            <a:endParaRPr lang="en-US" sz="1348"/>
          </a:p>
        </p:txBody>
      </p:sp>
      <p:sp>
        <p:nvSpPr>
          <p:cNvPr id="3" name="AutoShape 4" descr="Top 10 bài văn mẫu kể về kỳ nghỉ hè của em - Bài viết hay"/>
          <p:cNvSpPr>
            <a:spLocks noChangeAspect="1" noChangeArrowheads="1"/>
          </p:cNvSpPr>
          <p:nvPr/>
        </p:nvSpPr>
        <p:spPr bwMode="auto">
          <a:xfrm>
            <a:off x="230688" y="10293"/>
            <a:ext cx="228310" cy="2283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493" tIns="34247" rIns="68493" bIns="34247" numCol="1" anchor="t" anchorCtr="0" compatLnSpc="1">
            <a:prstTxWarp prst="textNoShape">
              <a:avLst/>
            </a:prstTxWarp>
          </a:bodyPr>
          <a:lstStyle/>
          <a:p>
            <a:endParaRPr lang="en-US" sz="1348"/>
          </a:p>
        </p:txBody>
      </p:sp>
      <p:pic>
        <p:nvPicPr>
          <p:cNvPr id="7" name="Picture 6"/>
          <p:cNvPicPr>
            <a:picLocks noChangeAspect="1"/>
          </p:cNvPicPr>
          <p:nvPr/>
        </p:nvPicPr>
        <p:blipFill rotWithShape="1">
          <a:blip r:embed="rId2"/>
          <a:srcRect l="60402" t="25555" r="18333" b="32222"/>
          <a:stretch/>
        </p:blipFill>
        <p:spPr>
          <a:xfrm>
            <a:off x="6045957" y="2715903"/>
            <a:ext cx="6135213" cy="3946127"/>
          </a:xfrm>
          <a:prstGeom prst="rect">
            <a:avLst/>
          </a:prstGeom>
        </p:spPr>
      </p:pic>
      <p:sp>
        <p:nvSpPr>
          <p:cNvPr id="19" name="Rectangle 18"/>
          <p:cNvSpPr/>
          <p:nvPr/>
        </p:nvSpPr>
        <p:spPr>
          <a:xfrm>
            <a:off x="-10828" y="2005887"/>
            <a:ext cx="12191999" cy="922047"/>
          </a:xfrm>
          <a:prstGeom prst="rect">
            <a:avLst/>
          </a:prstGeom>
        </p:spPr>
        <p:txBody>
          <a:bodyPr wrap="square">
            <a:spAutoFit/>
          </a:bodyPr>
          <a:lstStyle/>
          <a:p>
            <a:pPr algn="just"/>
            <a:r>
              <a:rPr lang="en-US" sz="2696" b="1" dirty="0">
                <a:solidFill>
                  <a:srgbClr val="0000CC"/>
                </a:solidFill>
                <a:latin typeface="Times New Roman" pitchFamily="18" charset="0"/>
                <a:cs typeface="Times New Roman" pitchFamily="18" charset="0"/>
              </a:rPr>
              <a:t>* </a:t>
            </a:r>
            <a:r>
              <a:rPr lang="en-US" sz="2696" b="1" dirty="0" err="1">
                <a:solidFill>
                  <a:srgbClr val="0000CC"/>
                </a:solidFill>
                <a:latin typeface="Times New Roman" pitchFamily="18" charset="0"/>
                <a:cs typeface="Times New Roman" pitchFamily="18" charset="0"/>
              </a:rPr>
              <a:t>Bài</a:t>
            </a:r>
            <a:r>
              <a:rPr lang="en-US" sz="2696" b="1" dirty="0">
                <a:solidFill>
                  <a:srgbClr val="0000CC"/>
                </a:solidFill>
                <a:latin typeface="Times New Roman" pitchFamily="18" charset="0"/>
                <a:cs typeface="Times New Roman" pitchFamily="18" charset="0"/>
              </a:rPr>
              <a:t> 1. </a:t>
            </a:r>
            <a:r>
              <a:rPr lang="nl-NL" sz="2696" b="1" dirty="0">
                <a:solidFill>
                  <a:srgbClr val="0000CC"/>
                </a:solidFill>
                <a:latin typeface="Times New Roman" panose="02020603050405020304" pitchFamily="18" charset="0"/>
                <a:cs typeface="Times New Roman" panose="02020603050405020304" pitchFamily="18" charset="0"/>
              </a:rPr>
              <a:t>Nói về các hoạt động của các bạn trong tranh. Em đoán xem các bạn cảm thấy thế nào khi làm việc cùng nhau</a:t>
            </a:r>
            <a:endParaRPr lang="en-US" sz="2696" b="1" dirty="0">
              <a:solidFill>
                <a:srgbClr val="0000CC"/>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0" y="1501254"/>
            <a:ext cx="12192000" cy="523220"/>
          </a:xfrm>
          <a:prstGeom prst="rect">
            <a:avLst/>
          </a:prstGeom>
          <a:noFill/>
        </p:spPr>
        <p:txBody>
          <a:bodyPr wrap="square" rtlCol="0">
            <a:spAutoFit/>
          </a:bodyPr>
          <a:lstStyle/>
          <a:p>
            <a:r>
              <a:rPr lang="en-US" sz="2800" b="1" dirty="0">
                <a:solidFill>
                  <a:srgbClr val="008000"/>
                </a:solidFill>
                <a:latin typeface="Times New Roman" pitchFamily="18" charset="0"/>
                <a:cs typeface="Times New Roman" pitchFamily="18" charset="0"/>
              </a:rPr>
              <a:t>IV. </a:t>
            </a:r>
            <a:r>
              <a:rPr lang="en-US" sz="2800" b="1" dirty="0" err="1">
                <a:solidFill>
                  <a:srgbClr val="008000"/>
                </a:solidFill>
                <a:latin typeface="Times New Roman" pitchFamily="18" charset="0"/>
                <a:cs typeface="Times New Roman" pitchFamily="18" charset="0"/>
              </a:rPr>
              <a:t>Nói</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và</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nghe</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Cùng</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vui</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làm</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việc</a:t>
            </a:r>
            <a:r>
              <a:rPr lang="en-US" sz="2800" b="1" dirty="0">
                <a:solidFill>
                  <a:srgbClr val="008000"/>
                </a:solidFill>
                <a:latin typeface="Times New Roman" pitchFamily="18" charset="0"/>
                <a:cs typeface="Times New Roman" pitchFamily="18" charset="0"/>
              </a:rPr>
              <a:t>. </a:t>
            </a:r>
          </a:p>
        </p:txBody>
      </p:sp>
      <p:sp>
        <p:nvSpPr>
          <p:cNvPr id="23" name="TextBox 22"/>
          <p:cNvSpPr txBox="1"/>
          <p:nvPr/>
        </p:nvSpPr>
        <p:spPr>
          <a:xfrm>
            <a:off x="7729" y="500050"/>
            <a:ext cx="12176542" cy="500050"/>
          </a:xfrm>
          <a:prstGeom prst="rect">
            <a:avLst/>
          </a:prstGeom>
          <a:noFill/>
        </p:spPr>
        <p:txBody>
          <a:bodyPr wrap="square" lIns="68492" tIns="34247" rIns="68492" bIns="34247"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11" name="TextBox 10">
            <a:extLst>
              <a:ext uri="{FF2B5EF4-FFF2-40B4-BE49-F238E27FC236}">
                <a16:creationId xmlns:a16="http://schemas.microsoft.com/office/drawing/2014/main" id="{483C5BAD-DED8-4CE2-BB87-0FD72E5C7B90}"/>
              </a:ext>
            </a:extLst>
          </p:cNvPr>
          <p:cNvSpPr txBox="1"/>
          <p:nvPr/>
        </p:nvSpPr>
        <p:spPr>
          <a:xfrm>
            <a:off x="7729" y="0"/>
            <a:ext cx="12176542" cy="500050"/>
          </a:xfrm>
          <a:prstGeom prst="rect">
            <a:avLst/>
          </a:prstGeom>
          <a:noFill/>
        </p:spPr>
        <p:txBody>
          <a:bodyPr wrap="square" lIns="68492" tIns="34247" rIns="68492" bIns="34247" rtlCol="0">
            <a:spAutoFit/>
          </a:bodyPr>
          <a:lstStyle/>
          <a:p>
            <a:pPr algn="ctr"/>
            <a:r>
              <a:rPr lang="en-US" sz="2800" b="1" err="1">
                <a:solidFill>
                  <a:srgbClr val="0000CC"/>
                </a:solidFill>
                <a:latin typeface="Times New Roman" pitchFamily="18" charset="0"/>
                <a:cs typeface="Times New Roman" pitchFamily="18" charset="0"/>
              </a:rPr>
              <a:t>Thứ</a:t>
            </a:r>
            <a:r>
              <a:rPr lang="en-US" sz="2800" b="1">
                <a:solidFill>
                  <a:srgbClr val="0000CC"/>
                </a:solidFill>
                <a:latin typeface="Times New Roman" pitchFamily="18" charset="0"/>
                <a:cs typeface="Times New Roman" pitchFamily="18" charset="0"/>
              </a:rPr>
              <a:t>  </a:t>
            </a:r>
            <a:r>
              <a:rPr lang="en-US" sz="2800" b="1" dirty="0">
                <a:solidFill>
                  <a:srgbClr val="0000CC"/>
                </a:solidFill>
                <a:latin typeface="Times New Roman" pitchFamily="18" charset="0"/>
                <a:cs typeface="Times New Roman" pitchFamily="18" charset="0"/>
              </a:rPr>
              <a:t>H</a:t>
            </a:r>
            <a:r>
              <a:rPr lang="en-US" sz="2800" b="1">
                <a:solidFill>
                  <a:srgbClr val="0000CC"/>
                </a:solidFill>
                <a:latin typeface="Times New Roman" pitchFamily="18" charset="0"/>
                <a:cs typeface="Times New Roman" pitchFamily="18" charset="0"/>
              </a:rPr>
              <a:t>ai </a:t>
            </a:r>
            <a:r>
              <a:rPr lang="en-US" sz="2800" b="1" err="1">
                <a:solidFill>
                  <a:srgbClr val="0000CC"/>
                </a:solidFill>
                <a:latin typeface="Times New Roman" pitchFamily="18" charset="0"/>
                <a:cs typeface="Times New Roman" pitchFamily="18" charset="0"/>
              </a:rPr>
              <a:t>ngày</a:t>
            </a:r>
            <a:r>
              <a:rPr lang="en-US" sz="2800" b="1">
                <a:solidFill>
                  <a:srgbClr val="0000CC"/>
                </a:solidFill>
                <a:latin typeface="Times New Roman" pitchFamily="18" charset="0"/>
                <a:cs typeface="Times New Roman" pitchFamily="18" charset="0"/>
              </a:rPr>
              <a:t> 10 </a:t>
            </a:r>
            <a:r>
              <a:rPr lang="en-US" sz="2800" b="1" dirty="0" err="1">
                <a:solidFill>
                  <a:srgbClr val="0000CC"/>
                </a:solidFill>
                <a:latin typeface="Times New Roman" pitchFamily="18" charset="0"/>
                <a:cs typeface="Times New Roman" pitchFamily="18" charset="0"/>
              </a:rPr>
              <a:t>tháng</a:t>
            </a:r>
            <a:r>
              <a:rPr lang="en-US" sz="2800" b="1" dirty="0">
                <a:solidFill>
                  <a:srgbClr val="0000CC"/>
                </a:solidFill>
                <a:latin typeface="Times New Roman" pitchFamily="18" charset="0"/>
                <a:cs typeface="Times New Roman" pitchFamily="18" charset="0"/>
              </a:rPr>
              <a:t> 3 </a:t>
            </a:r>
            <a:r>
              <a:rPr lang="en-US" sz="2800" b="1" dirty="0" err="1">
                <a:solidFill>
                  <a:srgbClr val="0000CC"/>
                </a:solidFill>
                <a:latin typeface="Times New Roman" pitchFamily="18" charset="0"/>
                <a:cs typeface="Times New Roman" pitchFamily="18" charset="0"/>
              </a:rPr>
              <a:t>năm</a:t>
            </a:r>
            <a:r>
              <a:rPr lang="en-US" sz="2800" b="1" dirty="0">
                <a:solidFill>
                  <a:srgbClr val="0000CC"/>
                </a:solidFill>
                <a:latin typeface="Times New Roman" pitchFamily="18" charset="0"/>
                <a:cs typeface="Times New Roman" pitchFamily="18" charset="0"/>
              </a:rPr>
              <a:t> 2025</a:t>
            </a:r>
            <a:endParaRPr lang="vi-VN" sz="2800" b="1" dirty="0">
              <a:solidFill>
                <a:srgbClr val="0000CC"/>
              </a:solidFill>
              <a:latin typeface="Times New Roman" pitchFamily="18" charset="0"/>
              <a:cs typeface="Times New Roman" pitchFamily="18" charset="0"/>
            </a:endParaRPr>
          </a:p>
        </p:txBody>
      </p:sp>
      <p:sp>
        <p:nvSpPr>
          <p:cNvPr id="12" name="Rectangle 11">
            <a:extLst>
              <a:ext uri="{FF2B5EF4-FFF2-40B4-BE49-F238E27FC236}">
                <a16:creationId xmlns:a16="http://schemas.microsoft.com/office/drawing/2014/main" id="{B29945A7-996A-45F3-8B3E-070A7BDA41D3}"/>
              </a:ext>
            </a:extLst>
          </p:cNvPr>
          <p:cNvSpPr/>
          <p:nvPr/>
        </p:nvSpPr>
        <p:spPr>
          <a:xfrm>
            <a:off x="0" y="922228"/>
            <a:ext cx="12192000" cy="523220"/>
          </a:xfrm>
          <a:prstGeom prst="rect">
            <a:avLst/>
          </a:prstGeom>
        </p:spPr>
        <p:txBody>
          <a:bodyPr wrap="square">
            <a:spAutoFit/>
          </a:bodyPr>
          <a:lstStyle/>
          <a:p>
            <a:pPr algn="ctr"/>
            <a:r>
              <a:rPr lang="en-US" sz="2800" b="1" dirty="0" err="1">
                <a:solidFill>
                  <a:srgbClr val="FF0000"/>
                </a:solidFill>
                <a:latin typeface="Times New Roman" pitchFamily="18" charset="0"/>
                <a:cs typeface="Times New Roman" pitchFamily="18" charset="0"/>
              </a:rPr>
              <a:t>Tiết</a:t>
            </a:r>
            <a:r>
              <a:rPr lang="en-US" sz="2800" b="1" dirty="0">
                <a:solidFill>
                  <a:srgbClr val="FF0000"/>
                </a:solidFill>
                <a:latin typeface="Times New Roman" pitchFamily="18" charset="0"/>
                <a:cs typeface="Times New Roman" pitchFamily="18" charset="0"/>
              </a:rPr>
              <a:t> 169. </a:t>
            </a:r>
            <a:r>
              <a:rPr lang="en-US" sz="2800" b="1" dirty="0" err="1">
                <a:solidFill>
                  <a:srgbClr val="FF0000"/>
                </a:solidFill>
                <a:latin typeface="Times New Roman" pitchFamily="18" charset="0"/>
                <a:cs typeface="Times New Roman" pitchFamily="18" charset="0"/>
              </a:rPr>
              <a:t>Mèo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câu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cá</a:t>
            </a:r>
            <a:endParaRPr 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02801577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1" y="2202601"/>
            <a:ext cx="12184271" cy="1384995"/>
          </a:xfrm>
          <a:prstGeom prst="rect">
            <a:avLst/>
          </a:prstGeom>
        </p:spPr>
        <p:txBody>
          <a:bodyPr wrap="square">
            <a:spAutoFit/>
          </a:bodyPr>
          <a:lstStyle/>
          <a:p>
            <a:pPr algn="just"/>
            <a:r>
              <a:rPr lang="en-US" sz="2800" b="1" dirty="0">
                <a:solidFill>
                  <a:srgbClr val="008000"/>
                </a:solidFill>
                <a:latin typeface="Times New Roman" panose="02020603050405020304"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Khi</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làm</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việc</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cùng</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nhau</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sẽ</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giúp</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chúng</a:t>
            </a:r>
            <a:r>
              <a:rPr lang="en-US" sz="2800" b="1" dirty="0">
                <a:solidFill>
                  <a:srgbClr val="008000"/>
                </a:solidFill>
                <a:latin typeface="Times New Roman" pitchFamily="18" charset="0"/>
                <a:cs typeface="Times New Roman" pitchFamily="18" charset="0"/>
              </a:rPr>
              <a:t> ta </a:t>
            </a:r>
            <a:r>
              <a:rPr lang="en-US" sz="2800" b="1" dirty="0" err="1">
                <a:solidFill>
                  <a:srgbClr val="008000"/>
                </a:solidFill>
                <a:latin typeface="Times New Roman" pitchFamily="18" charset="0"/>
                <a:cs typeface="Times New Roman" pitchFamily="18" charset="0"/>
              </a:rPr>
              <a:t>nhanh</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chóng</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hoàn</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thành</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công</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việc</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Tạo</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cho</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chúng</a:t>
            </a:r>
            <a:r>
              <a:rPr lang="en-US" sz="2800" b="1" dirty="0">
                <a:solidFill>
                  <a:srgbClr val="008000"/>
                </a:solidFill>
                <a:latin typeface="Times New Roman" pitchFamily="18" charset="0"/>
                <a:cs typeface="Times New Roman" pitchFamily="18" charset="0"/>
              </a:rPr>
              <a:t> ta </a:t>
            </a:r>
            <a:r>
              <a:rPr lang="en-US" sz="2800" b="1" dirty="0" err="1">
                <a:solidFill>
                  <a:srgbClr val="008000"/>
                </a:solidFill>
                <a:latin typeface="Times New Roman" pitchFamily="18" charset="0"/>
                <a:cs typeface="Times New Roman" pitchFamily="18" charset="0"/>
              </a:rPr>
              <a:t>tìm</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cảm</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quy</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quý</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bạn</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bè</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biết</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tôn</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trọng</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nhau</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và</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giúp</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đỡ</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nhau</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trong</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học</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tập</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cũng</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như</a:t>
            </a:r>
            <a:r>
              <a:rPr lang="en-US" sz="2800" b="1" dirty="0">
                <a:solidFill>
                  <a:srgbClr val="008000"/>
                </a:solidFill>
                <a:latin typeface="Times New Roman" pitchFamily="18" charset="0"/>
                <a:cs typeface="Times New Roman" pitchFamily="18" charset="0"/>
              </a:rPr>
              <a:t> sin </a:t>
            </a:r>
            <a:r>
              <a:rPr lang="en-US" sz="2800" b="1" dirty="0" err="1">
                <a:solidFill>
                  <a:srgbClr val="008000"/>
                </a:solidFill>
                <a:latin typeface="Times New Roman" pitchFamily="18" charset="0"/>
                <a:cs typeface="Times New Roman" pitchFamily="18" charset="0"/>
              </a:rPr>
              <a:t>hoạt</a:t>
            </a:r>
            <a:r>
              <a:rPr lang="en-US" sz="2800" b="1" dirty="0">
                <a:solidFill>
                  <a:srgbClr val="008000"/>
                </a:solidFill>
                <a:latin typeface="Times New Roman" panose="02020603050405020304" pitchFamily="18" charset="0"/>
                <a:cs typeface="Times New Roman" panose="02020603050405020304" pitchFamily="18" charset="0"/>
              </a:rPr>
              <a:t>.</a:t>
            </a:r>
          </a:p>
        </p:txBody>
      </p:sp>
      <p:sp>
        <p:nvSpPr>
          <p:cNvPr id="2" name="AutoShape 2" descr="Top 10 bài văn mẫu kể về kỳ nghỉ hè của em - Bài viết hay"/>
          <p:cNvSpPr>
            <a:spLocks noChangeAspect="1" noChangeArrowheads="1"/>
          </p:cNvSpPr>
          <p:nvPr/>
        </p:nvSpPr>
        <p:spPr bwMode="auto">
          <a:xfrm>
            <a:off x="116533" y="-103862"/>
            <a:ext cx="228310" cy="2283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493" tIns="34247" rIns="68493" bIns="34247" numCol="1" anchor="t" anchorCtr="0" compatLnSpc="1">
            <a:prstTxWarp prst="textNoShape">
              <a:avLst/>
            </a:prstTxWarp>
          </a:bodyPr>
          <a:lstStyle/>
          <a:p>
            <a:endParaRPr lang="en-US" sz="1348"/>
          </a:p>
        </p:txBody>
      </p:sp>
      <p:sp>
        <p:nvSpPr>
          <p:cNvPr id="3" name="AutoShape 4" descr="Top 10 bài văn mẫu kể về kỳ nghỉ hè của em - Bài viết hay"/>
          <p:cNvSpPr>
            <a:spLocks noChangeAspect="1" noChangeArrowheads="1"/>
          </p:cNvSpPr>
          <p:nvPr/>
        </p:nvSpPr>
        <p:spPr bwMode="auto">
          <a:xfrm>
            <a:off x="230688" y="10293"/>
            <a:ext cx="228310" cy="2283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493" tIns="34247" rIns="68493" bIns="34247" numCol="1" anchor="t" anchorCtr="0" compatLnSpc="1">
            <a:prstTxWarp prst="textNoShape">
              <a:avLst/>
            </a:prstTxWarp>
          </a:bodyPr>
          <a:lstStyle/>
          <a:p>
            <a:endParaRPr lang="en-US" sz="1348"/>
          </a:p>
        </p:txBody>
      </p:sp>
      <p:pic>
        <p:nvPicPr>
          <p:cNvPr id="7" name="Picture 6"/>
          <p:cNvPicPr>
            <a:picLocks noChangeAspect="1"/>
          </p:cNvPicPr>
          <p:nvPr/>
        </p:nvPicPr>
        <p:blipFill rotWithShape="1">
          <a:blip r:embed="rId2"/>
          <a:srcRect l="16250" t="25555" r="18333" b="32222"/>
          <a:stretch/>
        </p:blipFill>
        <p:spPr>
          <a:xfrm>
            <a:off x="6482686" y="3409445"/>
            <a:ext cx="5709313" cy="3013893"/>
          </a:xfrm>
          <a:prstGeom prst="rect">
            <a:avLst/>
          </a:prstGeom>
        </p:spPr>
      </p:pic>
      <p:sp>
        <p:nvSpPr>
          <p:cNvPr id="6" name="TextBox 5"/>
          <p:cNvSpPr txBox="1"/>
          <p:nvPr/>
        </p:nvSpPr>
        <p:spPr>
          <a:xfrm>
            <a:off x="-15460" y="1775344"/>
            <a:ext cx="6741994" cy="523220"/>
          </a:xfrm>
          <a:prstGeom prst="rect">
            <a:avLst/>
          </a:prstGeom>
          <a:noFill/>
        </p:spPr>
        <p:txBody>
          <a:bodyPr wrap="square" rtlCol="0">
            <a:spAutoFit/>
          </a:bodyPr>
          <a:lstStyle/>
          <a:p>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Khi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làm</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việc</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cùng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nhau</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em</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thấy</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thế</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nào</a:t>
            </a:r>
            <a:r>
              <a:rPr lang="en-US" sz="2800" b="1" dirty="0">
                <a:solidFill>
                  <a:srgbClr val="0000CC"/>
                </a:solidFill>
                <a:latin typeface="Times New Roman" panose="02020603050405020304" pitchFamily="18" charset="0"/>
                <a:cs typeface="Times New Roman" panose="02020603050405020304" pitchFamily="18" charset="0"/>
              </a:rPr>
              <a:t>?</a:t>
            </a:r>
          </a:p>
        </p:txBody>
      </p:sp>
      <p:sp>
        <p:nvSpPr>
          <p:cNvPr id="8" name="TextBox 7"/>
          <p:cNvSpPr txBox="1"/>
          <p:nvPr/>
        </p:nvSpPr>
        <p:spPr>
          <a:xfrm>
            <a:off x="-7730" y="1329996"/>
            <a:ext cx="12192000" cy="523220"/>
          </a:xfrm>
          <a:prstGeom prst="rect">
            <a:avLst/>
          </a:prstGeom>
          <a:noFill/>
        </p:spPr>
        <p:txBody>
          <a:bodyPr wrap="square" rtlCol="0">
            <a:spAutoFit/>
          </a:bodyPr>
          <a:lstStyle/>
          <a:p>
            <a:r>
              <a:rPr lang="en-US" sz="2800" b="1" dirty="0">
                <a:solidFill>
                  <a:srgbClr val="008000"/>
                </a:solidFill>
                <a:latin typeface="Times New Roman" pitchFamily="18" charset="0"/>
                <a:cs typeface="Times New Roman" pitchFamily="18" charset="0"/>
              </a:rPr>
              <a:t>IV. </a:t>
            </a:r>
            <a:r>
              <a:rPr lang="en-US" sz="2800" b="1" dirty="0" err="1">
                <a:solidFill>
                  <a:srgbClr val="008000"/>
                </a:solidFill>
                <a:latin typeface="Times New Roman" pitchFamily="18" charset="0"/>
                <a:cs typeface="Times New Roman" pitchFamily="18" charset="0"/>
              </a:rPr>
              <a:t>Nói</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và</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nghe</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Cùng</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vui</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làm</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việc</a:t>
            </a:r>
            <a:r>
              <a:rPr lang="en-US" sz="2800" b="1" dirty="0">
                <a:solidFill>
                  <a:srgbClr val="008000"/>
                </a:solidFill>
                <a:latin typeface="Times New Roman" pitchFamily="18" charset="0"/>
                <a:cs typeface="Times New Roman" pitchFamily="18" charset="0"/>
              </a:rPr>
              <a:t>. </a:t>
            </a:r>
          </a:p>
        </p:txBody>
      </p:sp>
      <p:sp>
        <p:nvSpPr>
          <p:cNvPr id="10" name="TextBox 9"/>
          <p:cNvSpPr txBox="1"/>
          <p:nvPr/>
        </p:nvSpPr>
        <p:spPr>
          <a:xfrm>
            <a:off x="7729" y="500050"/>
            <a:ext cx="12176542" cy="500050"/>
          </a:xfrm>
          <a:prstGeom prst="rect">
            <a:avLst/>
          </a:prstGeom>
          <a:noFill/>
        </p:spPr>
        <p:txBody>
          <a:bodyPr wrap="square" lIns="68492" tIns="34247" rIns="68492" bIns="34247"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12" name="TextBox 11"/>
          <p:cNvSpPr txBox="1"/>
          <p:nvPr/>
        </p:nvSpPr>
        <p:spPr>
          <a:xfrm>
            <a:off x="-15460" y="3587596"/>
            <a:ext cx="6498146" cy="954107"/>
          </a:xfrm>
          <a:prstGeom prst="rect">
            <a:avLst/>
          </a:prstGeom>
          <a:noFill/>
        </p:spPr>
        <p:txBody>
          <a:bodyPr wrap="square" rtlCol="0">
            <a:spAutoFit/>
          </a:bodyPr>
          <a:lstStyle/>
          <a:p>
            <a:r>
              <a:rPr lang="nl-NL" sz="2800" b="1" dirty="0">
                <a:solidFill>
                  <a:srgbClr val="0000CC"/>
                </a:solidFill>
                <a:latin typeface="Times New Roman" panose="02020603050405020304" pitchFamily="18" charset="0"/>
                <a:cs typeface="Times New Roman" panose="02020603050405020304" pitchFamily="18" charset="0"/>
              </a:rPr>
              <a:t>* Để làm việc nhóm hiệu quả, cần lưu ý những gì?</a:t>
            </a:r>
            <a:endParaRPr lang="en-US" sz="2800" dirty="0">
              <a:solidFill>
                <a:srgbClr val="0000CC"/>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15460" y="4541703"/>
            <a:ext cx="6741993" cy="2092881"/>
          </a:xfrm>
          <a:prstGeom prst="rect">
            <a:avLst/>
          </a:prstGeom>
          <a:noFill/>
        </p:spPr>
        <p:txBody>
          <a:bodyPr wrap="square" rtlCol="0">
            <a:spAutoFit/>
          </a:bodyPr>
          <a:lstStyle/>
          <a:p>
            <a:r>
              <a:rPr lang="en-US" sz="2600" b="1" dirty="0">
                <a:solidFill>
                  <a:srgbClr val="008000"/>
                </a:solidFill>
                <a:latin typeface="Times New Roman" pitchFamily="18" charset="0"/>
                <a:cs typeface="Times New Roman" pitchFamily="18" charset="0"/>
              </a:rPr>
              <a:t>- </a:t>
            </a:r>
            <a:r>
              <a:rPr lang="en-US" sz="2600" b="1" dirty="0" err="1">
                <a:solidFill>
                  <a:srgbClr val="008000"/>
                </a:solidFill>
                <a:latin typeface="Times New Roman" pitchFamily="18" charset="0"/>
                <a:cs typeface="Times New Roman" pitchFamily="18" charset="0"/>
              </a:rPr>
              <a:t>Chúng</a:t>
            </a:r>
            <a:r>
              <a:rPr lang="en-US" sz="2600" b="1" dirty="0">
                <a:solidFill>
                  <a:srgbClr val="008000"/>
                </a:solidFill>
                <a:latin typeface="Times New Roman" pitchFamily="18" charset="0"/>
                <a:cs typeface="Times New Roman" pitchFamily="18" charset="0"/>
              </a:rPr>
              <a:t> ta </a:t>
            </a:r>
            <a:r>
              <a:rPr lang="en-US" sz="2600" b="1" dirty="0" err="1">
                <a:solidFill>
                  <a:srgbClr val="008000"/>
                </a:solidFill>
                <a:latin typeface="Times New Roman" pitchFamily="18" charset="0"/>
                <a:cs typeface="Times New Roman" pitchFamily="18" charset="0"/>
              </a:rPr>
              <a:t>cần</a:t>
            </a:r>
            <a:r>
              <a:rPr lang="en-US" sz="2600" b="1" dirty="0">
                <a:solidFill>
                  <a:srgbClr val="008000"/>
                </a:solidFill>
                <a:latin typeface="Times New Roman" pitchFamily="18" charset="0"/>
                <a:cs typeface="Times New Roman" pitchFamily="18" charset="0"/>
              </a:rPr>
              <a:t> </a:t>
            </a:r>
            <a:r>
              <a:rPr lang="en-US" sz="2600" b="1" dirty="0" err="1">
                <a:solidFill>
                  <a:srgbClr val="008000"/>
                </a:solidFill>
                <a:latin typeface="Times New Roman" pitchFamily="18" charset="0"/>
                <a:cs typeface="Times New Roman" pitchFamily="18" charset="0"/>
              </a:rPr>
              <a:t>tôn</a:t>
            </a:r>
            <a:r>
              <a:rPr lang="en-US" sz="2600" b="1" dirty="0">
                <a:solidFill>
                  <a:srgbClr val="008000"/>
                </a:solidFill>
                <a:latin typeface="Times New Roman" pitchFamily="18" charset="0"/>
                <a:cs typeface="Times New Roman" pitchFamily="18" charset="0"/>
              </a:rPr>
              <a:t> </a:t>
            </a:r>
            <a:r>
              <a:rPr lang="en-US" sz="2600" b="1" dirty="0" err="1">
                <a:solidFill>
                  <a:srgbClr val="008000"/>
                </a:solidFill>
                <a:latin typeface="Times New Roman" pitchFamily="18" charset="0"/>
                <a:cs typeface="Times New Roman" pitchFamily="18" charset="0"/>
              </a:rPr>
              <a:t>trọng</a:t>
            </a:r>
            <a:r>
              <a:rPr lang="en-US" sz="2600" b="1" dirty="0">
                <a:solidFill>
                  <a:srgbClr val="008000"/>
                </a:solidFill>
                <a:latin typeface="Times New Roman" pitchFamily="18" charset="0"/>
                <a:cs typeface="Times New Roman" pitchFamily="18" charset="0"/>
              </a:rPr>
              <a:t> </a:t>
            </a:r>
            <a:r>
              <a:rPr lang="en-US" sz="2600" b="1" dirty="0" err="1">
                <a:solidFill>
                  <a:srgbClr val="008000"/>
                </a:solidFill>
                <a:latin typeface="Times New Roman" pitchFamily="18" charset="0"/>
                <a:cs typeface="Times New Roman" pitchFamily="18" charset="0"/>
              </a:rPr>
              <a:t>các</a:t>
            </a:r>
            <a:r>
              <a:rPr lang="en-US" sz="2600" b="1" dirty="0">
                <a:solidFill>
                  <a:srgbClr val="008000"/>
                </a:solidFill>
                <a:latin typeface="Times New Roman" pitchFamily="18" charset="0"/>
                <a:cs typeface="Times New Roman" pitchFamily="18" charset="0"/>
              </a:rPr>
              <a:t> </a:t>
            </a:r>
            <a:r>
              <a:rPr lang="en-US" sz="2600" b="1" dirty="0" err="1">
                <a:solidFill>
                  <a:srgbClr val="008000"/>
                </a:solidFill>
                <a:latin typeface="Times New Roman" pitchFamily="18" charset="0"/>
                <a:cs typeface="Times New Roman" pitchFamily="18" charset="0"/>
              </a:rPr>
              <a:t>bạn</a:t>
            </a:r>
            <a:r>
              <a:rPr lang="en-US" sz="2600" b="1" dirty="0">
                <a:solidFill>
                  <a:srgbClr val="008000"/>
                </a:solidFill>
                <a:latin typeface="Times New Roman" pitchFamily="18" charset="0"/>
                <a:cs typeface="Times New Roman" pitchFamily="18" charset="0"/>
              </a:rPr>
              <a:t> </a:t>
            </a:r>
            <a:r>
              <a:rPr lang="en-US" sz="2600" b="1" dirty="0" err="1">
                <a:solidFill>
                  <a:srgbClr val="008000"/>
                </a:solidFill>
                <a:latin typeface="Times New Roman" pitchFamily="18" charset="0"/>
                <a:cs typeface="Times New Roman" pitchFamily="18" charset="0"/>
              </a:rPr>
              <a:t>trong</a:t>
            </a:r>
            <a:r>
              <a:rPr lang="en-US" sz="2600" b="1" dirty="0">
                <a:solidFill>
                  <a:srgbClr val="008000"/>
                </a:solidFill>
                <a:latin typeface="Times New Roman" pitchFamily="18" charset="0"/>
                <a:cs typeface="Times New Roman" pitchFamily="18" charset="0"/>
              </a:rPr>
              <a:t> </a:t>
            </a:r>
            <a:r>
              <a:rPr lang="en-US" sz="2600" b="1" dirty="0" err="1">
                <a:solidFill>
                  <a:srgbClr val="008000"/>
                </a:solidFill>
                <a:latin typeface="Times New Roman" pitchFamily="18" charset="0"/>
                <a:cs typeface="Times New Roman" pitchFamily="18" charset="0"/>
              </a:rPr>
              <a:t>nhóm</a:t>
            </a:r>
            <a:r>
              <a:rPr lang="en-US" sz="2600" b="1" dirty="0">
                <a:solidFill>
                  <a:srgbClr val="008000"/>
                </a:solidFill>
                <a:latin typeface="Times New Roman" pitchFamily="18" charset="0"/>
                <a:cs typeface="Times New Roman" pitchFamily="18" charset="0"/>
              </a:rPr>
              <a:t>. </a:t>
            </a:r>
          </a:p>
          <a:p>
            <a:r>
              <a:rPr lang="en-US" sz="2600" b="1" dirty="0">
                <a:solidFill>
                  <a:srgbClr val="008000"/>
                </a:solidFill>
                <a:latin typeface="Times New Roman" pitchFamily="18" charset="0"/>
                <a:cs typeface="Times New Roman" pitchFamily="18" charset="0"/>
              </a:rPr>
              <a:t>- </a:t>
            </a:r>
            <a:r>
              <a:rPr lang="en-US" sz="2600" b="1" dirty="0" err="1">
                <a:solidFill>
                  <a:srgbClr val="008000"/>
                </a:solidFill>
                <a:latin typeface="Times New Roman" pitchFamily="18" charset="0"/>
                <a:cs typeface="Times New Roman" pitchFamily="18" charset="0"/>
              </a:rPr>
              <a:t>Tập</a:t>
            </a:r>
            <a:r>
              <a:rPr lang="en-US" sz="2600" b="1" dirty="0">
                <a:solidFill>
                  <a:srgbClr val="008000"/>
                </a:solidFill>
                <a:latin typeface="Times New Roman" pitchFamily="18" charset="0"/>
                <a:cs typeface="Times New Roman" pitchFamily="18" charset="0"/>
              </a:rPr>
              <a:t> </a:t>
            </a:r>
            <a:r>
              <a:rPr lang="en-US" sz="2600" b="1" dirty="0" err="1">
                <a:solidFill>
                  <a:srgbClr val="008000"/>
                </a:solidFill>
                <a:latin typeface="Times New Roman" pitchFamily="18" charset="0"/>
                <a:cs typeface="Times New Roman" pitchFamily="18" charset="0"/>
              </a:rPr>
              <a:t>trung</a:t>
            </a:r>
            <a:r>
              <a:rPr lang="en-US" sz="2600" b="1" dirty="0">
                <a:solidFill>
                  <a:srgbClr val="008000"/>
                </a:solidFill>
                <a:latin typeface="Times New Roman" pitchFamily="18" charset="0"/>
                <a:cs typeface="Times New Roman" pitchFamily="18" charset="0"/>
              </a:rPr>
              <a:t> </a:t>
            </a:r>
            <a:r>
              <a:rPr lang="en-US" sz="2600" b="1" dirty="0" err="1">
                <a:solidFill>
                  <a:srgbClr val="008000"/>
                </a:solidFill>
                <a:latin typeface="Times New Roman" pitchFamily="18" charset="0"/>
                <a:cs typeface="Times New Roman" pitchFamily="18" charset="0"/>
              </a:rPr>
              <a:t>nghiên</a:t>
            </a:r>
            <a:r>
              <a:rPr lang="en-US" sz="2600" b="1" dirty="0">
                <a:solidFill>
                  <a:srgbClr val="008000"/>
                </a:solidFill>
                <a:latin typeface="Times New Roman" pitchFamily="18" charset="0"/>
                <a:cs typeface="Times New Roman" pitchFamily="18" charset="0"/>
              </a:rPr>
              <a:t> </a:t>
            </a:r>
            <a:r>
              <a:rPr lang="en-US" sz="2600" b="1" dirty="0" err="1">
                <a:solidFill>
                  <a:srgbClr val="008000"/>
                </a:solidFill>
                <a:latin typeface="Times New Roman" pitchFamily="18" charset="0"/>
                <a:cs typeface="Times New Roman" pitchFamily="18" charset="0"/>
              </a:rPr>
              <a:t>cứu</a:t>
            </a:r>
            <a:r>
              <a:rPr lang="en-US" sz="2600" b="1" dirty="0">
                <a:solidFill>
                  <a:srgbClr val="008000"/>
                </a:solidFill>
                <a:latin typeface="Times New Roman" pitchFamily="18" charset="0"/>
                <a:cs typeface="Times New Roman" pitchFamily="18" charset="0"/>
              </a:rPr>
              <a:t> </a:t>
            </a:r>
            <a:r>
              <a:rPr lang="en-US" sz="2600" b="1" dirty="0" err="1">
                <a:solidFill>
                  <a:srgbClr val="008000"/>
                </a:solidFill>
                <a:latin typeface="Times New Roman" pitchFamily="18" charset="0"/>
                <a:cs typeface="Times New Roman" pitchFamily="18" charset="0"/>
              </a:rPr>
              <a:t>nội</a:t>
            </a:r>
            <a:r>
              <a:rPr lang="en-US" sz="2600" b="1" dirty="0">
                <a:solidFill>
                  <a:srgbClr val="008000"/>
                </a:solidFill>
                <a:latin typeface="Times New Roman" pitchFamily="18" charset="0"/>
                <a:cs typeface="Times New Roman" pitchFamily="18" charset="0"/>
              </a:rPr>
              <a:t> dung </a:t>
            </a:r>
            <a:r>
              <a:rPr lang="en-US" sz="2600" b="1" dirty="0" err="1">
                <a:solidFill>
                  <a:srgbClr val="008000"/>
                </a:solidFill>
                <a:latin typeface="Times New Roman" pitchFamily="18" charset="0"/>
                <a:cs typeface="Times New Roman" pitchFamily="18" charset="0"/>
              </a:rPr>
              <a:t>yêu</a:t>
            </a:r>
            <a:r>
              <a:rPr lang="en-US" sz="2600" b="1" dirty="0">
                <a:solidFill>
                  <a:srgbClr val="008000"/>
                </a:solidFill>
                <a:latin typeface="Times New Roman" pitchFamily="18" charset="0"/>
                <a:cs typeface="Times New Roman" pitchFamily="18" charset="0"/>
              </a:rPr>
              <a:t> </a:t>
            </a:r>
            <a:r>
              <a:rPr lang="en-US" sz="2600" b="1" dirty="0" err="1">
                <a:solidFill>
                  <a:srgbClr val="008000"/>
                </a:solidFill>
                <a:latin typeface="Times New Roman" pitchFamily="18" charset="0"/>
                <a:cs typeface="Times New Roman" pitchFamily="18" charset="0"/>
              </a:rPr>
              <a:t>cầu</a:t>
            </a:r>
            <a:r>
              <a:rPr lang="en-US" sz="2600" b="1" dirty="0">
                <a:solidFill>
                  <a:srgbClr val="008000"/>
                </a:solidFill>
                <a:latin typeface="Times New Roman" pitchFamily="18" charset="0"/>
                <a:cs typeface="Times New Roman" pitchFamily="18" charset="0"/>
              </a:rPr>
              <a:t>.</a:t>
            </a:r>
          </a:p>
          <a:p>
            <a:r>
              <a:rPr lang="en-US" sz="2600" b="1" dirty="0">
                <a:solidFill>
                  <a:srgbClr val="008000"/>
                </a:solidFill>
                <a:latin typeface="Times New Roman" pitchFamily="18" charset="0"/>
                <a:cs typeface="Times New Roman" pitchFamily="18" charset="0"/>
              </a:rPr>
              <a:t>- </a:t>
            </a:r>
            <a:r>
              <a:rPr lang="en-US" sz="2600" b="1" dirty="0" err="1">
                <a:solidFill>
                  <a:srgbClr val="008000"/>
                </a:solidFill>
                <a:latin typeface="Times New Roman" pitchFamily="18" charset="0"/>
                <a:cs typeface="Times New Roman" pitchFamily="18" charset="0"/>
              </a:rPr>
              <a:t>Lắng</a:t>
            </a:r>
            <a:r>
              <a:rPr lang="en-US" sz="2600" b="1" dirty="0">
                <a:solidFill>
                  <a:srgbClr val="008000"/>
                </a:solidFill>
                <a:latin typeface="Times New Roman" pitchFamily="18" charset="0"/>
                <a:cs typeface="Times New Roman" pitchFamily="18" charset="0"/>
              </a:rPr>
              <a:t> </a:t>
            </a:r>
            <a:r>
              <a:rPr lang="en-US" sz="2600" b="1" dirty="0" err="1">
                <a:solidFill>
                  <a:srgbClr val="008000"/>
                </a:solidFill>
                <a:latin typeface="Times New Roman" pitchFamily="18" charset="0"/>
                <a:cs typeface="Times New Roman" pitchFamily="18" charset="0"/>
              </a:rPr>
              <a:t>nghe</a:t>
            </a:r>
            <a:r>
              <a:rPr lang="en-US" sz="2600" b="1" dirty="0">
                <a:solidFill>
                  <a:srgbClr val="008000"/>
                </a:solidFill>
                <a:latin typeface="Times New Roman" pitchFamily="18" charset="0"/>
                <a:cs typeface="Times New Roman" pitchFamily="18" charset="0"/>
              </a:rPr>
              <a:t> ý </a:t>
            </a:r>
            <a:r>
              <a:rPr lang="en-US" sz="2600" b="1" dirty="0" err="1">
                <a:solidFill>
                  <a:srgbClr val="008000"/>
                </a:solidFill>
                <a:latin typeface="Times New Roman" pitchFamily="18" charset="0"/>
                <a:cs typeface="Times New Roman" pitchFamily="18" charset="0"/>
              </a:rPr>
              <a:t>kiến</a:t>
            </a:r>
            <a:r>
              <a:rPr lang="en-US" sz="2600" b="1" dirty="0">
                <a:solidFill>
                  <a:srgbClr val="008000"/>
                </a:solidFill>
                <a:latin typeface="Times New Roman" pitchFamily="18" charset="0"/>
                <a:cs typeface="Times New Roman" pitchFamily="18" charset="0"/>
              </a:rPr>
              <a:t> </a:t>
            </a:r>
            <a:r>
              <a:rPr lang="en-US" sz="2600" b="1" dirty="0" err="1">
                <a:solidFill>
                  <a:srgbClr val="008000"/>
                </a:solidFill>
                <a:latin typeface="Times New Roman" pitchFamily="18" charset="0"/>
                <a:cs typeface="Times New Roman" pitchFamily="18" charset="0"/>
              </a:rPr>
              <a:t>của</a:t>
            </a:r>
            <a:r>
              <a:rPr lang="en-US" sz="2600" b="1" dirty="0">
                <a:solidFill>
                  <a:srgbClr val="008000"/>
                </a:solidFill>
                <a:latin typeface="Times New Roman" pitchFamily="18" charset="0"/>
                <a:cs typeface="Times New Roman" pitchFamily="18" charset="0"/>
              </a:rPr>
              <a:t> </a:t>
            </a:r>
            <a:r>
              <a:rPr lang="en-US" sz="2600" b="1" dirty="0" err="1">
                <a:solidFill>
                  <a:srgbClr val="008000"/>
                </a:solidFill>
                <a:latin typeface="Times New Roman" pitchFamily="18" charset="0"/>
                <a:cs typeface="Times New Roman" pitchFamily="18" charset="0"/>
              </a:rPr>
              <a:t>các</a:t>
            </a:r>
            <a:r>
              <a:rPr lang="en-US" sz="2600" b="1" dirty="0">
                <a:solidFill>
                  <a:srgbClr val="008000"/>
                </a:solidFill>
                <a:latin typeface="Times New Roman" pitchFamily="18" charset="0"/>
                <a:cs typeface="Times New Roman" pitchFamily="18" charset="0"/>
              </a:rPr>
              <a:t> </a:t>
            </a:r>
            <a:r>
              <a:rPr lang="en-US" sz="2600" b="1" dirty="0" err="1">
                <a:solidFill>
                  <a:srgbClr val="008000"/>
                </a:solidFill>
                <a:latin typeface="Times New Roman" pitchFamily="18" charset="0"/>
                <a:cs typeface="Times New Roman" pitchFamily="18" charset="0"/>
              </a:rPr>
              <a:t>bạn</a:t>
            </a:r>
            <a:r>
              <a:rPr lang="en-US" sz="2600" b="1" dirty="0">
                <a:solidFill>
                  <a:srgbClr val="008000"/>
                </a:solidFill>
                <a:latin typeface="Times New Roman" pitchFamily="18" charset="0"/>
                <a:cs typeface="Times New Roman" pitchFamily="18" charset="0"/>
              </a:rPr>
              <a:t> </a:t>
            </a:r>
            <a:r>
              <a:rPr lang="en-US" sz="2600" b="1" dirty="0" err="1">
                <a:solidFill>
                  <a:srgbClr val="008000"/>
                </a:solidFill>
                <a:latin typeface="Times New Roman" pitchFamily="18" charset="0"/>
                <a:cs typeface="Times New Roman" pitchFamily="18" charset="0"/>
              </a:rPr>
              <a:t>để</a:t>
            </a:r>
            <a:r>
              <a:rPr lang="en-US" sz="2600" b="1" dirty="0">
                <a:solidFill>
                  <a:srgbClr val="008000"/>
                </a:solidFill>
                <a:latin typeface="Times New Roman" pitchFamily="18" charset="0"/>
                <a:cs typeface="Times New Roman" pitchFamily="18" charset="0"/>
              </a:rPr>
              <a:t> </a:t>
            </a:r>
            <a:r>
              <a:rPr lang="en-US" sz="2600" b="1" dirty="0" err="1">
                <a:solidFill>
                  <a:srgbClr val="008000"/>
                </a:solidFill>
                <a:latin typeface="Times New Roman" pitchFamily="18" charset="0"/>
                <a:cs typeface="Times New Roman" pitchFamily="18" charset="0"/>
              </a:rPr>
              <a:t>cùng</a:t>
            </a:r>
            <a:r>
              <a:rPr lang="en-US" sz="2600" b="1" dirty="0">
                <a:solidFill>
                  <a:srgbClr val="008000"/>
                </a:solidFill>
                <a:latin typeface="Times New Roman" pitchFamily="18" charset="0"/>
                <a:cs typeface="Times New Roman" pitchFamily="18" charset="0"/>
              </a:rPr>
              <a:t> </a:t>
            </a:r>
            <a:r>
              <a:rPr lang="en-US" sz="2600" b="1" dirty="0" err="1">
                <a:solidFill>
                  <a:srgbClr val="008000"/>
                </a:solidFill>
                <a:latin typeface="Times New Roman" pitchFamily="18" charset="0"/>
                <a:cs typeface="Times New Roman" pitchFamily="18" charset="0"/>
              </a:rPr>
              <a:t>thống</a:t>
            </a:r>
            <a:r>
              <a:rPr lang="en-US" sz="2600" b="1" dirty="0">
                <a:solidFill>
                  <a:srgbClr val="008000"/>
                </a:solidFill>
                <a:latin typeface="Times New Roman" pitchFamily="18" charset="0"/>
                <a:cs typeface="Times New Roman" pitchFamily="18" charset="0"/>
              </a:rPr>
              <a:t> </a:t>
            </a:r>
            <a:r>
              <a:rPr lang="en-US" sz="2600" b="1" dirty="0" err="1">
                <a:solidFill>
                  <a:srgbClr val="008000"/>
                </a:solidFill>
                <a:latin typeface="Times New Roman" pitchFamily="18" charset="0"/>
                <a:cs typeface="Times New Roman" pitchFamily="18" charset="0"/>
              </a:rPr>
              <a:t>nhất</a:t>
            </a:r>
            <a:r>
              <a:rPr lang="en-US" sz="2600" b="1" dirty="0">
                <a:solidFill>
                  <a:srgbClr val="008000"/>
                </a:solidFill>
                <a:latin typeface="Times New Roman" pitchFamily="18" charset="0"/>
                <a:cs typeface="Times New Roman" pitchFamily="18" charset="0"/>
              </a:rPr>
              <a:t> </a:t>
            </a:r>
            <a:r>
              <a:rPr lang="en-US" sz="2600" b="1" dirty="0" err="1">
                <a:solidFill>
                  <a:srgbClr val="008000"/>
                </a:solidFill>
                <a:latin typeface="Times New Roman" pitchFamily="18" charset="0"/>
                <a:cs typeface="Times New Roman" pitchFamily="18" charset="0"/>
              </a:rPr>
              <a:t>nội</a:t>
            </a:r>
            <a:r>
              <a:rPr lang="en-US" sz="2600" b="1" dirty="0">
                <a:solidFill>
                  <a:srgbClr val="008000"/>
                </a:solidFill>
                <a:latin typeface="Times New Roman" pitchFamily="18" charset="0"/>
                <a:cs typeface="Times New Roman" pitchFamily="18" charset="0"/>
              </a:rPr>
              <a:t> dung.</a:t>
            </a:r>
          </a:p>
          <a:p>
            <a:r>
              <a:rPr lang="en-US" sz="2600" b="1" dirty="0">
                <a:solidFill>
                  <a:srgbClr val="008000"/>
                </a:solidFill>
                <a:latin typeface="Times New Roman" pitchFamily="18" charset="0"/>
                <a:cs typeface="Times New Roman" pitchFamily="18" charset="0"/>
              </a:rPr>
              <a:t>- </a:t>
            </a:r>
            <a:r>
              <a:rPr lang="en-US" sz="2600" b="1" dirty="0" err="1">
                <a:solidFill>
                  <a:srgbClr val="008000"/>
                </a:solidFill>
                <a:latin typeface="Times New Roman" pitchFamily="18" charset="0"/>
                <a:cs typeface="Times New Roman" pitchFamily="18" charset="0"/>
              </a:rPr>
              <a:t>Lịch</a:t>
            </a:r>
            <a:r>
              <a:rPr lang="en-US" sz="2600" b="1" dirty="0">
                <a:solidFill>
                  <a:srgbClr val="008000"/>
                </a:solidFill>
                <a:latin typeface="Times New Roman" pitchFamily="18" charset="0"/>
                <a:cs typeface="Times New Roman" pitchFamily="18" charset="0"/>
              </a:rPr>
              <a:t> </a:t>
            </a:r>
            <a:r>
              <a:rPr lang="en-US" sz="2600" b="1" dirty="0" err="1">
                <a:solidFill>
                  <a:srgbClr val="008000"/>
                </a:solidFill>
                <a:latin typeface="Times New Roman" pitchFamily="18" charset="0"/>
                <a:cs typeface="Times New Roman" pitchFamily="18" charset="0"/>
              </a:rPr>
              <a:t>sự</a:t>
            </a:r>
            <a:r>
              <a:rPr lang="en-US" sz="2600" b="1" dirty="0">
                <a:solidFill>
                  <a:srgbClr val="008000"/>
                </a:solidFill>
                <a:latin typeface="Times New Roman" pitchFamily="18" charset="0"/>
                <a:cs typeface="Times New Roman" pitchFamily="18" charset="0"/>
              </a:rPr>
              <a:t>, </a:t>
            </a:r>
            <a:r>
              <a:rPr lang="en-US" sz="2600" b="1" dirty="0" err="1">
                <a:solidFill>
                  <a:srgbClr val="008000"/>
                </a:solidFill>
                <a:latin typeface="Times New Roman" pitchFamily="18" charset="0"/>
                <a:cs typeface="Times New Roman" pitchFamily="18" charset="0"/>
              </a:rPr>
              <a:t>nhẹ</a:t>
            </a:r>
            <a:r>
              <a:rPr lang="en-US" sz="2600" b="1" dirty="0">
                <a:solidFill>
                  <a:srgbClr val="008000"/>
                </a:solidFill>
                <a:latin typeface="Times New Roman" pitchFamily="18" charset="0"/>
                <a:cs typeface="Times New Roman" pitchFamily="18" charset="0"/>
              </a:rPr>
              <a:t> </a:t>
            </a:r>
            <a:r>
              <a:rPr lang="en-US" sz="2600" b="1" dirty="0" err="1">
                <a:solidFill>
                  <a:srgbClr val="008000"/>
                </a:solidFill>
                <a:latin typeface="Times New Roman" pitchFamily="18" charset="0"/>
                <a:cs typeface="Times New Roman" pitchFamily="18" charset="0"/>
              </a:rPr>
              <a:t>nhàng</a:t>
            </a:r>
            <a:r>
              <a:rPr lang="en-US" sz="2600" b="1" dirty="0">
                <a:solidFill>
                  <a:srgbClr val="008000"/>
                </a:solidFill>
                <a:latin typeface="Times New Roman" pitchFamily="18" charset="0"/>
                <a:cs typeface="Times New Roman" pitchFamily="18" charset="0"/>
              </a:rPr>
              <a:t> </a:t>
            </a:r>
            <a:r>
              <a:rPr lang="en-US" sz="2600" b="1" dirty="0" err="1">
                <a:solidFill>
                  <a:srgbClr val="008000"/>
                </a:solidFill>
                <a:latin typeface="Times New Roman" pitchFamily="18" charset="0"/>
                <a:cs typeface="Times New Roman" pitchFamily="18" charset="0"/>
              </a:rPr>
              <a:t>khi</a:t>
            </a:r>
            <a:r>
              <a:rPr lang="en-US" sz="2600" b="1" dirty="0">
                <a:solidFill>
                  <a:srgbClr val="008000"/>
                </a:solidFill>
                <a:latin typeface="Times New Roman" pitchFamily="18" charset="0"/>
                <a:cs typeface="Times New Roman" pitchFamily="18" charset="0"/>
              </a:rPr>
              <a:t> </a:t>
            </a:r>
            <a:r>
              <a:rPr lang="en-US" sz="2600" b="1" dirty="0" err="1">
                <a:solidFill>
                  <a:srgbClr val="008000"/>
                </a:solidFill>
                <a:latin typeface="Times New Roman" pitchFamily="18" charset="0"/>
                <a:cs typeface="Times New Roman" pitchFamily="18" charset="0"/>
              </a:rPr>
              <a:t>phát</a:t>
            </a:r>
            <a:r>
              <a:rPr lang="en-US" sz="2600" b="1" dirty="0">
                <a:solidFill>
                  <a:srgbClr val="008000"/>
                </a:solidFill>
                <a:latin typeface="Times New Roman" pitchFamily="18" charset="0"/>
                <a:cs typeface="Times New Roman" pitchFamily="18" charset="0"/>
              </a:rPr>
              <a:t> </a:t>
            </a:r>
            <a:r>
              <a:rPr lang="en-US" sz="2600" b="1" dirty="0" err="1">
                <a:solidFill>
                  <a:srgbClr val="008000"/>
                </a:solidFill>
                <a:latin typeface="Times New Roman" pitchFamily="18" charset="0"/>
                <a:cs typeface="Times New Roman" pitchFamily="18" charset="0"/>
              </a:rPr>
              <a:t>biểu</a:t>
            </a:r>
            <a:r>
              <a:rPr lang="en-US" sz="2600" b="1" dirty="0">
                <a:solidFill>
                  <a:srgbClr val="008000"/>
                </a:solidFill>
                <a:latin typeface="Times New Roman" pitchFamily="18" charset="0"/>
                <a:cs typeface="Times New Roman" pitchFamily="18" charset="0"/>
              </a:rPr>
              <a:t>.</a:t>
            </a:r>
          </a:p>
        </p:txBody>
      </p:sp>
      <p:sp>
        <p:nvSpPr>
          <p:cNvPr id="14" name="TextBox 13">
            <a:extLst>
              <a:ext uri="{FF2B5EF4-FFF2-40B4-BE49-F238E27FC236}">
                <a16:creationId xmlns:a16="http://schemas.microsoft.com/office/drawing/2014/main" id="{6CC8CFCC-A29C-4C34-9EF1-C890FB249F13}"/>
              </a:ext>
            </a:extLst>
          </p:cNvPr>
          <p:cNvSpPr txBox="1"/>
          <p:nvPr/>
        </p:nvSpPr>
        <p:spPr>
          <a:xfrm>
            <a:off x="7729" y="0"/>
            <a:ext cx="12176542" cy="500050"/>
          </a:xfrm>
          <a:prstGeom prst="rect">
            <a:avLst/>
          </a:prstGeom>
          <a:noFill/>
        </p:spPr>
        <p:txBody>
          <a:bodyPr wrap="square" lIns="68492" tIns="34247" rIns="68492" bIns="34247" rtlCol="0">
            <a:spAutoFit/>
          </a:bodyPr>
          <a:lstStyle/>
          <a:p>
            <a:pPr algn="ctr"/>
            <a:r>
              <a:rPr lang="en-US" sz="2800" b="1" err="1">
                <a:solidFill>
                  <a:srgbClr val="0000CC"/>
                </a:solidFill>
                <a:latin typeface="Times New Roman" pitchFamily="18" charset="0"/>
                <a:cs typeface="Times New Roman" pitchFamily="18" charset="0"/>
              </a:rPr>
              <a:t>Thứ</a:t>
            </a:r>
            <a:r>
              <a:rPr lang="en-US" sz="2800" b="1">
                <a:solidFill>
                  <a:srgbClr val="0000CC"/>
                </a:solidFill>
                <a:latin typeface="Times New Roman" pitchFamily="18" charset="0"/>
                <a:cs typeface="Times New Roman" pitchFamily="18" charset="0"/>
              </a:rPr>
              <a:t>  Hai </a:t>
            </a:r>
            <a:r>
              <a:rPr lang="en-US" sz="2800" b="1" err="1">
                <a:solidFill>
                  <a:srgbClr val="0000CC"/>
                </a:solidFill>
                <a:latin typeface="Times New Roman" pitchFamily="18" charset="0"/>
                <a:cs typeface="Times New Roman" pitchFamily="18" charset="0"/>
              </a:rPr>
              <a:t>ngày</a:t>
            </a:r>
            <a:r>
              <a:rPr lang="en-US" sz="2800" b="1">
                <a:solidFill>
                  <a:srgbClr val="0000CC"/>
                </a:solidFill>
                <a:latin typeface="Times New Roman" pitchFamily="18" charset="0"/>
                <a:cs typeface="Times New Roman" pitchFamily="18" charset="0"/>
              </a:rPr>
              <a:t> 10 </a:t>
            </a:r>
            <a:r>
              <a:rPr lang="en-US" sz="2800" b="1" dirty="0" err="1">
                <a:solidFill>
                  <a:srgbClr val="0000CC"/>
                </a:solidFill>
                <a:latin typeface="Times New Roman" pitchFamily="18" charset="0"/>
                <a:cs typeface="Times New Roman" pitchFamily="18" charset="0"/>
              </a:rPr>
              <a:t>tháng</a:t>
            </a:r>
            <a:r>
              <a:rPr lang="en-US" sz="2800" b="1" dirty="0">
                <a:solidFill>
                  <a:srgbClr val="0000CC"/>
                </a:solidFill>
                <a:latin typeface="Times New Roman" pitchFamily="18" charset="0"/>
                <a:cs typeface="Times New Roman" pitchFamily="18" charset="0"/>
              </a:rPr>
              <a:t> 3 </a:t>
            </a:r>
            <a:r>
              <a:rPr lang="en-US" sz="2800" b="1" dirty="0" err="1">
                <a:solidFill>
                  <a:srgbClr val="0000CC"/>
                </a:solidFill>
                <a:latin typeface="Times New Roman" pitchFamily="18" charset="0"/>
                <a:cs typeface="Times New Roman" pitchFamily="18" charset="0"/>
              </a:rPr>
              <a:t>năm</a:t>
            </a:r>
            <a:r>
              <a:rPr lang="en-US" sz="2800" b="1" dirty="0">
                <a:solidFill>
                  <a:srgbClr val="0000CC"/>
                </a:solidFill>
                <a:latin typeface="Times New Roman" pitchFamily="18" charset="0"/>
                <a:cs typeface="Times New Roman" pitchFamily="18" charset="0"/>
              </a:rPr>
              <a:t> 2025</a:t>
            </a:r>
            <a:endParaRPr lang="vi-VN" sz="2800" b="1" dirty="0">
              <a:solidFill>
                <a:srgbClr val="0000CC"/>
              </a:solidFill>
              <a:latin typeface="Times New Roman" pitchFamily="18" charset="0"/>
              <a:cs typeface="Times New Roman" pitchFamily="18" charset="0"/>
            </a:endParaRPr>
          </a:p>
        </p:txBody>
      </p:sp>
      <p:sp>
        <p:nvSpPr>
          <p:cNvPr id="15" name="Rectangle 14">
            <a:extLst>
              <a:ext uri="{FF2B5EF4-FFF2-40B4-BE49-F238E27FC236}">
                <a16:creationId xmlns:a16="http://schemas.microsoft.com/office/drawing/2014/main" id="{3B405868-A871-4DD2-8C22-6256F54F402B}"/>
              </a:ext>
            </a:extLst>
          </p:cNvPr>
          <p:cNvSpPr/>
          <p:nvPr/>
        </p:nvSpPr>
        <p:spPr>
          <a:xfrm>
            <a:off x="0" y="922228"/>
            <a:ext cx="12192000" cy="523220"/>
          </a:xfrm>
          <a:prstGeom prst="rect">
            <a:avLst/>
          </a:prstGeom>
        </p:spPr>
        <p:txBody>
          <a:bodyPr wrap="square">
            <a:spAutoFit/>
          </a:bodyPr>
          <a:lstStyle/>
          <a:p>
            <a:pPr algn="ctr"/>
            <a:r>
              <a:rPr lang="en-US" sz="2800" b="1" dirty="0" err="1">
                <a:solidFill>
                  <a:srgbClr val="FF0000"/>
                </a:solidFill>
                <a:latin typeface="Times New Roman" pitchFamily="18" charset="0"/>
                <a:cs typeface="Times New Roman" pitchFamily="18" charset="0"/>
              </a:rPr>
              <a:t>Tiết</a:t>
            </a:r>
            <a:r>
              <a:rPr lang="en-US" sz="2800" b="1" dirty="0">
                <a:solidFill>
                  <a:srgbClr val="FF0000"/>
                </a:solidFill>
                <a:latin typeface="Times New Roman" pitchFamily="18" charset="0"/>
                <a:cs typeface="Times New Roman" pitchFamily="18" charset="0"/>
              </a:rPr>
              <a:t> 169. </a:t>
            </a:r>
            <a:r>
              <a:rPr lang="en-US" sz="2800" b="1" dirty="0" err="1">
                <a:solidFill>
                  <a:srgbClr val="FF0000"/>
                </a:solidFill>
                <a:latin typeface="Times New Roman" pitchFamily="18" charset="0"/>
                <a:cs typeface="Times New Roman" pitchFamily="18" charset="0"/>
              </a:rPr>
              <a:t>Mèo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câu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cá</a:t>
            </a:r>
            <a:endParaRPr 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0524691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2000" cy="6853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356513" y="2524836"/>
            <a:ext cx="7478973" cy="1527612"/>
          </a:xfrm>
          <a:prstGeom prst="rect">
            <a:avLst/>
          </a:prstGeom>
        </p:spPr>
        <p:txBody>
          <a:bodyPr wrap="none" fromWordArt="1">
            <a:prstTxWarp prst="textPlain">
              <a:avLst>
                <a:gd name="adj" fmla="val 50000"/>
              </a:avLst>
            </a:prstTxWarp>
          </a:bodyPr>
          <a:lstStyle/>
          <a:p>
            <a:pPr algn="ctr"/>
            <a:r>
              <a:rPr lang="en-US" sz="4269" b="1" kern="10" dirty="0">
                <a:ln w="19050">
                  <a:solidFill>
                    <a:srgbClr val="FFFF00"/>
                  </a:solidFill>
                  <a:round/>
                  <a:headEnd/>
                  <a:tailEnd/>
                </a:ln>
                <a:solidFill>
                  <a:srgbClr val="008000"/>
                </a:solidFill>
                <a:effectLst>
                  <a:outerShdw dist="35921" dir="2700000" algn="ctr" rotWithShape="0">
                    <a:srgbClr val="990000"/>
                  </a:outerShdw>
                </a:effectLst>
                <a:latin typeface="Arial"/>
                <a:cs typeface="Arial"/>
              </a:rPr>
              <a:t>CHÀO </a:t>
            </a:r>
            <a:r>
              <a:rPr lang="vi-VN" sz="4269" b="1" kern="10" dirty="0">
                <a:ln w="19050">
                  <a:solidFill>
                    <a:srgbClr val="FFFF00"/>
                  </a:solidFill>
                  <a:round/>
                  <a:headEnd/>
                  <a:tailEnd/>
                </a:ln>
                <a:solidFill>
                  <a:srgbClr val="008000"/>
                </a:solidFill>
                <a:effectLst>
                  <a:outerShdw dist="35921" dir="2700000" algn="ctr" rotWithShape="0">
                    <a:srgbClr val="990000"/>
                  </a:outerShdw>
                </a:effectLst>
                <a:latin typeface="Arial"/>
                <a:cs typeface="Arial"/>
              </a:rPr>
              <a:t>CÁC EM</a:t>
            </a:r>
            <a:r>
              <a:rPr lang="en-US" sz="4269" b="1" kern="10" dirty="0">
                <a:ln w="19050">
                  <a:solidFill>
                    <a:srgbClr val="FFFF00"/>
                  </a:solidFill>
                  <a:round/>
                  <a:headEnd/>
                  <a:tailEnd/>
                </a:ln>
                <a:solidFill>
                  <a:srgbClr val="008000"/>
                </a:solidFill>
                <a:effectLst>
                  <a:outerShdw dist="35921" dir="2700000" algn="ctr" rotWithShape="0">
                    <a:srgbClr val="990000"/>
                  </a:outerShdw>
                </a:effectLst>
                <a:latin typeface="Arial"/>
                <a:cs typeface="Arial"/>
              </a:rPr>
              <a:t>!</a:t>
            </a:r>
          </a:p>
        </p:txBody>
      </p:sp>
    </p:spTree>
    <p:custDataLst>
      <p:tags r:id="rId1"/>
    </p:custDataLst>
    <p:extLst>
      <p:ext uri="{BB962C8B-B14F-4D97-AF65-F5344CB8AC3E}">
        <p14:creationId xmlns:p14="http://schemas.microsoft.com/office/powerpoint/2010/main" val="1365901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WordArt 2"/>
          <p:cNvSpPr>
            <a:spLocks noChangeArrowheads="1" noChangeShapeType="1" noTextEdit="1"/>
          </p:cNvSpPr>
          <p:nvPr/>
        </p:nvSpPr>
        <p:spPr bwMode="auto">
          <a:xfrm>
            <a:off x="6547498" y="1398288"/>
            <a:ext cx="4541793" cy="1534547"/>
          </a:xfrm>
          <a:prstGeom prst="rect">
            <a:avLst/>
          </a:prstGeom>
        </p:spPr>
        <p:txBody>
          <a:bodyPr wrap="none" lIns="68492" tIns="34247" rIns="68492" bIns="34247" numCol="1" fromWordArt="1">
            <a:prstTxWarp prst="textPlain">
              <a:avLst>
                <a:gd name="adj" fmla="val 50000"/>
              </a:avLst>
            </a:prstTxWarp>
          </a:bodyPr>
          <a:lstStyle/>
          <a:p>
            <a:pPr algn="ctr"/>
            <a:r>
              <a:rPr lang="en-US" sz="2022"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TIẾNG VIỆT</a:t>
            </a:r>
          </a:p>
          <a:p>
            <a:pPr algn="ctr"/>
            <a:r>
              <a:rPr lang="en-US" sz="2022" b="1" kern="1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LỚP 3C4</a:t>
            </a:r>
            <a:endParaRPr lang="en-US" sz="2022"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
        <p:nvSpPr>
          <p:cNvPr id="2051" name="WordArt 3"/>
          <p:cNvSpPr>
            <a:spLocks noChangeArrowheads="1" noChangeShapeType="1" noTextEdit="1"/>
          </p:cNvSpPr>
          <p:nvPr/>
        </p:nvSpPr>
        <p:spPr bwMode="auto">
          <a:xfrm>
            <a:off x="395627" y="3566649"/>
            <a:ext cx="7128728" cy="1883034"/>
          </a:xfrm>
          <a:prstGeom prst="rect">
            <a:avLst/>
          </a:prstGeom>
        </p:spPr>
        <p:txBody>
          <a:bodyPr wrap="none" lIns="68492" tIns="34247" rIns="68492" bIns="34247" numCol="1" fromWordArt="1">
            <a:prstTxWarp prst="textPlain">
              <a:avLst>
                <a:gd name="adj" fmla="val 50000"/>
              </a:avLst>
            </a:prstTxWarp>
          </a:bodyPr>
          <a:lstStyle/>
          <a:p>
            <a:pPr algn="ctr"/>
            <a:r>
              <a:rPr lang="en-US" sz="2022"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NGHE – VIẾT:</a:t>
            </a:r>
          </a:p>
          <a:p>
            <a:pPr algn="ctr"/>
            <a:r>
              <a:rPr lang="en-US" sz="2022"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BÀI HỌC </a:t>
            </a:r>
            <a:r>
              <a:rPr lang="en-US" sz="2022" b="1" kern="1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CỦA GẤU</a:t>
            </a:r>
            <a:endParaRPr lang="en-US" sz="2022"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
        <p:nvSpPr>
          <p:cNvPr id="2052" name="WordArt 4"/>
          <p:cNvSpPr>
            <a:spLocks noChangeArrowheads="1" noChangeShapeType="1" noTextEdit="1"/>
          </p:cNvSpPr>
          <p:nvPr/>
        </p:nvSpPr>
        <p:spPr bwMode="auto">
          <a:xfrm>
            <a:off x="2068718" y="5958762"/>
            <a:ext cx="9524899" cy="832976"/>
          </a:xfrm>
          <a:prstGeom prst="rect">
            <a:avLst/>
          </a:prstGeom>
        </p:spPr>
        <p:txBody>
          <a:bodyPr wrap="none" lIns="68492" tIns="34247" rIns="68492" bIns="34247" numCol="1" fromWordArt="1">
            <a:prstTxWarp prst="textPlain">
              <a:avLst>
                <a:gd name="adj" fmla="val 50000"/>
              </a:avLst>
            </a:prstTxWarp>
          </a:bodyPr>
          <a:lstStyle/>
          <a:p>
            <a:pPr algn="ctr"/>
            <a:r>
              <a:rPr lang="en-US" sz="2022" b="1" kern="10" dirty="0">
                <a:ln w="9525">
                  <a:solidFill>
                    <a:srgbClr val="800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GIÁO VIÊN</a:t>
            </a:r>
            <a:r>
              <a:rPr lang="en-US" sz="2022" b="1" kern="10">
                <a:ln w="9525">
                  <a:solidFill>
                    <a:srgbClr val="800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PHAN </a:t>
            </a:r>
            <a:r>
              <a:rPr lang="en-US" sz="2022" b="1" kern="10" dirty="0">
                <a:ln w="9525">
                  <a:solidFill>
                    <a:srgbClr val="800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THỊ </a:t>
            </a:r>
            <a:r>
              <a:rPr lang="en-US" sz="2022" b="1" kern="10">
                <a:ln w="9525">
                  <a:solidFill>
                    <a:srgbClr val="800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THÚY </a:t>
            </a:r>
            <a:endParaRPr lang="en-US" sz="2022" b="1" kern="10" dirty="0">
              <a:ln w="9525">
                <a:solidFill>
                  <a:srgbClr val="800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grpSp>
        <p:nvGrpSpPr>
          <p:cNvPr id="2" name="Group 18"/>
          <p:cNvGrpSpPr>
            <a:grpSpLocks/>
          </p:cNvGrpSpPr>
          <p:nvPr/>
        </p:nvGrpSpPr>
        <p:grpSpPr bwMode="auto">
          <a:xfrm>
            <a:off x="985558" y="1238053"/>
            <a:ext cx="2314842" cy="1819518"/>
            <a:chOff x="5225" y="9335"/>
            <a:chExt cx="2520" cy="1750"/>
          </a:xfrm>
        </p:grpSpPr>
        <p:sp>
          <p:nvSpPr>
            <p:cNvPr id="2059" name="AutoShape 27" descr="2"/>
            <p:cNvSpPr>
              <a:spLocks noChangeArrowheads="1"/>
            </p:cNvSpPr>
            <p:nvPr/>
          </p:nvSpPr>
          <p:spPr bwMode="auto">
            <a:xfrm>
              <a:off x="5225" y="10187"/>
              <a:ext cx="2520" cy="898"/>
            </a:xfrm>
            <a:prstGeom prst="wave">
              <a:avLst>
                <a:gd name="adj1" fmla="val 20644"/>
                <a:gd name="adj2" fmla="val 0"/>
              </a:avLst>
            </a:prstGeom>
            <a:blipFill dpi="0" rotWithShape="0">
              <a:blip r:embed="rId2" cstate="print"/>
              <a:srcRect/>
              <a:stretch>
                <a:fillRect/>
              </a:stretch>
            </a:blipFill>
            <a:ln>
              <a:noFill/>
            </a:ln>
            <a:effectLst>
              <a:outerShdw dist="107763" dir="2700000" algn="ctr" rotWithShape="0">
                <a:srgbClr val="C0C0C0"/>
              </a:outerShdw>
            </a:effectLst>
            <a:extLst>
              <a:ext uri="{91240B29-F687-4F45-9708-019B960494DF}">
                <a14:hiddenLine xmlns:a14="http://schemas.microsoft.com/office/drawing/2010/main" w="9525">
                  <a:solidFill>
                    <a:srgbClr val="000000"/>
                  </a:solidFill>
                  <a:round/>
                  <a:headEnd/>
                  <a:tailEnd/>
                </a14:hiddenLine>
              </a:ext>
            </a:extLst>
          </p:spPr>
          <p:txBody>
            <a:bodyPr lIns="51367" tIns="25684" rIns="51367" bIns="25684"/>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798" dirty="0">
                <a:latin typeface="VNI-Times" pitchFamily="2" charset="0"/>
              </a:endParaRPr>
            </a:p>
          </p:txBody>
        </p:sp>
        <p:pic>
          <p:nvPicPr>
            <p:cNvPr id="2060" name="Picture 26" descr="cosm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2" y="9335"/>
              <a:ext cx="1080" cy="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25" descr="BOOK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4" y="10122"/>
              <a:ext cx="1260" cy="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24" descr="BOOK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2" y="9848"/>
              <a:ext cx="1635" cy="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3" name="Picture 23" descr="QUILLP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15" y="9336"/>
              <a:ext cx="702" cy="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4" name="Text Box 22"/>
            <p:cNvSpPr txBox="1">
              <a:spLocks noChangeArrowheads="1"/>
            </p:cNvSpPr>
            <p:nvPr/>
          </p:nvSpPr>
          <p:spPr bwMode="auto">
            <a:xfrm>
              <a:off x="5867" y="9897"/>
              <a:ext cx="90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367" tIns="25684" rIns="51367" bIns="25684"/>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sz="449" b="1" dirty="0">
                  <a:latin typeface="Times New Roman" panose="02020603050405020304" pitchFamily="18" charset="0"/>
                  <a:cs typeface="Times New Roman" panose="02020603050405020304" pitchFamily="18" charset="0"/>
                </a:rPr>
                <a:t> </a:t>
              </a:r>
              <a:endParaRPr lang="en-US" altLang="en-US" sz="2696" dirty="0">
                <a:latin typeface="Times New Roman" panose="02020603050405020304" pitchFamily="18" charset="0"/>
                <a:cs typeface="Times New Roman" panose="02020603050405020304" pitchFamily="18" charset="0"/>
              </a:endParaRPr>
            </a:p>
          </p:txBody>
        </p:sp>
        <p:sp>
          <p:nvSpPr>
            <p:cNvPr id="2065" name="Text Box 21"/>
            <p:cNvSpPr txBox="1">
              <a:spLocks noChangeArrowheads="1"/>
            </p:cNvSpPr>
            <p:nvPr/>
          </p:nvSpPr>
          <p:spPr bwMode="auto">
            <a:xfrm>
              <a:off x="6665" y="9863"/>
              <a:ext cx="577"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367" tIns="25684" rIns="51367" bIns="25684"/>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696" dirty="0">
                <a:latin typeface="Times New Roman" panose="02020603050405020304" pitchFamily="18" charset="0"/>
                <a:cs typeface="Arial" panose="020B0604020202020204" pitchFamily="34" charset="0"/>
              </a:endParaRPr>
            </a:p>
          </p:txBody>
        </p:sp>
        <p:sp>
          <p:nvSpPr>
            <p:cNvPr id="2066" name="WordArt 20"/>
            <p:cNvSpPr>
              <a:spLocks noChangeArrowheads="1" noChangeShapeType="1" noTextEdit="1"/>
            </p:cNvSpPr>
            <p:nvPr/>
          </p:nvSpPr>
          <p:spPr bwMode="auto">
            <a:xfrm rot="1334491">
              <a:off x="6130" y="10696"/>
              <a:ext cx="600" cy="1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9282"/>
                </a:avLst>
              </a:prstTxWarp>
            </a:bodyPr>
            <a:lstStyle/>
            <a:p>
              <a:pPr algn="ctr"/>
              <a:r>
                <a:rPr lang="en-US" sz="974" b="1" kern="10" dirty="0">
                  <a:solidFill>
                    <a:srgbClr val="FFFFFF"/>
                  </a:solidFill>
                  <a:latin typeface="Times New Roman" panose="02020603050405020304" pitchFamily="18" charset="0"/>
                  <a:cs typeface="Times New Roman" panose="02020603050405020304" pitchFamily="18" charset="0"/>
                </a:rPr>
                <a:t>NĂM </a:t>
              </a:r>
            </a:p>
          </p:txBody>
        </p:sp>
        <p:sp>
          <p:nvSpPr>
            <p:cNvPr id="2067" name="Text Box 19"/>
            <p:cNvSpPr txBox="1">
              <a:spLocks noChangeArrowheads="1"/>
            </p:cNvSpPr>
            <p:nvPr/>
          </p:nvSpPr>
          <p:spPr bwMode="auto">
            <a:xfrm>
              <a:off x="6623" y="10049"/>
              <a:ext cx="72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367" tIns="25684" rIns="51367" bIns="25684"/>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696" dirty="0">
                <a:latin typeface="Times New Roman" panose="02020603050405020304" pitchFamily="18" charset="0"/>
                <a:cs typeface="Arial" panose="020B0604020202020204" pitchFamily="34" charset="0"/>
              </a:endParaRPr>
            </a:p>
          </p:txBody>
        </p:sp>
      </p:grpSp>
      <p:sp>
        <p:nvSpPr>
          <p:cNvPr id="2054" name="WordArt 16"/>
          <p:cNvSpPr>
            <a:spLocks noChangeArrowheads="1" noChangeShapeType="1" noTextEdit="1"/>
          </p:cNvSpPr>
          <p:nvPr/>
        </p:nvSpPr>
        <p:spPr bwMode="auto">
          <a:xfrm>
            <a:off x="1877375" y="4349"/>
            <a:ext cx="8952937" cy="902709"/>
          </a:xfrm>
          <a:prstGeom prst="rect">
            <a:avLst/>
          </a:prstGeom>
        </p:spPr>
        <p:txBody>
          <a:bodyPr wrap="none" lIns="68492" tIns="34247" rIns="68492" bIns="34247" numCol="1" fromWordArt="1">
            <a:prstTxWarp prst="textPlain">
              <a:avLst>
                <a:gd name="adj" fmla="val 49781"/>
              </a:avLst>
            </a:prstTxWarp>
          </a:bodyPr>
          <a:lstStyle/>
          <a:p>
            <a:pPr algn="ctr"/>
            <a:r>
              <a:rPr lang="vi-VN" sz="2022"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TRƯỜNG TIỂU </a:t>
            </a:r>
            <a:r>
              <a:rPr lang="vi-VN" sz="2022" b="1" kern="1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HỌC</a:t>
            </a:r>
            <a:r>
              <a:rPr lang="en-US" sz="2022" b="1" kern="1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THỊ </a:t>
            </a:r>
            <a:r>
              <a:rPr lang="vi-VN" sz="2022" b="1" kern="1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TRẤN TL.</a:t>
            </a:r>
            <a:endParaRPr lang="en-US" sz="2022"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pic>
        <p:nvPicPr>
          <p:cNvPr id="2057" name="Picture 1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367" y="4349"/>
            <a:ext cx="913989" cy="1393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2058" name="Picture 2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25596" y="4348"/>
            <a:ext cx="958676" cy="1393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20"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566" y="5006725"/>
            <a:ext cx="1696757" cy="172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7" descr="BƯỚM 58"/>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9961410">
            <a:off x="5825740" y="1668578"/>
            <a:ext cx="465285" cy="1080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8" descr="animal-14[1]"/>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417220" flipH="1">
            <a:off x="5521103" y="4017388"/>
            <a:ext cx="446937" cy="578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495585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A3862D86-0037-7A04-AF86-53DE148076AE}"/>
              </a:ext>
            </a:extLst>
          </p:cNvPr>
          <p:cNvPicPr>
            <a:picLocks noChangeAspect="1"/>
          </p:cNvPicPr>
          <p:nvPr/>
        </p:nvPicPr>
        <p:blipFill rotWithShape="1">
          <a:blip r:embed="rId2">
            <a:extLst>
              <a:ext uri="{BEBA8EAE-BF5A-486C-A8C5-ECC9F3942E4B}">
                <a14:imgProps xmlns:a14="http://schemas.microsoft.com/office/drawing/2010/main">
                  <a14:imgLayer>
                    <a14:imgEffect>
                      <a14:sharpenSoften amount="-50000"/>
                    </a14:imgEffect>
                    <a14:imgEffect>
                      <a14:saturation sat="400000"/>
                    </a14:imgEffect>
                  </a14:imgLayer>
                </a14:imgProps>
              </a:ext>
              <a:ext uri="{28A0092B-C50C-407E-A947-70E740481C1C}">
                <a14:useLocalDpi xmlns:a14="http://schemas.microsoft.com/office/drawing/2010/main" val="0"/>
              </a:ext>
            </a:extLst>
          </a:blip>
          <a:srcRect t="21803"/>
          <a:stretch/>
        </p:blipFill>
        <p:spPr>
          <a:xfrm>
            <a:off x="7729" y="4347"/>
            <a:ext cx="12176542" cy="6849306"/>
          </a:xfrm>
          <a:prstGeom prst="rect">
            <a:avLst/>
          </a:prstGeom>
        </p:spPr>
      </p:pic>
      <p:pic>
        <p:nvPicPr>
          <p:cNvPr id="5" name="Picture 4" descr="Icon&#10;&#10;Description automatically generated">
            <a:extLst>
              <a:ext uri="{FF2B5EF4-FFF2-40B4-BE49-F238E27FC236}">
                <a16:creationId xmlns:a16="http://schemas.microsoft.com/office/drawing/2014/main" id="{C070AF2D-236C-1337-3F69-BAEA1FCAFD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3728" y="1507558"/>
            <a:ext cx="553721" cy="1011795"/>
          </a:xfrm>
          <a:prstGeom prst="rect">
            <a:avLst/>
          </a:prstGeom>
        </p:spPr>
      </p:pic>
      <p:pic>
        <p:nvPicPr>
          <p:cNvPr id="6" name="Picture 5" descr="A picture containing diagram&#10;&#10;Description automatically generated">
            <a:extLst>
              <a:ext uri="{FF2B5EF4-FFF2-40B4-BE49-F238E27FC236}">
                <a16:creationId xmlns:a16="http://schemas.microsoft.com/office/drawing/2014/main" id="{1B974A38-0CC6-B3A9-5B71-A8A981BF1F8F}"/>
              </a:ext>
            </a:extLst>
          </p:cNvPr>
          <p:cNvPicPr>
            <a:picLocks noChangeAspect="1"/>
          </p:cNvPicPr>
          <p:nvPr/>
        </p:nvPicPr>
        <p:blipFill rotWithShape="1">
          <a:blip r:embed="rId4">
            <a:extLst>
              <a:ext uri="{28A0092B-C50C-407E-A947-70E740481C1C}">
                <a14:useLocalDpi xmlns:a14="http://schemas.microsoft.com/office/drawing/2010/main" val="0"/>
              </a:ext>
            </a:extLst>
          </a:blip>
          <a:srcRect t="3387"/>
          <a:stretch/>
        </p:blipFill>
        <p:spPr>
          <a:xfrm>
            <a:off x="7729" y="2354563"/>
            <a:ext cx="12176542" cy="4499090"/>
          </a:xfrm>
          <a:prstGeom prst="rect">
            <a:avLst/>
          </a:prstGeom>
        </p:spPr>
      </p:pic>
      <p:sp>
        <p:nvSpPr>
          <p:cNvPr id="9" name="TextBox 8">
            <a:extLst>
              <a:ext uri="{FF2B5EF4-FFF2-40B4-BE49-F238E27FC236}">
                <a16:creationId xmlns:a16="http://schemas.microsoft.com/office/drawing/2014/main" id="{133025F6-03E4-F7FE-A115-15A451327F80}"/>
              </a:ext>
            </a:extLst>
          </p:cNvPr>
          <p:cNvSpPr txBox="1"/>
          <p:nvPr/>
        </p:nvSpPr>
        <p:spPr>
          <a:xfrm>
            <a:off x="3081662" y="1524743"/>
            <a:ext cx="3218647" cy="829820"/>
          </a:xfrm>
          <a:prstGeom prst="rect">
            <a:avLst/>
          </a:prstGeom>
          <a:noFill/>
        </p:spPr>
        <p:txBody>
          <a:bodyPr wrap="square" lIns="68492" tIns="34247" rIns="68492" bIns="34247" rtlCol="0">
            <a:spAutoFit/>
          </a:bodyPr>
          <a:lstStyle/>
          <a:p>
            <a:pPr>
              <a:defRPr/>
            </a:pPr>
            <a:r>
              <a:rPr lang="en-US" sz="4943" b="1" dirty="0" err="1">
                <a:solidFill>
                  <a:srgbClr val="008000"/>
                </a:solidFill>
                <a:latin typeface="Times New Roman" pitchFamily="18" charset="0"/>
                <a:cs typeface="Times New Roman" pitchFamily="18" charset="0"/>
              </a:rPr>
              <a:t>Khởi</a:t>
            </a:r>
            <a:r>
              <a:rPr lang="en-US" sz="4943" b="1" dirty="0">
                <a:solidFill>
                  <a:srgbClr val="008000"/>
                </a:solidFill>
                <a:latin typeface="Times New Roman" pitchFamily="18" charset="0"/>
                <a:cs typeface="Times New Roman" pitchFamily="18" charset="0"/>
              </a:rPr>
              <a:t> </a:t>
            </a:r>
            <a:r>
              <a:rPr lang="en-US" sz="4943" b="1" dirty="0" err="1">
                <a:solidFill>
                  <a:srgbClr val="008000"/>
                </a:solidFill>
                <a:latin typeface="Times New Roman" pitchFamily="18" charset="0"/>
                <a:cs typeface="Times New Roman" pitchFamily="18" charset="0"/>
              </a:rPr>
              <a:t>động</a:t>
            </a:r>
            <a:endParaRPr lang="en-US" sz="4943" b="1" dirty="0">
              <a:solidFill>
                <a:srgbClr val="008000"/>
              </a:solidFill>
              <a:latin typeface="Times New Roman" pitchFamily="18" charset="0"/>
              <a:cs typeface="Times New Roman" pitchFamily="18" charset="0"/>
            </a:endParaRPr>
          </a:p>
        </p:txBody>
      </p:sp>
      <p:sp>
        <p:nvSpPr>
          <p:cNvPr id="10" name="TextBox 9"/>
          <p:cNvSpPr txBox="1"/>
          <p:nvPr/>
        </p:nvSpPr>
        <p:spPr>
          <a:xfrm>
            <a:off x="7729" y="0"/>
            <a:ext cx="12176542" cy="560964"/>
          </a:xfrm>
          <a:prstGeom prst="rect">
            <a:avLst/>
          </a:prstGeom>
          <a:noFill/>
        </p:spPr>
        <p:txBody>
          <a:bodyPr wrap="square" lIns="68492" tIns="34247" rIns="68492" bIns="34247" rtlCol="0">
            <a:spAutoFit/>
          </a:bodyPr>
          <a:lstStyle/>
          <a:p>
            <a:pPr algn="ctr"/>
            <a:r>
              <a:rPr lang="en-US" sz="3196" b="1" dirty="0" err="1">
                <a:solidFill>
                  <a:srgbClr val="0000CC"/>
                </a:solidFill>
                <a:latin typeface="Times New Roman" pitchFamily="18" charset="0"/>
                <a:cs typeface="Times New Roman" pitchFamily="18" charset="0"/>
              </a:rPr>
              <a:t>Thứ</a:t>
            </a:r>
            <a:r>
              <a:rPr lang="en-US" sz="3196" b="1" dirty="0">
                <a:solidFill>
                  <a:srgbClr val="0000CC"/>
                </a:solidFill>
                <a:latin typeface="Times New Roman" pitchFamily="18" charset="0"/>
                <a:cs typeface="Times New Roman" pitchFamily="18" charset="0"/>
              </a:rPr>
              <a:t>  Ba </a:t>
            </a:r>
            <a:r>
              <a:rPr lang="en-US" sz="3196" b="1" err="1">
                <a:solidFill>
                  <a:srgbClr val="0000CC"/>
                </a:solidFill>
                <a:latin typeface="Times New Roman" pitchFamily="18" charset="0"/>
                <a:cs typeface="Times New Roman" pitchFamily="18" charset="0"/>
              </a:rPr>
              <a:t>ngày</a:t>
            </a:r>
            <a:r>
              <a:rPr lang="en-US" sz="3196" b="1">
                <a:solidFill>
                  <a:srgbClr val="0000CC"/>
                </a:solidFill>
                <a:latin typeface="Times New Roman" pitchFamily="18" charset="0"/>
                <a:cs typeface="Times New Roman" pitchFamily="18" charset="0"/>
              </a:rPr>
              <a:t> 11 </a:t>
            </a:r>
            <a:r>
              <a:rPr lang="en-US" sz="3196" b="1" dirty="0" err="1">
                <a:solidFill>
                  <a:srgbClr val="0000CC"/>
                </a:solidFill>
                <a:latin typeface="Times New Roman" pitchFamily="18" charset="0"/>
                <a:cs typeface="Times New Roman" pitchFamily="18" charset="0"/>
              </a:rPr>
              <a:t>tháng</a:t>
            </a:r>
            <a:r>
              <a:rPr lang="en-US" sz="3196" b="1" dirty="0">
                <a:solidFill>
                  <a:srgbClr val="0000CC"/>
                </a:solidFill>
                <a:latin typeface="Times New Roman" pitchFamily="18" charset="0"/>
                <a:cs typeface="Times New Roman" pitchFamily="18" charset="0"/>
              </a:rPr>
              <a:t> 3 </a:t>
            </a:r>
            <a:r>
              <a:rPr lang="en-US" sz="3196" b="1" err="1">
                <a:solidFill>
                  <a:srgbClr val="0000CC"/>
                </a:solidFill>
                <a:latin typeface="Times New Roman" pitchFamily="18" charset="0"/>
                <a:cs typeface="Times New Roman" pitchFamily="18" charset="0"/>
              </a:rPr>
              <a:t>năm</a:t>
            </a:r>
            <a:r>
              <a:rPr lang="en-US" sz="3196" b="1">
                <a:solidFill>
                  <a:srgbClr val="0000CC"/>
                </a:solidFill>
                <a:latin typeface="Times New Roman" pitchFamily="18" charset="0"/>
                <a:cs typeface="Times New Roman" pitchFamily="18" charset="0"/>
              </a:rPr>
              <a:t> 2025</a:t>
            </a:r>
            <a:endParaRPr lang="vi-VN" sz="3196" b="1" dirty="0">
              <a:solidFill>
                <a:srgbClr val="0000CC"/>
              </a:solidFill>
              <a:latin typeface="Times New Roman" pitchFamily="18" charset="0"/>
              <a:cs typeface="Times New Roman" pitchFamily="18" charset="0"/>
            </a:endParaRPr>
          </a:p>
        </p:txBody>
      </p:sp>
      <p:sp>
        <p:nvSpPr>
          <p:cNvPr id="11" name="TextBox 10"/>
          <p:cNvSpPr txBox="1"/>
          <p:nvPr/>
        </p:nvSpPr>
        <p:spPr>
          <a:xfrm>
            <a:off x="7729" y="588837"/>
            <a:ext cx="12176542" cy="560964"/>
          </a:xfrm>
          <a:prstGeom prst="rect">
            <a:avLst/>
          </a:prstGeom>
          <a:noFill/>
        </p:spPr>
        <p:txBody>
          <a:bodyPr wrap="square" lIns="68492" tIns="34247" rIns="68492" bIns="34247" rtlCol="0">
            <a:spAutoFit/>
          </a:bodyPr>
          <a:lstStyle/>
          <a:p>
            <a:pPr algn="ctr"/>
            <a:r>
              <a:rPr lang="en-US" sz="3196" b="1" dirty="0" err="1">
                <a:solidFill>
                  <a:srgbClr val="0000CC"/>
                </a:solidFill>
                <a:latin typeface="Times New Roman" pitchFamily="18" charset="0"/>
                <a:cs typeface="Times New Roman" pitchFamily="18" charset="0"/>
              </a:rPr>
              <a:t>Tiếng</a:t>
            </a:r>
            <a:r>
              <a:rPr lang="en-US" sz="3196" b="1" dirty="0">
                <a:solidFill>
                  <a:srgbClr val="0000CC"/>
                </a:solidFill>
                <a:latin typeface="Times New Roman" pitchFamily="18" charset="0"/>
                <a:cs typeface="Times New Roman" pitchFamily="18" charset="0"/>
              </a:rPr>
              <a:t> </a:t>
            </a:r>
            <a:r>
              <a:rPr lang="en-US" sz="3196" b="1" dirty="0" err="1">
                <a:solidFill>
                  <a:srgbClr val="0000CC"/>
                </a:solidFill>
                <a:latin typeface="Times New Roman" pitchFamily="18" charset="0"/>
                <a:cs typeface="Times New Roman" pitchFamily="18" charset="0"/>
              </a:rPr>
              <a:t>Việt</a:t>
            </a:r>
            <a:endParaRPr lang="vi-VN" sz="3196"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37938821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Pin on imagnes con 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48717" y="4627657"/>
            <a:ext cx="2963554" cy="2236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0" y="1585075"/>
            <a:ext cx="12192000" cy="3046988"/>
          </a:xfrm>
          <a:prstGeom prst="rect">
            <a:avLst/>
          </a:prstGeom>
          <a:noFill/>
        </p:spPr>
        <p:txBody>
          <a:bodyPr wrap="square" rtlCol="0">
            <a:spAutoFit/>
          </a:bodyPr>
          <a:lstStyle/>
          <a:p>
            <a:pPr algn="just"/>
            <a:r>
              <a:rPr lang="en-US" altLang="en-US" sz="3200" b="1" dirty="0">
                <a:solidFill>
                  <a:srgbClr val="0000FF"/>
                </a:solidFill>
                <a:latin typeface="Times New Roman" panose="02020603050405020304" pitchFamily="18" charset="0"/>
                <a:cs typeface="Times New Roman" panose="02020603050405020304" pitchFamily="18" charset="0"/>
              </a:rPr>
              <a:t>	</a:t>
            </a:r>
            <a:r>
              <a:rPr lang="vi-VN" altLang="en-US" sz="3200" b="1" dirty="0">
                <a:solidFill>
                  <a:srgbClr val="0000FF"/>
                </a:solidFill>
                <a:latin typeface="Times New Roman" panose="02020603050405020304" pitchFamily="18" charset="0"/>
                <a:cs typeface="Times New Roman" panose="02020603050405020304" pitchFamily="18" charset="0"/>
              </a:rPr>
              <a:t>Có một chú gấu rất thích được làm con vật khác. Thấy chuột đứng chống đuôi xuống đất, gấu làm theo nhưng đau điếng, khóc thét. Thấy hươu chạy nhanh, gấu lạch bạch chạy cùng và bị ngã nhào. Thấy </a:t>
            </a:r>
            <a:r>
              <a:rPr lang="en-US" altLang="en-US" sz="3200" b="1" dirty="0" err="1">
                <a:solidFill>
                  <a:srgbClr val="0000FF"/>
                </a:solidFill>
                <a:latin typeface="Times New Roman" panose="02020603050405020304" pitchFamily="18" charset="0"/>
                <a:cs typeface="Times New Roman" panose="02020603050405020304" pitchFamily="18" charset="0"/>
              </a:rPr>
              <a:t>chim</a:t>
            </a:r>
            <a:r>
              <a:rPr lang="en-US" altLang="en-US" sz="3200" b="1" dirty="0">
                <a:solidFill>
                  <a:srgbClr val="0000FF"/>
                </a:solidFill>
                <a:latin typeface="Times New Roman" panose="02020603050405020304" pitchFamily="18" charset="0"/>
                <a:cs typeface="Times New Roman" panose="02020603050405020304" pitchFamily="18" charset="0"/>
              </a:rPr>
              <a:t> bay </a:t>
            </a:r>
            <a:r>
              <a:rPr lang="en-US" altLang="en-US" sz="3200" b="1" dirty="0" err="1">
                <a:solidFill>
                  <a:srgbClr val="0000FF"/>
                </a:solidFill>
                <a:latin typeface="Times New Roman" panose="02020603050405020304" pitchFamily="18" charset="0"/>
                <a:cs typeface="Times New Roman" panose="02020603050405020304" pitchFamily="18" charset="0"/>
              </a:rPr>
              <a:t>giỏi</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gấu</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trèo</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lên</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mô</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đất</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cao</a:t>
            </a:r>
            <a:r>
              <a:rPr lang="en-US" altLang="en-US" sz="3200" b="1" dirty="0">
                <a:solidFill>
                  <a:srgbClr val="0000FF"/>
                </a:solidFill>
                <a:latin typeface="Times New Roman" panose="02020603050405020304" pitchFamily="18" charset="0"/>
                <a:cs typeface="Times New Roman" panose="02020603050405020304" pitchFamily="18" charset="0"/>
              </a:rPr>
              <a:t>, dang </a:t>
            </a:r>
            <a:r>
              <a:rPr lang="en-US" altLang="en-US" sz="3200" b="1" dirty="0" err="1">
                <a:solidFill>
                  <a:srgbClr val="0000FF"/>
                </a:solidFill>
                <a:latin typeface="Times New Roman" panose="02020603050405020304" pitchFamily="18" charset="0"/>
                <a:cs typeface="Times New Roman" panose="02020603050405020304" pitchFamily="18" charset="0"/>
              </a:rPr>
              <a:t>tay</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nhao</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xuống</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và</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rơi</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huỵch</a:t>
            </a:r>
            <a:r>
              <a:rPr lang="vi-VN" altLang="en-US" sz="3200" b="1" dirty="0">
                <a:solidFill>
                  <a:srgbClr val="0000FF"/>
                </a:solidFill>
                <a:latin typeface="Times New Roman" panose="02020603050405020304" pitchFamily="18" charset="0"/>
                <a:cs typeface="Times New Roman" panose="02020603050405020304" pitchFamily="18" charset="0"/>
              </a:rPr>
              <a:t>. Thế là từ đó, gấu chỉ muốn là gấu thôi</a:t>
            </a:r>
            <a:r>
              <a:rPr lang="en-US" altLang="en-US" sz="3200" b="1" dirty="0">
                <a:solidFill>
                  <a:srgbClr val="0000FF"/>
                </a:solidFill>
                <a:latin typeface="Times New Roman" panose="02020603050405020304" pitchFamily="18" charset="0"/>
                <a:cs typeface="Times New Roman" panose="02020603050405020304" pitchFamily="18" charset="0"/>
              </a:rPr>
              <a:t>.</a:t>
            </a:r>
          </a:p>
          <a:p>
            <a:pPr algn="just"/>
            <a:r>
              <a:rPr lang="en-US" altLang="en-US" sz="3200" b="1" i="1" dirty="0">
                <a:solidFill>
                  <a:srgbClr val="0000FF"/>
                </a:solidFill>
                <a:latin typeface="Times New Roman" panose="02020603050405020304" pitchFamily="18" charset="0"/>
                <a:cs typeface="Times New Roman" panose="02020603050405020304" pitchFamily="18" charset="0"/>
              </a:rPr>
              <a:t>                                                                           </a:t>
            </a:r>
            <a:r>
              <a:rPr lang="vi-VN" altLang="en-US" sz="3200" b="1" i="1" dirty="0">
                <a:solidFill>
                  <a:srgbClr val="0000FF"/>
                </a:solidFill>
                <a:latin typeface="Times New Roman" panose="02020603050405020304" pitchFamily="18" charset="0"/>
                <a:cs typeface="Times New Roman" panose="02020603050405020304" pitchFamily="18" charset="0"/>
              </a:rPr>
              <a:t>(Theo Bùi Việt Hà)</a:t>
            </a:r>
          </a:p>
        </p:txBody>
      </p:sp>
      <p:sp>
        <p:nvSpPr>
          <p:cNvPr id="5" name="TextBox 4"/>
          <p:cNvSpPr txBox="1"/>
          <p:nvPr/>
        </p:nvSpPr>
        <p:spPr>
          <a:xfrm>
            <a:off x="-7729" y="981372"/>
            <a:ext cx="12192000" cy="584775"/>
          </a:xfrm>
          <a:prstGeom prst="rect">
            <a:avLst/>
          </a:prstGeom>
          <a:noFill/>
        </p:spPr>
        <p:txBody>
          <a:bodyPr wrap="square" rtlCol="0">
            <a:spAutoFit/>
          </a:bodyPr>
          <a:lstStyle/>
          <a:p>
            <a:pPr algn="ctr"/>
            <a:r>
              <a:rPr lang="en-US" altLang="en-US" sz="3200" b="1" dirty="0" err="1">
                <a:solidFill>
                  <a:srgbClr val="FF0000"/>
                </a:solidFill>
                <a:latin typeface="Times New Roman" panose="02020603050405020304" pitchFamily="18" charset="0"/>
                <a:cs typeface="Times New Roman" panose="02020603050405020304" pitchFamily="18" charset="0"/>
              </a:rPr>
              <a:t>Nghe</a:t>
            </a:r>
            <a:r>
              <a:rPr lang="en-US" altLang="en-US" sz="3200" b="1" dirty="0">
                <a:solidFill>
                  <a:srgbClr val="FF0000"/>
                </a:solidFill>
                <a:latin typeface="Times New Roman" panose="02020603050405020304" pitchFamily="18" charset="0"/>
                <a:cs typeface="Times New Roman" panose="02020603050405020304" pitchFamily="18" charset="0"/>
              </a:rPr>
              <a:t> – </a:t>
            </a:r>
            <a:r>
              <a:rPr lang="en-US" altLang="en-US" sz="3200" b="1" dirty="0" err="1">
                <a:solidFill>
                  <a:srgbClr val="FF0000"/>
                </a:solidFill>
                <a:latin typeface="Times New Roman" panose="02020603050405020304" pitchFamily="18" charset="0"/>
                <a:cs typeface="Times New Roman" panose="02020603050405020304" pitchFamily="18" charset="0"/>
              </a:rPr>
              <a:t>viết</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Bài</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học</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của</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gấu</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7729" y="0"/>
            <a:ext cx="12176542" cy="500050"/>
          </a:xfrm>
          <a:prstGeom prst="rect">
            <a:avLst/>
          </a:prstGeom>
          <a:noFill/>
        </p:spPr>
        <p:txBody>
          <a:bodyPr wrap="square" lIns="68492" tIns="34247" rIns="68492" bIns="34247" rtlCol="0">
            <a:spAutoFit/>
          </a:bodyPr>
          <a:lstStyle/>
          <a:p>
            <a:pPr algn="ctr"/>
            <a:r>
              <a:rPr lang="en-US" sz="2800" b="1" dirty="0" err="1">
                <a:solidFill>
                  <a:srgbClr val="0000CC"/>
                </a:solidFill>
                <a:latin typeface="Times New Roman" pitchFamily="18" charset="0"/>
                <a:cs typeface="Times New Roman" pitchFamily="18" charset="0"/>
              </a:rPr>
              <a:t>Thứ</a:t>
            </a:r>
            <a:r>
              <a:rPr lang="en-US" sz="2800" b="1" dirty="0">
                <a:solidFill>
                  <a:srgbClr val="0000CC"/>
                </a:solidFill>
                <a:latin typeface="Times New Roman" pitchFamily="18" charset="0"/>
                <a:cs typeface="Times New Roman" pitchFamily="18" charset="0"/>
              </a:rPr>
              <a:t>  Ba </a:t>
            </a:r>
            <a:r>
              <a:rPr lang="en-US" sz="2800" b="1" err="1">
                <a:solidFill>
                  <a:srgbClr val="0000CC"/>
                </a:solidFill>
                <a:latin typeface="Times New Roman" pitchFamily="18" charset="0"/>
                <a:cs typeface="Times New Roman" pitchFamily="18" charset="0"/>
              </a:rPr>
              <a:t>ngày</a:t>
            </a:r>
            <a:r>
              <a:rPr lang="en-US" sz="2800" b="1">
                <a:solidFill>
                  <a:srgbClr val="0000CC"/>
                </a:solidFill>
                <a:latin typeface="Times New Roman" pitchFamily="18" charset="0"/>
                <a:cs typeface="Times New Roman" pitchFamily="18" charset="0"/>
              </a:rPr>
              <a:t> 11 </a:t>
            </a:r>
            <a:r>
              <a:rPr lang="en-US" sz="2800" b="1" dirty="0" err="1">
                <a:solidFill>
                  <a:srgbClr val="0000CC"/>
                </a:solidFill>
                <a:latin typeface="Times New Roman" pitchFamily="18" charset="0"/>
                <a:cs typeface="Times New Roman" pitchFamily="18" charset="0"/>
              </a:rPr>
              <a:t>tháng</a:t>
            </a:r>
            <a:r>
              <a:rPr lang="en-US" sz="2800" b="1" dirty="0">
                <a:solidFill>
                  <a:srgbClr val="0000CC"/>
                </a:solidFill>
                <a:latin typeface="Times New Roman" pitchFamily="18" charset="0"/>
                <a:cs typeface="Times New Roman" pitchFamily="18" charset="0"/>
              </a:rPr>
              <a:t> 3 </a:t>
            </a:r>
            <a:r>
              <a:rPr lang="en-US" sz="2800" b="1" err="1">
                <a:solidFill>
                  <a:srgbClr val="0000CC"/>
                </a:solidFill>
                <a:latin typeface="Times New Roman" pitchFamily="18" charset="0"/>
                <a:cs typeface="Times New Roman" pitchFamily="18" charset="0"/>
              </a:rPr>
              <a:t>năm</a:t>
            </a:r>
            <a:r>
              <a:rPr lang="en-US" sz="2800" b="1">
                <a:solidFill>
                  <a:srgbClr val="0000CC"/>
                </a:solidFill>
                <a:latin typeface="Times New Roman" pitchFamily="18" charset="0"/>
                <a:cs typeface="Times New Roman" pitchFamily="18" charset="0"/>
              </a:rPr>
              <a:t> 2025</a:t>
            </a:r>
            <a:endParaRPr lang="vi-VN" sz="2800" b="1" dirty="0">
              <a:solidFill>
                <a:srgbClr val="0000CC"/>
              </a:solidFill>
              <a:latin typeface="Times New Roman" pitchFamily="18" charset="0"/>
              <a:cs typeface="Times New Roman" pitchFamily="18" charset="0"/>
            </a:endParaRPr>
          </a:p>
        </p:txBody>
      </p:sp>
      <p:sp>
        <p:nvSpPr>
          <p:cNvPr id="9" name="TextBox 8"/>
          <p:cNvSpPr txBox="1"/>
          <p:nvPr/>
        </p:nvSpPr>
        <p:spPr>
          <a:xfrm>
            <a:off x="0" y="462395"/>
            <a:ext cx="12176542" cy="500050"/>
          </a:xfrm>
          <a:prstGeom prst="rect">
            <a:avLst/>
          </a:prstGeom>
          <a:noFill/>
        </p:spPr>
        <p:txBody>
          <a:bodyPr wrap="square" lIns="68492" tIns="34247" rIns="68492" bIns="34247"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6" name="TextBox 5"/>
          <p:cNvSpPr txBox="1"/>
          <p:nvPr/>
        </p:nvSpPr>
        <p:spPr>
          <a:xfrm>
            <a:off x="7729" y="4394580"/>
            <a:ext cx="5628796" cy="584775"/>
          </a:xfrm>
          <a:prstGeom prst="rect">
            <a:avLst/>
          </a:prstGeom>
          <a:noFill/>
        </p:spPr>
        <p:txBody>
          <a:bodyPr wrap="square" rtlCol="0">
            <a:spAutoFit/>
          </a:bodyPr>
          <a:lstStyle/>
          <a:p>
            <a:r>
              <a:rPr lang="en-US" sz="3200" dirty="0">
                <a:solidFill>
                  <a:srgbClr val="008000"/>
                </a:solidFill>
                <a:latin typeface="Times New Roman" panose="02020603050405020304" pitchFamily="18" charset="0"/>
                <a:cs typeface="Times New Roman" panose="02020603050405020304" pitchFamily="18" charset="0"/>
              </a:rPr>
              <a:t>* </a:t>
            </a:r>
            <a:r>
              <a:rPr lang="en-US" altLang="en-US" sz="3200" b="1" dirty="0" err="1">
                <a:solidFill>
                  <a:srgbClr val="008000"/>
                </a:solidFill>
                <a:latin typeface="Times New Roman" panose="02020603050405020304" pitchFamily="18" charset="0"/>
                <a:cs typeface="Times New Roman" panose="02020603050405020304" pitchFamily="18" charset="0"/>
              </a:rPr>
              <a:t>Luyện</a:t>
            </a:r>
            <a:r>
              <a:rPr lang="en-US" altLang="en-US" sz="3200" b="1" dirty="0">
                <a:solidFill>
                  <a:srgbClr val="008000"/>
                </a:solidFill>
                <a:latin typeface="Times New Roman" panose="02020603050405020304" pitchFamily="18" charset="0"/>
                <a:cs typeface="Times New Roman" panose="02020603050405020304" pitchFamily="18" charset="0"/>
              </a:rPr>
              <a:t> </a:t>
            </a:r>
            <a:r>
              <a:rPr lang="en-US" altLang="en-US" sz="3200" b="1" dirty="0" err="1">
                <a:solidFill>
                  <a:srgbClr val="008000"/>
                </a:solidFill>
                <a:latin typeface="Times New Roman" panose="02020603050405020304" pitchFamily="18" charset="0"/>
                <a:cs typeface="Times New Roman" panose="02020603050405020304" pitchFamily="18" charset="0"/>
              </a:rPr>
              <a:t>viết</a:t>
            </a:r>
            <a:r>
              <a:rPr lang="en-US" altLang="en-US" sz="3200" b="1" dirty="0">
                <a:solidFill>
                  <a:srgbClr val="008000"/>
                </a:solidFill>
                <a:latin typeface="Times New Roman" panose="02020603050405020304" pitchFamily="18" charset="0"/>
                <a:cs typeface="Times New Roman" panose="02020603050405020304" pitchFamily="18" charset="0"/>
              </a:rPr>
              <a:t> </a:t>
            </a:r>
            <a:r>
              <a:rPr lang="en-US" altLang="en-US" sz="3200" b="1" dirty="0" err="1">
                <a:solidFill>
                  <a:srgbClr val="008000"/>
                </a:solidFill>
                <a:latin typeface="Times New Roman" panose="02020603050405020304" pitchFamily="18" charset="0"/>
                <a:cs typeface="Times New Roman" panose="02020603050405020304" pitchFamily="18" charset="0"/>
              </a:rPr>
              <a:t>từ</a:t>
            </a:r>
            <a:r>
              <a:rPr lang="en-US" altLang="en-US" sz="3200" b="1" dirty="0">
                <a:solidFill>
                  <a:srgbClr val="008000"/>
                </a:solidFill>
                <a:latin typeface="Times New Roman" panose="02020603050405020304" pitchFamily="18" charset="0"/>
                <a:cs typeface="Times New Roman" panose="02020603050405020304" pitchFamily="18" charset="0"/>
              </a:rPr>
              <a:t> </a:t>
            </a:r>
            <a:r>
              <a:rPr lang="en-US" altLang="en-US" sz="3200" b="1" dirty="0" err="1">
                <a:solidFill>
                  <a:srgbClr val="008000"/>
                </a:solidFill>
                <a:latin typeface="Times New Roman" panose="02020603050405020304" pitchFamily="18" charset="0"/>
                <a:cs typeface="Times New Roman" panose="02020603050405020304" pitchFamily="18" charset="0"/>
              </a:rPr>
              <a:t>khó</a:t>
            </a:r>
            <a:endParaRPr lang="en-US" altLang="en-US" sz="3200" b="1" dirty="0">
              <a:solidFill>
                <a:srgbClr val="008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7729" y="4886965"/>
            <a:ext cx="9177214" cy="668645"/>
          </a:xfrm>
          <a:prstGeom prst="rect">
            <a:avLst/>
          </a:prstGeom>
          <a:noFill/>
        </p:spPr>
        <p:txBody>
          <a:bodyPr wrap="square" rtlCol="0">
            <a:spAutoFit/>
          </a:bodyPr>
          <a:lstStyle/>
          <a:p>
            <a:pPr algn="just">
              <a:lnSpc>
                <a:spcPct val="130000"/>
              </a:lnSpc>
            </a:pP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ch</a:t>
            </a:r>
            <a:r>
              <a:rPr lang="en-US" altLang="en-US" sz="3200" b="1" dirty="0" err="1">
                <a:solidFill>
                  <a:srgbClr val="FF0000"/>
                </a:solidFill>
                <a:latin typeface="Times New Roman" panose="02020603050405020304" pitchFamily="18" charset="0"/>
                <a:cs typeface="Times New Roman" panose="02020603050405020304" pitchFamily="18" charset="0"/>
              </a:rPr>
              <a:t>ố</a:t>
            </a:r>
            <a:r>
              <a:rPr lang="en-US" altLang="en-US" sz="3200" b="1" dirty="0" err="1">
                <a:latin typeface="Times New Roman" panose="02020603050405020304" pitchFamily="18" charset="0"/>
                <a:cs typeface="Times New Roman" panose="02020603050405020304" pitchFamily="18" charset="0"/>
              </a:rPr>
              <a:t>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a:t>
            </a:r>
            <a:r>
              <a:rPr lang="en-US" altLang="en-US" sz="3200" b="1" dirty="0" err="1">
                <a:solidFill>
                  <a:srgbClr val="FF0000"/>
                </a:solidFill>
                <a:latin typeface="Times New Roman" panose="02020603050405020304" pitchFamily="18" charset="0"/>
                <a:cs typeface="Times New Roman" panose="02020603050405020304" pitchFamily="18" charset="0"/>
              </a:rPr>
              <a:t>uôi</a:t>
            </a:r>
            <a:r>
              <a:rPr lang="en-US" altLang="en-US" sz="3200" b="1" dirty="0">
                <a:solidFill>
                  <a:srgbClr val="FF0000"/>
                </a:solidFill>
                <a:latin typeface="Times New Roman" panose="02020603050405020304" pitchFamily="18" charset="0"/>
                <a:cs typeface="Times New Roman" panose="02020603050405020304" pitchFamily="18" charset="0"/>
              </a:rPr>
              <a:t>,</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đau</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a:t>
            </a:r>
            <a:r>
              <a:rPr lang="en-US" altLang="en-US" sz="3200" b="1" dirty="0" err="1">
                <a:solidFill>
                  <a:srgbClr val="FF0000"/>
                </a:solidFill>
                <a:latin typeface="Times New Roman" panose="02020603050405020304" pitchFamily="18" charset="0"/>
                <a:cs typeface="Times New Roman" panose="02020603050405020304" pitchFamily="18" charset="0"/>
              </a:rPr>
              <a:t>iếng</a:t>
            </a:r>
            <a:r>
              <a:rPr lang="en-US" altLang="en-US" sz="3200" b="1" dirty="0">
                <a:solidFill>
                  <a:srgbClr val="FF0000"/>
                </a:solidFill>
                <a:latin typeface="Times New Roman" panose="02020603050405020304" pitchFamily="18" charset="0"/>
                <a:cs typeface="Times New Roman" panose="02020603050405020304" pitchFamily="18" charset="0"/>
              </a:rPr>
              <a:t>,</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l</a:t>
            </a:r>
            <a:r>
              <a:rPr lang="en-US" altLang="en-US" sz="3200" b="1" dirty="0" err="1">
                <a:solidFill>
                  <a:srgbClr val="FF0000"/>
                </a:solidFill>
                <a:latin typeface="Times New Roman" panose="02020603050405020304" pitchFamily="18" charset="0"/>
                <a:cs typeface="Times New Roman" panose="02020603050405020304" pitchFamily="18" charset="0"/>
              </a:rPr>
              <a:t>ạch</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b</a:t>
            </a:r>
            <a:r>
              <a:rPr lang="en-US" altLang="en-US" sz="3200" b="1" dirty="0" err="1">
                <a:solidFill>
                  <a:srgbClr val="FF0000"/>
                </a:solidFill>
                <a:latin typeface="Times New Roman" panose="02020603050405020304" pitchFamily="18" charset="0"/>
                <a:cs typeface="Times New Roman" panose="02020603050405020304" pitchFamily="18" charset="0"/>
              </a:rPr>
              <a:t>ạch</a:t>
            </a:r>
            <a:r>
              <a:rPr lang="en-US" altLang="en-US" sz="3200" b="1" dirty="0">
                <a:solidFill>
                  <a:srgbClr val="FF0000"/>
                </a:solidFill>
                <a:latin typeface="Times New Roman" panose="02020603050405020304" pitchFamily="18" charset="0"/>
                <a:cs typeface="Times New Roman" panose="02020603050405020304" pitchFamily="18" charset="0"/>
              </a:rPr>
              <a:t>,</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h</a:t>
            </a:r>
            <a:r>
              <a:rPr lang="en-US" altLang="en-US" sz="3200" b="1" dirty="0" err="1">
                <a:solidFill>
                  <a:srgbClr val="FF0000"/>
                </a:solidFill>
                <a:latin typeface="Times New Roman" panose="02020603050405020304" pitchFamily="18" charset="0"/>
                <a:cs typeface="Times New Roman" panose="02020603050405020304" pitchFamily="18" charset="0"/>
              </a:rPr>
              <a:t>uỵch</a:t>
            </a:r>
            <a:r>
              <a:rPr lang="en-US" altLang="en-US" sz="32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658181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Pin on imagnes con 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48717" y="4627657"/>
            <a:ext cx="2963554" cy="2236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0" y="1325767"/>
            <a:ext cx="12192000" cy="2677656"/>
          </a:xfrm>
          <a:prstGeom prst="rect">
            <a:avLst/>
          </a:prstGeom>
          <a:noFill/>
        </p:spPr>
        <p:txBody>
          <a:bodyPr wrap="square" rtlCol="0">
            <a:spAutoFit/>
          </a:bodyPr>
          <a:lstStyle/>
          <a:p>
            <a:pPr algn="just"/>
            <a:r>
              <a:rPr lang="en-US" altLang="en-US" sz="2800" b="1" dirty="0">
                <a:solidFill>
                  <a:srgbClr val="0000FF"/>
                </a:solidFill>
                <a:latin typeface="Times New Roman" panose="02020603050405020304" pitchFamily="18" charset="0"/>
                <a:cs typeface="Times New Roman" panose="02020603050405020304" pitchFamily="18" charset="0"/>
              </a:rPr>
              <a:t>	</a:t>
            </a:r>
            <a:r>
              <a:rPr lang="vi-VN" altLang="en-US" sz="2800" b="1" dirty="0">
                <a:solidFill>
                  <a:srgbClr val="0000FF"/>
                </a:solidFill>
                <a:latin typeface="Times New Roman" panose="02020603050405020304" pitchFamily="18" charset="0"/>
                <a:cs typeface="Times New Roman" panose="02020603050405020304" pitchFamily="18" charset="0"/>
              </a:rPr>
              <a:t>Có một chú gấu rất thích được làm con vật khác. Thấy chuột đứng chống đuôi xuống đất, gấu làm theo nhưng đau điếng, khóc thét. Thấy hươu chạy nhanh, gấu lạch bạch chạy cùng và bị ngã nhào. Thấy </a:t>
            </a:r>
            <a:r>
              <a:rPr lang="en-US" altLang="en-US" sz="2800" b="1" dirty="0" err="1">
                <a:solidFill>
                  <a:srgbClr val="0000FF"/>
                </a:solidFill>
                <a:latin typeface="Times New Roman" panose="02020603050405020304" pitchFamily="18" charset="0"/>
                <a:cs typeface="Times New Roman" panose="02020603050405020304" pitchFamily="18" charset="0"/>
              </a:rPr>
              <a:t>chim</a:t>
            </a:r>
            <a:r>
              <a:rPr lang="en-US" altLang="en-US" sz="2800" b="1" dirty="0">
                <a:solidFill>
                  <a:srgbClr val="0000FF"/>
                </a:solidFill>
                <a:latin typeface="Times New Roman" panose="02020603050405020304" pitchFamily="18" charset="0"/>
                <a:cs typeface="Times New Roman" panose="02020603050405020304" pitchFamily="18" charset="0"/>
              </a:rPr>
              <a:t> bay </a:t>
            </a:r>
            <a:r>
              <a:rPr lang="en-US" altLang="en-US" sz="2800" b="1" dirty="0" err="1">
                <a:solidFill>
                  <a:srgbClr val="0000FF"/>
                </a:solidFill>
                <a:latin typeface="Times New Roman" panose="02020603050405020304" pitchFamily="18" charset="0"/>
                <a:cs typeface="Times New Roman" panose="02020603050405020304" pitchFamily="18" charset="0"/>
              </a:rPr>
              <a:t>giỏi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gấu</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trèo</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lên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mô</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đất</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cao</a:t>
            </a:r>
            <a:r>
              <a:rPr lang="en-US" altLang="en-US" sz="2800" b="1" dirty="0">
                <a:solidFill>
                  <a:srgbClr val="0000FF"/>
                </a:solidFill>
                <a:latin typeface="Times New Roman" panose="02020603050405020304" pitchFamily="18" charset="0"/>
                <a:cs typeface="Times New Roman" panose="02020603050405020304" pitchFamily="18" charset="0"/>
              </a:rPr>
              <a:t>, dang </a:t>
            </a:r>
            <a:r>
              <a:rPr lang="en-US" altLang="en-US" sz="2800" b="1" dirty="0" err="1">
                <a:solidFill>
                  <a:srgbClr val="0000FF"/>
                </a:solidFill>
                <a:latin typeface="Times New Roman" panose="02020603050405020304" pitchFamily="18" charset="0"/>
                <a:cs typeface="Times New Roman" panose="02020603050405020304" pitchFamily="18" charset="0"/>
              </a:rPr>
              <a:t>tay</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nhao</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xuống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và</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rơi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huỵch</a:t>
            </a:r>
            <a:r>
              <a:rPr lang="vi-VN" altLang="en-US" sz="2800" b="1" dirty="0">
                <a:solidFill>
                  <a:srgbClr val="0000FF"/>
                </a:solidFill>
                <a:latin typeface="Times New Roman" panose="02020603050405020304" pitchFamily="18" charset="0"/>
                <a:cs typeface="Times New Roman" panose="02020603050405020304" pitchFamily="18" charset="0"/>
              </a:rPr>
              <a:t>. Thế là từ đó, gấu chỉ muốn là gấu thôi</a:t>
            </a:r>
            <a:r>
              <a:rPr lang="en-US" altLang="en-US" sz="2800" b="1" dirty="0">
                <a:solidFill>
                  <a:srgbClr val="0000FF"/>
                </a:solidFill>
                <a:latin typeface="Times New Roman" panose="02020603050405020304" pitchFamily="18" charset="0"/>
                <a:cs typeface="Times New Roman" panose="02020603050405020304" pitchFamily="18" charset="0"/>
              </a:rPr>
              <a:t>.</a:t>
            </a:r>
          </a:p>
          <a:p>
            <a:pPr algn="just"/>
            <a:r>
              <a:rPr lang="en-US" altLang="en-US" sz="2800" b="1" i="1" dirty="0">
                <a:solidFill>
                  <a:srgbClr val="0000FF"/>
                </a:solidFill>
                <a:latin typeface="Times New Roman" panose="02020603050405020304" pitchFamily="18" charset="0"/>
                <a:cs typeface="Times New Roman" panose="02020603050405020304" pitchFamily="18" charset="0"/>
              </a:rPr>
              <a:t>                                                                           </a:t>
            </a:r>
            <a:r>
              <a:rPr lang="vi-VN" altLang="en-US" sz="2800" b="1" i="1" dirty="0">
                <a:solidFill>
                  <a:srgbClr val="0000FF"/>
                </a:solidFill>
                <a:latin typeface="Times New Roman" panose="02020603050405020304" pitchFamily="18" charset="0"/>
                <a:cs typeface="Times New Roman" panose="02020603050405020304" pitchFamily="18" charset="0"/>
              </a:rPr>
              <a:t>(Theo Bùi Việt Hà)</a:t>
            </a:r>
          </a:p>
        </p:txBody>
      </p:sp>
      <p:sp>
        <p:nvSpPr>
          <p:cNvPr id="5" name="TextBox 4"/>
          <p:cNvSpPr txBox="1"/>
          <p:nvPr/>
        </p:nvSpPr>
        <p:spPr>
          <a:xfrm>
            <a:off x="7729" y="880558"/>
            <a:ext cx="12192000" cy="523220"/>
          </a:xfrm>
          <a:prstGeom prst="rect">
            <a:avLst/>
          </a:prstGeom>
          <a:noFill/>
        </p:spPr>
        <p:txBody>
          <a:bodyPr wrap="square" rtlCol="0">
            <a:spAutoFit/>
          </a:bodyPr>
          <a:lstStyle/>
          <a:p>
            <a:pPr algn="ctr"/>
            <a:r>
              <a:rPr lang="en-US" altLang="en-US" sz="2800" b="1" dirty="0" err="1">
                <a:solidFill>
                  <a:srgbClr val="FF0000"/>
                </a:solidFill>
                <a:latin typeface="Times New Roman" panose="02020603050405020304" pitchFamily="18" charset="0"/>
                <a:cs typeface="Times New Roman" panose="02020603050405020304" pitchFamily="18" charset="0"/>
              </a:rPr>
              <a:t>Nghe</a:t>
            </a:r>
            <a:r>
              <a:rPr lang="en-US" altLang="en-US" sz="2800" b="1" dirty="0">
                <a:solidFill>
                  <a:srgbClr val="FF0000"/>
                </a:solidFill>
                <a:latin typeface="Times New Roman" panose="02020603050405020304" pitchFamily="18" charset="0"/>
                <a:cs typeface="Times New Roman" panose="02020603050405020304" pitchFamily="18" charset="0"/>
              </a:rPr>
              <a:t> – </a:t>
            </a:r>
            <a:r>
              <a:rPr lang="en-US" altLang="en-US" sz="2800" b="1" dirty="0" err="1">
                <a:solidFill>
                  <a:srgbClr val="FF0000"/>
                </a:solidFill>
                <a:latin typeface="Times New Roman" panose="02020603050405020304" pitchFamily="18" charset="0"/>
                <a:cs typeface="Times New Roman" panose="02020603050405020304" pitchFamily="18" charset="0"/>
              </a:rPr>
              <a:t>viết</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Bài</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học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của</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gấu</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7729" y="0"/>
            <a:ext cx="12176542" cy="500050"/>
          </a:xfrm>
          <a:prstGeom prst="rect">
            <a:avLst/>
          </a:prstGeom>
          <a:noFill/>
        </p:spPr>
        <p:txBody>
          <a:bodyPr wrap="square" lIns="68492" tIns="34247" rIns="68492" bIns="34247" rtlCol="0">
            <a:spAutoFit/>
          </a:bodyPr>
          <a:lstStyle/>
          <a:p>
            <a:pPr algn="ctr"/>
            <a:r>
              <a:rPr lang="en-US" sz="2800" b="1" dirty="0" err="1">
                <a:solidFill>
                  <a:srgbClr val="0000CC"/>
                </a:solidFill>
                <a:latin typeface="Times New Roman" pitchFamily="18" charset="0"/>
                <a:cs typeface="Times New Roman" pitchFamily="18" charset="0"/>
              </a:rPr>
              <a:t>Thứ</a:t>
            </a:r>
            <a:r>
              <a:rPr lang="en-US" sz="2800" b="1" dirty="0">
                <a:solidFill>
                  <a:srgbClr val="0000CC"/>
                </a:solidFill>
                <a:latin typeface="Times New Roman" pitchFamily="18" charset="0"/>
                <a:cs typeface="Times New Roman" pitchFamily="18" charset="0"/>
              </a:rPr>
              <a:t>  Ba </a:t>
            </a:r>
            <a:r>
              <a:rPr lang="en-US" sz="2800" b="1" err="1">
                <a:solidFill>
                  <a:srgbClr val="0000CC"/>
                </a:solidFill>
                <a:latin typeface="Times New Roman" pitchFamily="18" charset="0"/>
                <a:cs typeface="Times New Roman" pitchFamily="18" charset="0"/>
              </a:rPr>
              <a:t>ngày</a:t>
            </a:r>
            <a:r>
              <a:rPr lang="en-US" sz="2800" b="1">
                <a:solidFill>
                  <a:srgbClr val="0000CC"/>
                </a:solidFill>
                <a:latin typeface="Times New Roman" pitchFamily="18" charset="0"/>
                <a:cs typeface="Times New Roman" pitchFamily="18" charset="0"/>
              </a:rPr>
              <a:t> 11 </a:t>
            </a:r>
            <a:r>
              <a:rPr lang="en-US" sz="2800" b="1" dirty="0" err="1">
                <a:solidFill>
                  <a:srgbClr val="0000CC"/>
                </a:solidFill>
                <a:latin typeface="Times New Roman" pitchFamily="18" charset="0"/>
                <a:cs typeface="Times New Roman" pitchFamily="18" charset="0"/>
              </a:rPr>
              <a:t>tháng</a:t>
            </a:r>
            <a:r>
              <a:rPr lang="en-US" sz="2800" b="1" dirty="0">
                <a:solidFill>
                  <a:srgbClr val="0000CC"/>
                </a:solidFill>
                <a:latin typeface="Times New Roman" pitchFamily="18" charset="0"/>
                <a:cs typeface="Times New Roman" pitchFamily="18" charset="0"/>
              </a:rPr>
              <a:t> 3 </a:t>
            </a:r>
            <a:r>
              <a:rPr lang="en-US" sz="2800" b="1" err="1">
                <a:solidFill>
                  <a:srgbClr val="0000CC"/>
                </a:solidFill>
                <a:latin typeface="Times New Roman" pitchFamily="18" charset="0"/>
                <a:cs typeface="Times New Roman" pitchFamily="18" charset="0"/>
              </a:rPr>
              <a:t>năm</a:t>
            </a:r>
            <a:r>
              <a:rPr lang="en-US" sz="2800" b="1">
                <a:solidFill>
                  <a:srgbClr val="0000CC"/>
                </a:solidFill>
                <a:latin typeface="Times New Roman" pitchFamily="18" charset="0"/>
                <a:cs typeface="Times New Roman" pitchFamily="18" charset="0"/>
              </a:rPr>
              <a:t> 2025</a:t>
            </a:r>
            <a:endParaRPr lang="vi-VN" sz="2800" b="1" dirty="0">
              <a:solidFill>
                <a:srgbClr val="0000CC"/>
              </a:solidFill>
              <a:latin typeface="Times New Roman" pitchFamily="18" charset="0"/>
              <a:cs typeface="Times New Roman" pitchFamily="18" charset="0"/>
            </a:endParaRPr>
          </a:p>
        </p:txBody>
      </p:sp>
      <p:sp>
        <p:nvSpPr>
          <p:cNvPr id="9" name="TextBox 8"/>
          <p:cNvSpPr txBox="1"/>
          <p:nvPr/>
        </p:nvSpPr>
        <p:spPr>
          <a:xfrm>
            <a:off x="0" y="462395"/>
            <a:ext cx="12176542" cy="500050"/>
          </a:xfrm>
          <a:prstGeom prst="rect">
            <a:avLst/>
          </a:prstGeom>
          <a:noFill/>
        </p:spPr>
        <p:txBody>
          <a:bodyPr wrap="square" lIns="68492" tIns="34247" rIns="68492" bIns="34247"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4098647685"/>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5"/>
          <p:cNvSpPr txBox="1">
            <a:spLocks noChangeArrowheads="1"/>
          </p:cNvSpPr>
          <p:nvPr/>
        </p:nvSpPr>
        <p:spPr bwMode="auto">
          <a:xfrm>
            <a:off x="2874963" y="381000"/>
            <a:ext cx="635317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5400" b="1">
                <a:solidFill>
                  <a:srgbClr val="FF0000"/>
                </a:solidFill>
                <a:latin typeface="HP001 5 hàng" charset="0"/>
              </a:rPr>
              <a:t>Vở b</a:t>
            </a:r>
            <a:r>
              <a:rPr lang="en-US" altLang="en-US" sz="5400" b="1">
                <a:solidFill>
                  <a:srgbClr val="FF0000"/>
                </a:solidFill>
                <a:latin typeface="Times New Roman" panose="02020603050405020304" pitchFamily="18" charset="0"/>
                <a:cs typeface="Times New Roman" panose="02020603050405020304" pitchFamily="18" charset="0"/>
              </a:rPr>
              <a:t>à</a:t>
            </a:r>
            <a:r>
              <a:rPr lang="en-US" altLang="en-US" sz="5400" b="1">
                <a:solidFill>
                  <a:srgbClr val="FF0000"/>
                </a:solidFill>
                <a:latin typeface="HP001 5 hàng" charset="0"/>
              </a:rPr>
              <a:t>i tập trang 29</a:t>
            </a:r>
            <a:endParaRPr lang="en-US" altLang="en-US" sz="5400" b="1">
              <a:solidFill>
                <a:srgbClr val="FF0000"/>
              </a:solidFill>
              <a:latin typeface="HP001 5 hàng" charset="0"/>
              <a:cs typeface="Times New Roman" panose="02020603050405020304" pitchFamily="18" charset="0"/>
            </a:endParaRPr>
          </a:p>
        </p:txBody>
      </p:sp>
      <p:pic>
        <p:nvPicPr>
          <p:cNvPr id="1229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95400"/>
            <a:ext cx="12169775"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99575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2"/>
          <p:cNvSpPr>
            <a:spLocks noGrp="1" noChangeArrowheads="1"/>
          </p:cNvSpPr>
          <p:nvPr>
            <p:ph idx="1"/>
          </p:nvPr>
        </p:nvSpPr>
        <p:spPr>
          <a:xfrm>
            <a:off x="381000" y="228600"/>
            <a:ext cx="5310188" cy="609600"/>
          </a:xfrm>
        </p:spPr>
        <p:txBody>
          <a:bodyPr/>
          <a:lstStyle/>
          <a:p>
            <a:pPr marL="0" indent="0" eaLnBrk="1" hangingPunct="1">
              <a:buFont typeface="Arial" panose="020B0604020202020204" pitchFamily="34" charset="0"/>
              <a:buNone/>
            </a:pPr>
            <a:r>
              <a:rPr lang="en-US" altLang="en-US" sz="3600" b="1">
                <a:solidFill>
                  <a:srgbClr val="0070C0"/>
                </a:solidFill>
                <a:latin typeface="HP001 5 hàng" charset="0"/>
              </a:rPr>
              <a:t>2. </a:t>
            </a:r>
            <a:r>
              <a:rPr lang="en-US" altLang="en-US" sz="3600" b="1">
                <a:latin typeface="HP001 5 hàng" charset="0"/>
              </a:rPr>
              <a:t>L</a:t>
            </a:r>
            <a:r>
              <a:rPr lang="en-US" altLang="en-US" sz="3600" b="1">
                <a:latin typeface="Times New Roman" panose="02020603050405020304" pitchFamily="18" charset="0"/>
                <a:cs typeface="Times New Roman" panose="02020603050405020304" pitchFamily="18" charset="0"/>
              </a:rPr>
              <a:t>à</a:t>
            </a:r>
            <a:r>
              <a:rPr lang="en-US" altLang="en-US" sz="3600" b="1">
                <a:latin typeface="HP001 5 hàng" charset="0"/>
              </a:rPr>
              <a:t>m b</a:t>
            </a:r>
            <a:r>
              <a:rPr lang="en-US" altLang="en-US" sz="3600" b="1">
                <a:latin typeface="Times New Roman" panose="02020603050405020304" pitchFamily="18" charset="0"/>
                <a:cs typeface="Times New Roman" panose="02020603050405020304" pitchFamily="18" charset="0"/>
              </a:rPr>
              <a:t>à</a:t>
            </a:r>
            <a:r>
              <a:rPr lang="en-US" altLang="en-US" sz="3600" b="1">
                <a:latin typeface="HP001 5 hàng" charset="0"/>
              </a:rPr>
              <a:t>i tập a hoặc b</a:t>
            </a:r>
            <a:endParaRPr lang="en-GB" altLang="en-US" sz="3600" b="1">
              <a:latin typeface="HP001 5 hàng" charset="0"/>
              <a:cs typeface="Times New Roman" panose="02020603050405020304" pitchFamily="18" charset="0"/>
            </a:endParaRPr>
          </a:p>
        </p:txBody>
      </p:sp>
      <p:sp>
        <p:nvSpPr>
          <p:cNvPr id="13315" name="Content Placeholder 2"/>
          <p:cNvSpPr txBox="1">
            <a:spLocks noChangeArrowheads="1"/>
          </p:cNvSpPr>
          <p:nvPr/>
        </p:nvSpPr>
        <p:spPr bwMode="auto">
          <a:xfrm>
            <a:off x="6415088" y="1143000"/>
            <a:ext cx="58293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lnSpc>
                <a:spcPct val="90000"/>
              </a:lnSpc>
              <a:spcBef>
                <a:spcPts val="1000"/>
              </a:spcBef>
              <a:buFont typeface="Arial" panose="020B0604020202020204" pitchFamily="34" charset="0"/>
              <a:buNone/>
            </a:pPr>
            <a:r>
              <a:rPr lang="en-US" altLang="en-US" sz="3600" b="1">
                <a:latin typeface="HP001 5 hàng" charset="0"/>
              </a:rPr>
              <a:t>a</a:t>
            </a:r>
            <a:r>
              <a:rPr lang="en-US" altLang="en-US" sz="3600" b="1">
                <a:solidFill>
                  <a:srgbClr val="0070C0"/>
                </a:solidFill>
                <a:latin typeface="HP001 5 hàng" charset="0"/>
              </a:rPr>
              <a:t>. </a:t>
            </a:r>
            <a:r>
              <a:rPr lang="en-US" altLang="en-US" sz="3600" b="1">
                <a:latin typeface="HP001 5 hàng" charset="0"/>
              </a:rPr>
              <a:t>T</a:t>
            </a:r>
            <a:r>
              <a:rPr lang="en-US" altLang="en-US" sz="3600" b="1">
                <a:latin typeface="Times New Roman" panose="02020603050405020304" pitchFamily="18" charset="0"/>
              </a:rPr>
              <a:t>ì</a:t>
            </a:r>
            <a:r>
              <a:rPr lang="en-US" altLang="en-US" sz="3600" b="1">
                <a:latin typeface="HP001 5 hàng" charset="0"/>
              </a:rPr>
              <a:t>m từ ngữ chỉ sự vật, đặc điểm c</a:t>
            </a:r>
            <a:r>
              <a:rPr lang="en-US" altLang="en-US" sz="3600" b="1">
                <a:latin typeface="Times New Roman" panose="02020603050405020304" pitchFamily="18" charset="0"/>
              </a:rPr>
              <a:t>ó</a:t>
            </a:r>
            <a:r>
              <a:rPr lang="en-US" altLang="en-US" sz="3600" b="1">
                <a:latin typeface="HP001 5 hàng" charset="0"/>
              </a:rPr>
              <a:t> tiếng bắt đầu bằng </a:t>
            </a:r>
            <a:r>
              <a:rPr lang="en-US" altLang="en-US" sz="3600" b="1" i="1">
                <a:latin typeface="HP001 5 hàng" charset="0"/>
              </a:rPr>
              <a:t>s</a:t>
            </a:r>
            <a:r>
              <a:rPr lang="en-US" altLang="en-US" sz="3600" b="1">
                <a:latin typeface="HP001 5 hàng" charset="0"/>
              </a:rPr>
              <a:t> hoặc </a:t>
            </a:r>
            <a:r>
              <a:rPr lang="en-US" altLang="en-US" sz="3600" b="1" i="1">
                <a:latin typeface="HP001 5 hàng" charset="0"/>
              </a:rPr>
              <a:t>x</a:t>
            </a:r>
            <a:r>
              <a:rPr lang="en-US" altLang="en-US" sz="3600" b="1">
                <a:latin typeface="HP001 5 hàng" charset="0"/>
              </a:rPr>
              <a:t>.</a:t>
            </a:r>
          </a:p>
          <a:p>
            <a:pPr algn="just">
              <a:lnSpc>
                <a:spcPct val="90000"/>
              </a:lnSpc>
              <a:spcBef>
                <a:spcPts val="1000"/>
              </a:spcBef>
              <a:buFont typeface="Arial" panose="020B0604020202020204" pitchFamily="34" charset="0"/>
              <a:buNone/>
            </a:pPr>
            <a:r>
              <a:rPr lang="en-US" altLang="en-US" sz="3600" b="1">
                <a:latin typeface="Times New Roman" panose="02020603050405020304" pitchFamily="18" charset="0"/>
                <a:cs typeface="Times New Roman" panose="02020603050405020304" pitchFamily="18" charset="0"/>
              </a:rPr>
              <a:t>…………………………………………………………………………………………………………………………………………………………………………………………</a:t>
            </a:r>
            <a:endParaRPr lang="en-GB" altLang="en-US" sz="3600" b="1">
              <a:latin typeface="HP001 5 hàng" charset="0"/>
              <a:cs typeface="Times New Roman" panose="02020603050405020304" pitchFamily="18" charset="0"/>
            </a:endParaRPr>
          </a:p>
        </p:txBody>
      </p:sp>
      <p:pic>
        <p:nvPicPr>
          <p:cNvPr id="1331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066800"/>
            <a:ext cx="6308725"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56689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314">
                                            <p:txEl>
                                              <p:pRg st="0" end="0"/>
                                            </p:txEl>
                                          </p:spTgt>
                                        </p:tgtEl>
                                        <p:attrNameLst>
                                          <p:attrName>style.visibility</p:attrName>
                                        </p:attrNameLst>
                                      </p:cBhvr>
                                      <p:to>
                                        <p:strVal val="visible"/>
                                      </p:to>
                                    </p:set>
                                    <p:animEffect transition="in" filter="blinds(horizontal)">
                                      <p:cBhvr>
                                        <p:cTn id="7" dur="500"/>
                                        <p:tgtEl>
                                          <p:spTgt spid="1331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3316"/>
                                        </p:tgtEl>
                                        <p:attrNameLst>
                                          <p:attrName>style.visibility</p:attrName>
                                        </p:attrNameLst>
                                      </p:cBhvr>
                                      <p:to>
                                        <p:strVal val="visible"/>
                                      </p:to>
                                    </p:set>
                                    <p:animEffect transition="in" filter="box(in)">
                                      <p:cBhvr>
                                        <p:cTn id="12" dur="2000"/>
                                        <p:tgtEl>
                                          <p:spTgt spid="1331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315"/>
                                        </p:tgtEl>
                                        <p:attrNameLst>
                                          <p:attrName>style.visibility</p:attrName>
                                        </p:attrNameLst>
                                      </p:cBhvr>
                                      <p:to>
                                        <p:strVal val="visible"/>
                                      </p:to>
                                    </p:set>
                                    <p:anim calcmode="lin" valueType="num">
                                      <p:cBhvr additive="base">
                                        <p:cTn id="17" dur="500" fill="hold"/>
                                        <p:tgtEl>
                                          <p:spTgt spid="13315"/>
                                        </p:tgtEl>
                                        <p:attrNameLst>
                                          <p:attrName>ppt_x</p:attrName>
                                        </p:attrNameLst>
                                      </p:cBhvr>
                                      <p:tavLst>
                                        <p:tav tm="0">
                                          <p:val>
                                            <p:strVal val="#ppt_x"/>
                                          </p:val>
                                        </p:tav>
                                        <p:tav tm="100000">
                                          <p:val>
                                            <p:strVal val="#ppt_x"/>
                                          </p:val>
                                        </p:tav>
                                      </p:tavLst>
                                    </p:anim>
                                    <p:anim calcmode="lin" valueType="num">
                                      <p:cBhvr additive="base">
                                        <p:cTn id="18" dur="500" fill="hold"/>
                                        <p:tgtEl>
                                          <p:spTgt spid="133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build="p"/>
      <p:bldP spid="133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ưa mat nhu meo.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2630" y="0"/>
            <a:ext cx="11586740" cy="6382884"/>
          </a:xfrm>
          <a:prstGeom prst="rect">
            <a:avLst/>
          </a:prstGeom>
        </p:spPr>
      </p:pic>
    </p:spTree>
    <p:extLst>
      <p:ext uri="{BB962C8B-B14F-4D97-AF65-F5344CB8AC3E}">
        <p14:creationId xmlns:p14="http://schemas.microsoft.com/office/powerpoint/2010/main" val="1192863991"/>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Content Placeholder 2"/>
          <p:cNvSpPr>
            <a:spLocks noGrp="1" noChangeArrowheads="1"/>
          </p:cNvSpPr>
          <p:nvPr>
            <p:ph idx="1"/>
          </p:nvPr>
        </p:nvSpPr>
        <p:spPr>
          <a:xfrm>
            <a:off x="381000" y="228600"/>
            <a:ext cx="5299075" cy="609600"/>
          </a:xfrm>
        </p:spPr>
        <p:txBody>
          <a:bodyPr/>
          <a:lstStyle/>
          <a:p>
            <a:pPr marL="0" indent="0" eaLnBrk="1" hangingPunct="1">
              <a:buFont typeface="Arial" panose="020B0604020202020204" pitchFamily="34" charset="0"/>
              <a:buNone/>
            </a:pPr>
            <a:r>
              <a:rPr lang="en-US" altLang="en-US" sz="3600" b="1">
                <a:solidFill>
                  <a:srgbClr val="0070C0"/>
                </a:solidFill>
                <a:latin typeface="HP001 5 hàng" charset="0"/>
              </a:rPr>
              <a:t>2. </a:t>
            </a:r>
            <a:r>
              <a:rPr lang="en-US" altLang="en-US" sz="3600" b="1">
                <a:latin typeface="HP001 5 hàng" charset="0"/>
              </a:rPr>
              <a:t>L</a:t>
            </a:r>
            <a:r>
              <a:rPr lang="en-US" altLang="en-US" sz="3600" b="1">
                <a:latin typeface="Times New Roman" panose="02020603050405020304" pitchFamily="18" charset="0"/>
                <a:cs typeface="Times New Roman" panose="02020603050405020304" pitchFamily="18" charset="0"/>
              </a:rPr>
              <a:t>à</a:t>
            </a:r>
            <a:r>
              <a:rPr lang="en-US" altLang="en-US" sz="3600" b="1">
                <a:latin typeface="HP001 5 hàng" charset="0"/>
              </a:rPr>
              <a:t>m b</a:t>
            </a:r>
            <a:r>
              <a:rPr lang="en-US" altLang="en-US" sz="3600" b="1">
                <a:latin typeface="Times New Roman" panose="02020603050405020304" pitchFamily="18" charset="0"/>
                <a:cs typeface="Times New Roman" panose="02020603050405020304" pitchFamily="18" charset="0"/>
              </a:rPr>
              <a:t>à</a:t>
            </a:r>
            <a:r>
              <a:rPr lang="en-US" altLang="en-US" sz="3600" b="1">
                <a:latin typeface="HP001 5 hàng" charset="0"/>
              </a:rPr>
              <a:t>i tập a hoặc b</a:t>
            </a:r>
            <a:endParaRPr lang="en-GB" altLang="en-US" sz="3600" b="1">
              <a:latin typeface="HP001 5 hàng" charset="0"/>
              <a:cs typeface="Times New Roman" panose="02020603050405020304" pitchFamily="18" charset="0"/>
            </a:endParaRPr>
          </a:p>
        </p:txBody>
      </p:sp>
      <p:sp>
        <p:nvSpPr>
          <p:cNvPr id="14339" name="Content Placeholder 2"/>
          <p:cNvSpPr txBox="1">
            <a:spLocks noChangeArrowheads="1"/>
          </p:cNvSpPr>
          <p:nvPr/>
        </p:nvSpPr>
        <p:spPr bwMode="auto">
          <a:xfrm>
            <a:off x="7119938" y="1143000"/>
            <a:ext cx="4843462"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lnSpc>
                <a:spcPct val="90000"/>
              </a:lnSpc>
              <a:spcBef>
                <a:spcPts val="1000"/>
              </a:spcBef>
              <a:buFont typeface="Arial" panose="020B0604020202020204" pitchFamily="34" charset="0"/>
              <a:buNone/>
            </a:pPr>
            <a:r>
              <a:rPr lang="en-US" altLang="en-US" sz="3600" b="1">
                <a:solidFill>
                  <a:srgbClr val="0070C0"/>
                </a:solidFill>
                <a:latin typeface="HP001 5 hàng" charset="0"/>
              </a:rPr>
              <a:t>b. </a:t>
            </a:r>
            <a:r>
              <a:rPr lang="en-US" altLang="en-US" sz="3600" b="1">
                <a:latin typeface="HP001 5 hàng" charset="0"/>
              </a:rPr>
              <a:t>T</a:t>
            </a:r>
            <a:r>
              <a:rPr lang="en-US" altLang="en-US" sz="3600" b="1">
                <a:latin typeface="Times New Roman" panose="02020603050405020304" pitchFamily="18" charset="0"/>
              </a:rPr>
              <a:t>ì</a:t>
            </a:r>
            <a:r>
              <a:rPr lang="en-US" altLang="en-US" sz="3600" b="1">
                <a:latin typeface="HP001 5 hàng" charset="0"/>
              </a:rPr>
              <a:t>m từ ngữ chỉ sự vật, đặc điểm c</a:t>
            </a:r>
            <a:r>
              <a:rPr lang="en-US" altLang="en-US" sz="3600" b="1">
                <a:latin typeface="Times New Roman" panose="02020603050405020304" pitchFamily="18" charset="0"/>
              </a:rPr>
              <a:t>ó</a:t>
            </a:r>
            <a:r>
              <a:rPr lang="en-US" altLang="en-US" sz="3600" b="1">
                <a:latin typeface="HP001 5 hàng" charset="0"/>
              </a:rPr>
              <a:t> tiếng bắt đầu bằng </a:t>
            </a:r>
            <a:r>
              <a:rPr lang="en-US" altLang="en-US" sz="3600" b="1" i="1">
                <a:latin typeface="HP001 5 hàng" charset="0"/>
              </a:rPr>
              <a:t>v</a:t>
            </a:r>
            <a:r>
              <a:rPr lang="en-US" altLang="en-US" sz="3600" b="1">
                <a:latin typeface="HP001 5 hàng" charset="0"/>
              </a:rPr>
              <a:t> hoặc </a:t>
            </a:r>
            <a:r>
              <a:rPr lang="en-US" altLang="en-US" sz="3600" b="1" i="1">
                <a:latin typeface="HP001 5 hàng" charset="0"/>
              </a:rPr>
              <a:t>d</a:t>
            </a:r>
            <a:r>
              <a:rPr lang="en-US" altLang="en-US" sz="3600" b="1">
                <a:latin typeface="HP001 5 hàng" charset="0"/>
              </a:rPr>
              <a:t>.</a:t>
            </a:r>
          </a:p>
          <a:p>
            <a:pPr algn="just">
              <a:lnSpc>
                <a:spcPct val="90000"/>
              </a:lnSpc>
              <a:spcBef>
                <a:spcPts val="1000"/>
              </a:spcBef>
              <a:buFont typeface="Arial" panose="020B0604020202020204" pitchFamily="34" charset="0"/>
              <a:buNone/>
            </a:pPr>
            <a:r>
              <a:rPr lang="en-US" altLang="en-US" sz="3600" b="1">
                <a:latin typeface="Times New Roman" panose="02020603050405020304" pitchFamily="18" charset="0"/>
                <a:cs typeface="Times New Roman" panose="02020603050405020304" pitchFamily="18" charset="0"/>
              </a:rPr>
              <a:t>…………………………………………………………………………………………………………………………………………………………………………………………</a:t>
            </a:r>
            <a:endParaRPr lang="en-GB" altLang="en-US" sz="3600" b="1">
              <a:latin typeface="HP001 5 hàng" charset="0"/>
              <a:cs typeface="Times New Roman" panose="02020603050405020304" pitchFamily="18" charset="0"/>
            </a:endParaRPr>
          </a:p>
        </p:txBody>
      </p:sp>
      <p:pic>
        <p:nvPicPr>
          <p:cNvPr id="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066800"/>
            <a:ext cx="7083425"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46297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339"/>
                                        </p:tgtEl>
                                        <p:attrNameLst>
                                          <p:attrName>style.visibility</p:attrName>
                                        </p:attrNameLst>
                                      </p:cBhvr>
                                      <p:to>
                                        <p:strVal val="visible"/>
                                      </p:to>
                                    </p:set>
                                    <p:animEffect transition="in" filter="blinds(horizontal)">
                                      <p:cBhvr>
                                        <p:cTn id="7" dur="500"/>
                                        <p:tgtEl>
                                          <p:spTgt spid="14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25" y="34925"/>
            <a:ext cx="11966575" cy="682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76021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2000" cy="6853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356513" y="2524836"/>
            <a:ext cx="7478973" cy="1527612"/>
          </a:xfrm>
          <a:prstGeom prst="rect">
            <a:avLst/>
          </a:prstGeom>
        </p:spPr>
        <p:txBody>
          <a:bodyPr wrap="none" fromWordArt="1">
            <a:prstTxWarp prst="textPlain">
              <a:avLst>
                <a:gd name="adj" fmla="val 50000"/>
              </a:avLst>
            </a:prstTxWarp>
          </a:bodyPr>
          <a:lstStyle/>
          <a:p>
            <a:pPr algn="ctr"/>
            <a:r>
              <a:rPr lang="en-US" sz="4269" b="1" kern="10" dirty="0">
                <a:ln w="19050">
                  <a:solidFill>
                    <a:srgbClr val="FFFF00"/>
                  </a:solidFill>
                  <a:round/>
                  <a:headEnd/>
                  <a:tailEnd/>
                </a:ln>
                <a:solidFill>
                  <a:srgbClr val="008000"/>
                </a:solidFill>
                <a:effectLst>
                  <a:outerShdw dist="35921" dir="2700000" algn="ctr" rotWithShape="0">
                    <a:srgbClr val="990000"/>
                  </a:outerShdw>
                </a:effectLst>
                <a:latin typeface="Arial"/>
                <a:cs typeface="Arial"/>
              </a:rPr>
              <a:t>CHÀO </a:t>
            </a:r>
            <a:r>
              <a:rPr lang="vi-VN" sz="4269" b="1" kern="10" dirty="0">
                <a:ln w="19050">
                  <a:solidFill>
                    <a:srgbClr val="FFFF00"/>
                  </a:solidFill>
                  <a:round/>
                  <a:headEnd/>
                  <a:tailEnd/>
                </a:ln>
                <a:solidFill>
                  <a:srgbClr val="008000"/>
                </a:solidFill>
                <a:effectLst>
                  <a:outerShdw dist="35921" dir="2700000" algn="ctr" rotWithShape="0">
                    <a:srgbClr val="990000"/>
                  </a:outerShdw>
                </a:effectLst>
                <a:latin typeface="Arial"/>
                <a:cs typeface="Arial"/>
              </a:rPr>
              <a:t>CÁC EM</a:t>
            </a:r>
            <a:r>
              <a:rPr lang="en-US" sz="4269" b="1" kern="10" dirty="0">
                <a:ln w="19050">
                  <a:solidFill>
                    <a:srgbClr val="FFFF00"/>
                  </a:solidFill>
                  <a:round/>
                  <a:headEnd/>
                  <a:tailEnd/>
                </a:ln>
                <a:solidFill>
                  <a:srgbClr val="008000"/>
                </a:solidFill>
                <a:effectLst>
                  <a:outerShdw dist="35921" dir="2700000" algn="ctr" rotWithShape="0">
                    <a:srgbClr val="990000"/>
                  </a:outerShdw>
                </a:effectLst>
                <a:latin typeface="Arial"/>
                <a:cs typeface="Arial"/>
              </a:rPr>
              <a:t>!</a:t>
            </a:r>
          </a:p>
        </p:txBody>
      </p:sp>
    </p:spTree>
    <p:custDataLst>
      <p:tags r:id="rId1"/>
    </p:custDataLst>
    <p:extLst>
      <p:ext uri="{BB962C8B-B14F-4D97-AF65-F5344CB8AC3E}">
        <p14:creationId xmlns:p14="http://schemas.microsoft.com/office/powerpoint/2010/main" val="13834584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mndongquang.pgdtpthainguyen.edu.vn/upload/s/20171224/c6e563398fcaa75bb1910311c63d8ba6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8407" y="1653951"/>
            <a:ext cx="4303594" cy="251661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Ảnh mèo con câu cá"/>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0950" y="4200787"/>
            <a:ext cx="4097456" cy="265721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ình ảnh bài thơ mèo đi câu cá"/>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98153"/>
            <a:ext cx="3790950" cy="545984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hơ Mèo đi câu cá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0950" y="1684174"/>
            <a:ext cx="4097457" cy="249204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hơ hay_Bài thơ mèo đi câu cá - YouTub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88406" y="4197648"/>
            <a:ext cx="4303594" cy="266035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922228"/>
            <a:ext cx="12192000" cy="523220"/>
          </a:xfrm>
          <a:prstGeom prst="rect">
            <a:avLst/>
          </a:prstGeom>
        </p:spPr>
        <p:txBody>
          <a:bodyPr wrap="square">
            <a:spAutoFit/>
          </a:bodyPr>
          <a:lstStyle/>
          <a:p>
            <a:pPr algn="ctr"/>
            <a:r>
              <a:rPr lang="en-US" sz="2800" b="1" dirty="0" err="1">
                <a:solidFill>
                  <a:srgbClr val="FF0000"/>
                </a:solidFill>
                <a:latin typeface="Times New Roman" pitchFamily="18" charset="0"/>
                <a:cs typeface="Times New Roman" pitchFamily="18" charset="0"/>
              </a:rPr>
              <a:t>Tiết</a:t>
            </a:r>
            <a:r>
              <a:rPr lang="en-US" sz="2800" b="1" dirty="0">
                <a:solidFill>
                  <a:srgbClr val="FF0000"/>
                </a:solidFill>
                <a:latin typeface="Times New Roman" pitchFamily="18" charset="0"/>
                <a:cs typeface="Times New Roman" pitchFamily="18" charset="0"/>
              </a:rPr>
              <a:t> 169: </a:t>
            </a:r>
            <a:r>
              <a:rPr lang="en-US" sz="2800" b="1" dirty="0" err="1">
                <a:solidFill>
                  <a:srgbClr val="FF0000"/>
                </a:solidFill>
                <a:latin typeface="Times New Roman" pitchFamily="18" charset="0"/>
                <a:cs typeface="Times New Roman" pitchFamily="18" charset="0"/>
              </a:rPr>
              <a:t>Mèo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câu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cá</a:t>
            </a:r>
            <a:endParaRPr lang="en-US" sz="2800" b="1" dirty="0">
              <a:solidFill>
                <a:srgbClr val="FF0000"/>
              </a:solidFill>
              <a:latin typeface="Times New Roman" pitchFamily="18" charset="0"/>
              <a:cs typeface="Times New Roman" pitchFamily="18" charset="0"/>
            </a:endParaRPr>
          </a:p>
        </p:txBody>
      </p:sp>
      <p:sp>
        <p:nvSpPr>
          <p:cNvPr id="8" name="TextBox 7"/>
          <p:cNvSpPr txBox="1"/>
          <p:nvPr/>
        </p:nvSpPr>
        <p:spPr>
          <a:xfrm>
            <a:off x="7729" y="0"/>
            <a:ext cx="12176542" cy="500050"/>
          </a:xfrm>
          <a:prstGeom prst="rect">
            <a:avLst/>
          </a:prstGeom>
          <a:noFill/>
        </p:spPr>
        <p:txBody>
          <a:bodyPr wrap="square" lIns="68492" tIns="34247" rIns="68492" bIns="34247" rtlCol="0">
            <a:spAutoFit/>
          </a:bodyPr>
          <a:lstStyle/>
          <a:p>
            <a:pPr algn="ctr"/>
            <a:r>
              <a:rPr lang="en-US" sz="2800" b="1" err="1">
                <a:solidFill>
                  <a:srgbClr val="0000CC"/>
                </a:solidFill>
                <a:latin typeface="Times New Roman" pitchFamily="18" charset="0"/>
                <a:cs typeface="Times New Roman" pitchFamily="18" charset="0"/>
              </a:rPr>
              <a:t>Thứ</a:t>
            </a:r>
            <a:r>
              <a:rPr lang="en-US" sz="2800" b="1">
                <a:solidFill>
                  <a:srgbClr val="0000CC"/>
                </a:solidFill>
                <a:latin typeface="Times New Roman" pitchFamily="18" charset="0"/>
                <a:cs typeface="Times New Roman" pitchFamily="18" charset="0"/>
              </a:rPr>
              <a:t>  Hai </a:t>
            </a:r>
            <a:r>
              <a:rPr lang="en-US" sz="2800" b="1" err="1">
                <a:solidFill>
                  <a:srgbClr val="0000CC"/>
                </a:solidFill>
                <a:latin typeface="Times New Roman" pitchFamily="18" charset="0"/>
                <a:cs typeface="Times New Roman" pitchFamily="18" charset="0"/>
              </a:rPr>
              <a:t>ngày</a:t>
            </a:r>
            <a:r>
              <a:rPr lang="en-US" sz="2800" b="1">
                <a:solidFill>
                  <a:srgbClr val="0000CC"/>
                </a:solidFill>
                <a:latin typeface="Times New Roman" pitchFamily="18" charset="0"/>
                <a:cs typeface="Times New Roman" pitchFamily="18" charset="0"/>
              </a:rPr>
              <a:t> 10 </a:t>
            </a:r>
            <a:r>
              <a:rPr lang="en-US" sz="2800" b="1" dirty="0" err="1">
                <a:solidFill>
                  <a:srgbClr val="0000CC"/>
                </a:solidFill>
                <a:latin typeface="Times New Roman" pitchFamily="18" charset="0"/>
                <a:cs typeface="Times New Roman" pitchFamily="18" charset="0"/>
              </a:rPr>
              <a:t>tháng</a:t>
            </a:r>
            <a:r>
              <a:rPr lang="en-US" sz="2800" b="1" dirty="0">
                <a:solidFill>
                  <a:srgbClr val="0000CC"/>
                </a:solidFill>
                <a:latin typeface="Times New Roman" pitchFamily="18" charset="0"/>
                <a:cs typeface="Times New Roman" pitchFamily="18" charset="0"/>
              </a:rPr>
              <a:t> 3 </a:t>
            </a:r>
            <a:r>
              <a:rPr lang="en-US" sz="2800" b="1" dirty="0" err="1">
                <a:solidFill>
                  <a:srgbClr val="0000CC"/>
                </a:solidFill>
                <a:latin typeface="Times New Roman" pitchFamily="18" charset="0"/>
                <a:cs typeface="Times New Roman" pitchFamily="18" charset="0"/>
              </a:rPr>
              <a:t>năm</a:t>
            </a:r>
            <a:r>
              <a:rPr lang="en-US" sz="2800" b="1" dirty="0">
                <a:solidFill>
                  <a:srgbClr val="0000CC"/>
                </a:solidFill>
                <a:latin typeface="Times New Roman" pitchFamily="18" charset="0"/>
                <a:cs typeface="Times New Roman" pitchFamily="18" charset="0"/>
              </a:rPr>
              <a:t> 2025</a:t>
            </a:r>
            <a:endParaRPr lang="vi-VN" sz="2800" b="1" dirty="0">
              <a:solidFill>
                <a:srgbClr val="0000CC"/>
              </a:solidFill>
              <a:latin typeface="Times New Roman" pitchFamily="18" charset="0"/>
              <a:cs typeface="Times New Roman" pitchFamily="18" charset="0"/>
            </a:endParaRPr>
          </a:p>
        </p:txBody>
      </p:sp>
      <p:sp>
        <p:nvSpPr>
          <p:cNvPr id="9" name="TextBox 8"/>
          <p:cNvSpPr txBox="1"/>
          <p:nvPr/>
        </p:nvSpPr>
        <p:spPr>
          <a:xfrm>
            <a:off x="0" y="475925"/>
            <a:ext cx="12176542" cy="500050"/>
          </a:xfrm>
          <a:prstGeom prst="rect">
            <a:avLst/>
          </a:prstGeom>
          <a:noFill/>
        </p:spPr>
        <p:txBody>
          <a:bodyPr wrap="square" lIns="68492" tIns="34247" rIns="68492" bIns="34247"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13770601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82350" y="29749"/>
            <a:ext cx="11782425" cy="6591300"/>
          </a:xfrm>
          <a:custGeom>
            <a:avLst/>
            <a:gdLst>
              <a:gd name="connsiteX0" fmla="*/ 0 w 11782425"/>
              <a:gd name="connsiteY0" fmla="*/ 825956 h 6591300"/>
              <a:gd name="connsiteX1" fmla="*/ 825956 w 11782425"/>
              <a:gd name="connsiteY1" fmla="*/ 0 h 6591300"/>
              <a:gd name="connsiteX2" fmla="*/ 1501324 w 11782425"/>
              <a:gd name="connsiteY2" fmla="*/ 0 h 6591300"/>
              <a:gd name="connsiteX3" fmla="*/ 2075386 w 11782425"/>
              <a:gd name="connsiteY3" fmla="*/ 0 h 6591300"/>
              <a:gd name="connsiteX4" fmla="*/ 2446838 w 11782425"/>
              <a:gd name="connsiteY4" fmla="*/ 0 h 6591300"/>
              <a:gd name="connsiteX5" fmla="*/ 3020900 w 11782425"/>
              <a:gd name="connsiteY5" fmla="*/ 0 h 6591300"/>
              <a:gd name="connsiteX6" fmla="*/ 3594963 w 11782425"/>
              <a:gd name="connsiteY6" fmla="*/ 0 h 6591300"/>
              <a:gd name="connsiteX7" fmla="*/ 3966415 w 11782425"/>
              <a:gd name="connsiteY7" fmla="*/ 0 h 6591300"/>
              <a:gd name="connsiteX8" fmla="*/ 4439172 w 11782425"/>
              <a:gd name="connsiteY8" fmla="*/ 0 h 6591300"/>
              <a:gd name="connsiteX9" fmla="*/ 4810624 w 11782425"/>
              <a:gd name="connsiteY9" fmla="*/ 0 h 6591300"/>
              <a:gd name="connsiteX10" fmla="*/ 5688602 w 11782425"/>
              <a:gd name="connsiteY10" fmla="*/ 0 h 6591300"/>
              <a:gd name="connsiteX11" fmla="*/ 6161360 w 11782425"/>
              <a:gd name="connsiteY11" fmla="*/ 0 h 6591300"/>
              <a:gd name="connsiteX12" fmla="*/ 6634117 w 11782425"/>
              <a:gd name="connsiteY12" fmla="*/ 0 h 6591300"/>
              <a:gd name="connsiteX13" fmla="*/ 7512095 w 11782425"/>
              <a:gd name="connsiteY13" fmla="*/ 0 h 6591300"/>
              <a:gd name="connsiteX14" fmla="*/ 7883547 w 11782425"/>
              <a:gd name="connsiteY14" fmla="*/ 0 h 6591300"/>
              <a:gd name="connsiteX15" fmla="*/ 8660219 w 11782425"/>
              <a:gd name="connsiteY15" fmla="*/ 0 h 6591300"/>
              <a:gd name="connsiteX16" fmla="*/ 9335587 w 11782425"/>
              <a:gd name="connsiteY16" fmla="*/ 0 h 6591300"/>
              <a:gd name="connsiteX17" fmla="*/ 10112260 w 11782425"/>
              <a:gd name="connsiteY17" fmla="*/ 0 h 6591300"/>
              <a:gd name="connsiteX18" fmla="*/ 10956469 w 11782425"/>
              <a:gd name="connsiteY18" fmla="*/ 0 h 6591300"/>
              <a:gd name="connsiteX19" fmla="*/ 11782425 w 11782425"/>
              <a:gd name="connsiteY19" fmla="*/ 825956 h 6591300"/>
              <a:gd name="connsiteX20" fmla="*/ 11782425 w 11782425"/>
              <a:gd name="connsiteY20" fmla="*/ 1344592 h 6591300"/>
              <a:gd name="connsiteX21" fmla="*/ 11782425 w 11782425"/>
              <a:gd name="connsiteY21" fmla="*/ 1912621 h 6591300"/>
              <a:gd name="connsiteX22" fmla="*/ 11782425 w 11782425"/>
              <a:gd name="connsiteY22" fmla="*/ 2480651 h 6591300"/>
              <a:gd name="connsiteX23" fmla="*/ 11782425 w 11782425"/>
              <a:gd name="connsiteY23" fmla="*/ 3098074 h 6591300"/>
              <a:gd name="connsiteX24" fmla="*/ 11782425 w 11782425"/>
              <a:gd name="connsiteY24" fmla="*/ 3814286 h 6591300"/>
              <a:gd name="connsiteX25" fmla="*/ 11782425 w 11782425"/>
              <a:gd name="connsiteY25" fmla="*/ 4382315 h 6591300"/>
              <a:gd name="connsiteX26" fmla="*/ 11782425 w 11782425"/>
              <a:gd name="connsiteY26" fmla="*/ 4999739 h 6591300"/>
              <a:gd name="connsiteX27" fmla="*/ 11782425 w 11782425"/>
              <a:gd name="connsiteY27" fmla="*/ 5765344 h 6591300"/>
              <a:gd name="connsiteX28" fmla="*/ 10956469 w 11782425"/>
              <a:gd name="connsiteY28" fmla="*/ 6591300 h 6591300"/>
              <a:gd name="connsiteX29" fmla="*/ 10483712 w 11782425"/>
              <a:gd name="connsiteY29" fmla="*/ 6591300 h 6591300"/>
              <a:gd name="connsiteX30" fmla="*/ 9605734 w 11782425"/>
              <a:gd name="connsiteY30" fmla="*/ 6591300 h 6591300"/>
              <a:gd name="connsiteX31" fmla="*/ 8930366 w 11782425"/>
              <a:gd name="connsiteY31" fmla="*/ 6591300 h 6591300"/>
              <a:gd name="connsiteX32" fmla="*/ 8457609 w 11782425"/>
              <a:gd name="connsiteY32" fmla="*/ 6591300 h 6591300"/>
              <a:gd name="connsiteX33" fmla="*/ 7579631 w 11782425"/>
              <a:gd name="connsiteY33" fmla="*/ 6591300 h 6591300"/>
              <a:gd name="connsiteX34" fmla="*/ 6701654 w 11782425"/>
              <a:gd name="connsiteY34" fmla="*/ 6591300 h 6591300"/>
              <a:gd name="connsiteX35" fmla="*/ 6228896 w 11782425"/>
              <a:gd name="connsiteY35" fmla="*/ 6591300 h 6591300"/>
              <a:gd name="connsiteX36" fmla="*/ 5654834 w 11782425"/>
              <a:gd name="connsiteY36" fmla="*/ 6591300 h 6591300"/>
              <a:gd name="connsiteX37" fmla="*/ 4878161 w 11782425"/>
              <a:gd name="connsiteY37" fmla="*/ 6591300 h 6591300"/>
              <a:gd name="connsiteX38" fmla="*/ 4101489 w 11782425"/>
              <a:gd name="connsiteY38" fmla="*/ 6591300 h 6591300"/>
              <a:gd name="connsiteX39" fmla="*/ 3223511 w 11782425"/>
              <a:gd name="connsiteY39" fmla="*/ 6591300 h 6591300"/>
              <a:gd name="connsiteX40" fmla="*/ 2852059 w 11782425"/>
              <a:gd name="connsiteY40" fmla="*/ 6591300 h 6591300"/>
              <a:gd name="connsiteX41" fmla="*/ 2379301 w 11782425"/>
              <a:gd name="connsiteY41" fmla="*/ 6591300 h 6591300"/>
              <a:gd name="connsiteX42" fmla="*/ 1703934 w 11782425"/>
              <a:gd name="connsiteY42" fmla="*/ 6591300 h 6591300"/>
              <a:gd name="connsiteX43" fmla="*/ 825956 w 11782425"/>
              <a:gd name="connsiteY43" fmla="*/ 6591300 h 6591300"/>
              <a:gd name="connsiteX44" fmla="*/ 0 w 11782425"/>
              <a:gd name="connsiteY44" fmla="*/ 5765344 h 6591300"/>
              <a:gd name="connsiteX45" fmla="*/ 0 w 11782425"/>
              <a:gd name="connsiteY45" fmla="*/ 5049133 h 6591300"/>
              <a:gd name="connsiteX46" fmla="*/ 0 w 11782425"/>
              <a:gd name="connsiteY46" fmla="*/ 4431709 h 6591300"/>
              <a:gd name="connsiteX47" fmla="*/ 0 w 11782425"/>
              <a:gd name="connsiteY47" fmla="*/ 3962467 h 6591300"/>
              <a:gd name="connsiteX48" fmla="*/ 0 w 11782425"/>
              <a:gd name="connsiteY48" fmla="*/ 3295650 h 6591300"/>
              <a:gd name="connsiteX49" fmla="*/ 0 w 11782425"/>
              <a:gd name="connsiteY49" fmla="*/ 2727620 h 6591300"/>
              <a:gd name="connsiteX50" fmla="*/ 0 w 11782425"/>
              <a:gd name="connsiteY50" fmla="*/ 2110197 h 6591300"/>
              <a:gd name="connsiteX51" fmla="*/ 0 w 11782425"/>
              <a:gd name="connsiteY51" fmla="*/ 1591561 h 6591300"/>
              <a:gd name="connsiteX52" fmla="*/ 0 w 11782425"/>
              <a:gd name="connsiteY52" fmla="*/ 825956 h 659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82425" h="6591300" fill="none" extrusionOk="0">
                <a:moveTo>
                  <a:pt x="0" y="825956"/>
                </a:moveTo>
                <a:cubicBezTo>
                  <a:pt x="-31041" y="310406"/>
                  <a:pt x="435224" y="-19623"/>
                  <a:pt x="825956" y="0"/>
                </a:cubicBezTo>
                <a:cubicBezTo>
                  <a:pt x="1087981" y="-31407"/>
                  <a:pt x="1179400" y="29802"/>
                  <a:pt x="1501324" y="0"/>
                </a:cubicBezTo>
                <a:cubicBezTo>
                  <a:pt x="1823248" y="-29802"/>
                  <a:pt x="1960525" y="28048"/>
                  <a:pt x="2075386" y="0"/>
                </a:cubicBezTo>
                <a:cubicBezTo>
                  <a:pt x="2190247" y="-28048"/>
                  <a:pt x="2321662" y="-5071"/>
                  <a:pt x="2446838" y="0"/>
                </a:cubicBezTo>
                <a:cubicBezTo>
                  <a:pt x="2572014" y="5071"/>
                  <a:pt x="2837242" y="2415"/>
                  <a:pt x="3020900" y="0"/>
                </a:cubicBezTo>
                <a:cubicBezTo>
                  <a:pt x="3204558" y="-2415"/>
                  <a:pt x="3437317" y="8218"/>
                  <a:pt x="3594963" y="0"/>
                </a:cubicBezTo>
                <a:cubicBezTo>
                  <a:pt x="3752609" y="-8218"/>
                  <a:pt x="3782807" y="7559"/>
                  <a:pt x="3966415" y="0"/>
                </a:cubicBezTo>
                <a:cubicBezTo>
                  <a:pt x="4150023" y="-7559"/>
                  <a:pt x="4267900" y="22356"/>
                  <a:pt x="4439172" y="0"/>
                </a:cubicBezTo>
                <a:cubicBezTo>
                  <a:pt x="4610444" y="-22356"/>
                  <a:pt x="4670284" y="10658"/>
                  <a:pt x="4810624" y="0"/>
                </a:cubicBezTo>
                <a:cubicBezTo>
                  <a:pt x="4950964" y="-10658"/>
                  <a:pt x="5293996" y="15824"/>
                  <a:pt x="5688602" y="0"/>
                </a:cubicBezTo>
                <a:cubicBezTo>
                  <a:pt x="6083208" y="-15824"/>
                  <a:pt x="5983131" y="9386"/>
                  <a:pt x="6161360" y="0"/>
                </a:cubicBezTo>
                <a:cubicBezTo>
                  <a:pt x="6339589" y="-9386"/>
                  <a:pt x="6476132" y="1002"/>
                  <a:pt x="6634117" y="0"/>
                </a:cubicBezTo>
                <a:cubicBezTo>
                  <a:pt x="6792102" y="-1002"/>
                  <a:pt x="7216516" y="-38005"/>
                  <a:pt x="7512095" y="0"/>
                </a:cubicBezTo>
                <a:cubicBezTo>
                  <a:pt x="7807674" y="38005"/>
                  <a:pt x="7747069" y="17925"/>
                  <a:pt x="7883547" y="0"/>
                </a:cubicBezTo>
                <a:cubicBezTo>
                  <a:pt x="8020025" y="-17925"/>
                  <a:pt x="8293805" y="4920"/>
                  <a:pt x="8660219" y="0"/>
                </a:cubicBezTo>
                <a:cubicBezTo>
                  <a:pt x="9026633" y="-4920"/>
                  <a:pt x="9076200" y="28353"/>
                  <a:pt x="9335587" y="0"/>
                </a:cubicBezTo>
                <a:cubicBezTo>
                  <a:pt x="9594974" y="-28353"/>
                  <a:pt x="9864310" y="25781"/>
                  <a:pt x="10112260" y="0"/>
                </a:cubicBezTo>
                <a:cubicBezTo>
                  <a:pt x="10360210" y="-25781"/>
                  <a:pt x="10685386" y="-20254"/>
                  <a:pt x="10956469" y="0"/>
                </a:cubicBezTo>
                <a:cubicBezTo>
                  <a:pt x="11422639" y="71271"/>
                  <a:pt x="11757132" y="365755"/>
                  <a:pt x="11782425" y="825956"/>
                </a:cubicBezTo>
                <a:cubicBezTo>
                  <a:pt x="11802414" y="1058122"/>
                  <a:pt x="11769766" y="1136952"/>
                  <a:pt x="11782425" y="1344592"/>
                </a:cubicBezTo>
                <a:cubicBezTo>
                  <a:pt x="11795084" y="1552232"/>
                  <a:pt x="11800891" y="1744151"/>
                  <a:pt x="11782425" y="1912621"/>
                </a:cubicBezTo>
                <a:cubicBezTo>
                  <a:pt x="11763959" y="2081091"/>
                  <a:pt x="11771181" y="2283994"/>
                  <a:pt x="11782425" y="2480651"/>
                </a:cubicBezTo>
                <a:cubicBezTo>
                  <a:pt x="11793670" y="2677308"/>
                  <a:pt x="11764950" y="2943179"/>
                  <a:pt x="11782425" y="3098074"/>
                </a:cubicBezTo>
                <a:cubicBezTo>
                  <a:pt x="11799900" y="3252969"/>
                  <a:pt x="11815162" y="3566973"/>
                  <a:pt x="11782425" y="3814286"/>
                </a:cubicBezTo>
                <a:cubicBezTo>
                  <a:pt x="11749688" y="4061599"/>
                  <a:pt x="11780144" y="4248833"/>
                  <a:pt x="11782425" y="4382315"/>
                </a:cubicBezTo>
                <a:cubicBezTo>
                  <a:pt x="11784706" y="4515797"/>
                  <a:pt x="11759870" y="4854265"/>
                  <a:pt x="11782425" y="4999739"/>
                </a:cubicBezTo>
                <a:cubicBezTo>
                  <a:pt x="11804980" y="5145213"/>
                  <a:pt x="11769781" y="5579944"/>
                  <a:pt x="11782425" y="5765344"/>
                </a:cubicBezTo>
                <a:cubicBezTo>
                  <a:pt x="11672917" y="6237219"/>
                  <a:pt x="11366849" y="6620048"/>
                  <a:pt x="10956469" y="6591300"/>
                </a:cubicBezTo>
                <a:cubicBezTo>
                  <a:pt x="10722063" y="6613748"/>
                  <a:pt x="10580370" y="6576774"/>
                  <a:pt x="10483712" y="6591300"/>
                </a:cubicBezTo>
                <a:cubicBezTo>
                  <a:pt x="10387054" y="6605826"/>
                  <a:pt x="9921410" y="6625846"/>
                  <a:pt x="9605734" y="6591300"/>
                </a:cubicBezTo>
                <a:cubicBezTo>
                  <a:pt x="9290058" y="6556754"/>
                  <a:pt x="9237966" y="6579880"/>
                  <a:pt x="8930366" y="6591300"/>
                </a:cubicBezTo>
                <a:cubicBezTo>
                  <a:pt x="8622766" y="6602720"/>
                  <a:pt x="8626430" y="6579152"/>
                  <a:pt x="8457609" y="6591300"/>
                </a:cubicBezTo>
                <a:cubicBezTo>
                  <a:pt x="8288788" y="6603448"/>
                  <a:pt x="7810891" y="6610495"/>
                  <a:pt x="7579631" y="6591300"/>
                </a:cubicBezTo>
                <a:cubicBezTo>
                  <a:pt x="7348371" y="6572105"/>
                  <a:pt x="6878397" y="6574172"/>
                  <a:pt x="6701654" y="6591300"/>
                </a:cubicBezTo>
                <a:cubicBezTo>
                  <a:pt x="6524911" y="6608428"/>
                  <a:pt x="6359252" y="6601043"/>
                  <a:pt x="6228896" y="6591300"/>
                </a:cubicBezTo>
                <a:cubicBezTo>
                  <a:pt x="6098540" y="6581557"/>
                  <a:pt x="5889822" y="6611909"/>
                  <a:pt x="5654834" y="6591300"/>
                </a:cubicBezTo>
                <a:cubicBezTo>
                  <a:pt x="5419846" y="6570691"/>
                  <a:pt x="5252383" y="6606877"/>
                  <a:pt x="4878161" y="6591300"/>
                </a:cubicBezTo>
                <a:cubicBezTo>
                  <a:pt x="4503939" y="6575723"/>
                  <a:pt x="4440546" y="6625522"/>
                  <a:pt x="4101489" y="6591300"/>
                </a:cubicBezTo>
                <a:cubicBezTo>
                  <a:pt x="3762432" y="6557078"/>
                  <a:pt x="3547585" y="6634612"/>
                  <a:pt x="3223511" y="6591300"/>
                </a:cubicBezTo>
                <a:cubicBezTo>
                  <a:pt x="2899437" y="6547988"/>
                  <a:pt x="2956612" y="6589126"/>
                  <a:pt x="2852059" y="6591300"/>
                </a:cubicBezTo>
                <a:cubicBezTo>
                  <a:pt x="2747506" y="6593474"/>
                  <a:pt x="2525896" y="6603687"/>
                  <a:pt x="2379301" y="6591300"/>
                </a:cubicBezTo>
                <a:cubicBezTo>
                  <a:pt x="2232706" y="6578913"/>
                  <a:pt x="1891948" y="6578588"/>
                  <a:pt x="1703934" y="6591300"/>
                </a:cubicBezTo>
                <a:cubicBezTo>
                  <a:pt x="1515920" y="6604012"/>
                  <a:pt x="1132977" y="6603425"/>
                  <a:pt x="825956" y="6591300"/>
                </a:cubicBezTo>
                <a:cubicBezTo>
                  <a:pt x="388956" y="6530096"/>
                  <a:pt x="28980" y="6150296"/>
                  <a:pt x="0" y="5765344"/>
                </a:cubicBezTo>
                <a:cubicBezTo>
                  <a:pt x="27345" y="5543743"/>
                  <a:pt x="6874" y="5289718"/>
                  <a:pt x="0" y="5049133"/>
                </a:cubicBezTo>
                <a:cubicBezTo>
                  <a:pt x="-6874" y="4808548"/>
                  <a:pt x="2361" y="4560975"/>
                  <a:pt x="0" y="4431709"/>
                </a:cubicBezTo>
                <a:cubicBezTo>
                  <a:pt x="-2361" y="4302443"/>
                  <a:pt x="22033" y="4086334"/>
                  <a:pt x="0" y="3962467"/>
                </a:cubicBezTo>
                <a:cubicBezTo>
                  <a:pt x="-22033" y="3838600"/>
                  <a:pt x="-10990" y="3430526"/>
                  <a:pt x="0" y="3295650"/>
                </a:cubicBezTo>
                <a:cubicBezTo>
                  <a:pt x="10990" y="3160774"/>
                  <a:pt x="22462" y="2896351"/>
                  <a:pt x="0" y="2727620"/>
                </a:cubicBezTo>
                <a:cubicBezTo>
                  <a:pt x="-22462" y="2558889"/>
                  <a:pt x="9521" y="2266741"/>
                  <a:pt x="0" y="2110197"/>
                </a:cubicBezTo>
                <a:cubicBezTo>
                  <a:pt x="-9521" y="1953653"/>
                  <a:pt x="893" y="1824657"/>
                  <a:pt x="0" y="1591561"/>
                </a:cubicBezTo>
                <a:cubicBezTo>
                  <a:pt x="-893" y="1358465"/>
                  <a:pt x="-36069" y="1114263"/>
                  <a:pt x="0" y="825956"/>
                </a:cubicBezTo>
                <a:close/>
              </a:path>
              <a:path w="11782425" h="6591300" stroke="0" extrusionOk="0">
                <a:moveTo>
                  <a:pt x="0" y="825956"/>
                </a:moveTo>
                <a:cubicBezTo>
                  <a:pt x="3076" y="463846"/>
                  <a:pt x="412937" y="77094"/>
                  <a:pt x="825956" y="0"/>
                </a:cubicBezTo>
                <a:cubicBezTo>
                  <a:pt x="1156087" y="-31485"/>
                  <a:pt x="1303110" y="13314"/>
                  <a:pt x="1602629" y="0"/>
                </a:cubicBezTo>
                <a:cubicBezTo>
                  <a:pt x="1902148" y="-13314"/>
                  <a:pt x="1923985" y="-7531"/>
                  <a:pt x="2075386" y="0"/>
                </a:cubicBezTo>
                <a:cubicBezTo>
                  <a:pt x="2226787" y="7531"/>
                  <a:pt x="2312409" y="13526"/>
                  <a:pt x="2548143" y="0"/>
                </a:cubicBezTo>
                <a:cubicBezTo>
                  <a:pt x="2783877" y="-13526"/>
                  <a:pt x="2993055" y="28342"/>
                  <a:pt x="3324816" y="0"/>
                </a:cubicBezTo>
                <a:cubicBezTo>
                  <a:pt x="3656577" y="-28342"/>
                  <a:pt x="3660534" y="-2400"/>
                  <a:pt x="3898878" y="0"/>
                </a:cubicBezTo>
                <a:cubicBezTo>
                  <a:pt x="4137222" y="2400"/>
                  <a:pt x="4454159" y="-43424"/>
                  <a:pt x="4776856" y="0"/>
                </a:cubicBezTo>
                <a:cubicBezTo>
                  <a:pt x="5099553" y="43424"/>
                  <a:pt x="5328600" y="39467"/>
                  <a:pt x="5654834" y="0"/>
                </a:cubicBezTo>
                <a:cubicBezTo>
                  <a:pt x="5981068" y="-39467"/>
                  <a:pt x="6170485" y="1441"/>
                  <a:pt x="6431507" y="0"/>
                </a:cubicBezTo>
                <a:cubicBezTo>
                  <a:pt x="6692529" y="-1441"/>
                  <a:pt x="6789616" y="23530"/>
                  <a:pt x="6904264" y="0"/>
                </a:cubicBezTo>
                <a:cubicBezTo>
                  <a:pt x="7018912" y="-23530"/>
                  <a:pt x="7165018" y="13794"/>
                  <a:pt x="7275716" y="0"/>
                </a:cubicBezTo>
                <a:cubicBezTo>
                  <a:pt x="7386414" y="-13794"/>
                  <a:pt x="7921330" y="4494"/>
                  <a:pt x="8153694" y="0"/>
                </a:cubicBezTo>
                <a:cubicBezTo>
                  <a:pt x="8386058" y="-4494"/>
                  <a:pt x="8661237" y="14540"/>
                  <a:pt x="8829061" y="0"/>
                </a:cubicBezTo>
                <a:cubicBezTo>
                  <a:pt x="8996885" y="-14540"/>
                  <a:pt x="9275977" y="19805"/>
                  <a:pt x="9504429" y="0"/>
                </a:cubicBezTo>
                <a:cubicBezTo>
                  <a:pt x="9732881" y="-19805"/>
                  <a:pt x="9870897" y="4413"/>
                  <a:pt x="9977186" y="0"/>
                </a:cubicBezTo>
                <a:cubicBezTo>
                  <a:pt x="10083475" y="-4413"/>
                  <a:pt x="10701638" y="-6463"/>
                  <a:pt x="10956469" y="0"/>
                </a:cubicBezTo>
                <a:cubicBezTo>
                  <a:pt x="11499328" y="19674"/>
                  <a:pt x="11746176" y="357795"/>
                  <a:pt x="11782425" y="825956"/>
                </a:cubicBezTo>
                <a:cubicBezTo>
                  <a:pt x="11780179" y="935009"/>
                  <a:pt x="11787911" y="1234379"/>
                  <a:pt x="11782425" y="1344592"/>
                </a:cubicBezTo>
                <a:cubicBezTo>
                  <a:pt x="11776939" y="1454805"/>
                  <a:pt x="11747693" y="1797041"/>
                  <a:pt x="11782425" y="2060803"/>
                </a:cubicBezTo>
                <a:cubicBezTo>
                  <a:pt x="11817157" y="2324565"/>
                  <a:pt x="11781096" y="2539657"/>
                  <a:pt x="11782425" y="2727620"/>
                </a:cubicBezTo>
                <a:cubicBezTo>
                  <a:pt x="11783754" y="2915583"/>
                  <a:pt x="11764051" y="3159496"/>
                  <a:pt x="11782425" y="3295650"/>
                </a:cubicBezTo>
                <a:cubicBezTo>
                  <a:pt x="11800800" y="3431804"/>
                  <a:pt x="11795261" y="3636177"/>
                  <a:pt x="11782425" y="3814286"/>
                </a:cubicBezTo>
                <a:cubicBezTo>
                  <a:pt x="11769589" y="3992395"/>
                  <a:pt x="11766834" y="4176182"/>
                  <a:pt x="11782425" y="4332921"/>
                </a:cubicBezTo>
                <a:cubicBezTo>
                  <a:pt x="11798016" y="4489661"/>
                  <a:pt x="11761075" y="4736883"/>
                  <a:pt x="11782425" y="5049133"/>
                </a:cubicBezTo>
                <a:cubicBezTo>
                  <a:pt x="11803775" y="5361383"/>
                  <a:pt x="11804052" y="5430192"/>
                  <a:pt x="11782425" y="5765344"/>
                </a:cubicBezTo>
                <a:cubicBezTo>
                  <a:pt x="11778282" y="6208126"/>
                  <a:pt x="11406006" y="6606104"/>
                  <a:pt x="10956469" y="6591300"/>
                </a:cubicBezTo>
                <a:cubicBezTo>
                  <a:pt x="10570799" y="6609786"/>
                  <a:pt x="10383708" y="6605044"/>
                  <a:pt x="10078491" y="6591300"/>
                </a:cubicBezTo>
                <a:cubicBezTo>
                  <a:pt x="9773274" y="6577556"/>
                  <a:pt x="9864481" y="6588244"/>
                  <a:pt x="9707039" y="6591300"/>
                </a:cubicBezTo>
                <a:cubicBezTo>
                  <a:pt x="9549597" y="6594356"/>
                  <a:pt x="9399818" y="6607565"/>
                  <a:pt x="9234282" y="6591300"/>
                </a:cubicBezTo>
                <a:cubicBezTo>
                  <a:pt x="9068746" y="6575035"/>
                  <a:pt x="8922834" y="6572554"/>
                  <a:pt x="8761525" y="6591300"/>
                </a:cubicBezTo>
                <a:cubicBezTo>
                  <a:pt x="8600216" y="6610046"/>
                  <a:pt x="8162043" y="6623710"/>
                  <a:pt x="7984852" y="6591300"/>
                </a:cubicBezTo>
                <a:cubicBezTo>
                  <a:pt x="7807661" y="6558890"/>
                  <a:pt x="7703196" y="6573140"/>
                  <a:pt x="7613400" y="6591300"/>
                </a:cubicBezTo>
                <a:cubicBezTo>
                  <a:pt x="7523604" y="6609460"/>
                  <a:pt x="7284803" y="6575734"/>
                  <a:pt x="7140642" y="6591300"/>
                </a:cubicBezTo>
                <a:cubicBezTo>
                  <a:pt x="6996481" y="6606866"/>
                  <a:pt x="6442178" y="6590915"/>
                  <a:pt x="6262665" y="6591300"/>
                </a:cubicBezTo>
                <a:cubicBezTo>
                  <a:pt x="6083152" y="6591685"/>
                  <a:pt x="6011256" y="6602950"/>
                  <a:pt x="5891213" y="6591300"/>
                </a:cubicBezTo>
                <a:cubicBezTo>
                  <a:pt x="5771170" y="6579650"/>
                  <a:pt x="5689842" y="6608971"/>
                  <a:pt x="5519760" y="6591300"/>
                </a:cubicBezTo>
                <a:cubicBezTo>
                  <a:pt x="5349678" y="6573629"/>
                  <a:pt x="5272932" y="6593349"/>
                  <a:pt x="5148308" y="6591300"/>
                </a:cubicBezTo>
                <a:cubicBezTo>
                  <a:pt x="5023684" y="6589251"/>
                  <a:pt x="4705247" y="6611026"/>
                  <a:pt x="4472941" y="6591300"/>
                </a:cubicBezTo>
                <a:cubicBezTo>
                  <a:pt x="4240635" y="6571574"/>
                  <a:pt x="4128592" y="6567660"/>
                  <a:pt x="3797573" y="6591300"/>
                </a:cubicBezTo>
                <a:cubicBezTo>
                  <a:pt x="3466554" y="6614940"/>
                  <a:pt x="3307397" y="6615911"/>
                  <a:pt x="3122206" y="6591300"/>
                </a:cubicBezTo>
                <a:cubicBezTo>
                  <a:pt x="2937015" y="6566689"/>
                  <a:pt x="2540576" y="6633222"/>
                  <a:pt x="2244228" y="6591300"/>
                </a:cubicBezTo>
                <a:cubicBezTo>
                  <a:pt x="1947880" y="6549378"/>
                  <a:pt x="1722680" y="6599683"/>
                  <a:pt x="1568860" y="6591300"/>
                </a:cubicBezTo>
                <a:cubicBezTo>
                  <a:pt x="1415040" y="6582917"/>
                  <a:pt x="1156353" y="6622781"/>
                  <a:pt x="825956" y="6591300"/>
                </a:cubicBezTo>
                <a:cubicBezTo>
                  <a:pt x="342576" y="6533819"/>
                  <a:pt x="-43978" y="6256110"/>
                  <a:pt x="0" y="5765344"/>
                </a:cubicBezTo>
                <a:cubicBezTo>
                  <a:pt x="16914" y="5622377"/>
                  <a:pt x="-20997" y="5429334"/>
                  <a:pt x="0" y="5147921"/>
                </a:cubicBezTo>
                <a:cubicBezTo>
                  <a:pt x="20997" y="4866508"/>
                  <a:pt x="19059" y="4757648"/>
                  <a:pt x="0" y="4579891"/>
                </a:cubicBezTo>
                <a:cubicBezTo>
                  <a:pt x="-19059" y="4402134"/>
                  <a:pt x="3419" y="4224597"/>
                  <a:pt x="0" y="4110649"/>
                </a:cubicBezTo>
                <a:cubicBezTo>
                  <a:pt x="-3419" y="3996701"/>
                  <a:pt x="-17350" y="3712566"/>
                  <a:pt x="0" y="3542619"/>
                </a:cubicBezTo>
                <a:cubicBezTo>
                  <a:pt x="17350" y="3372672"/>
                  <a:pt x="-4957" y="3202038"/>
                  <a:pt x="0" y="3023984"/>
                </a:cubicBezTo>
                <a:cubicBezTo>
                  <a:pt x="4957" y="2845930"/>
                  <a:pt x="9404" y="2749843"/>
                  <a:pt x="0" y="2554742"/>
                </a:cubicBezTo>
                <a:cubicBezTo>
                  <a:pt x="-9404" y="2359641"/>
                  <a:pt x="28752" y="2049588"/>
                  <a:pt x="0" y="1838531"/>
                </a:cubicBezTo>
                <a:cubicBezTo>
                  <a:pt x="-28752" y="1627474"/>
                  <a:pt x="35182" y="1093789"/>
                  <a:pt x="0" y="825956"/>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p:cNvSpPr/>
          <p:nvPr/>
        </p:nvSpPr>
        <p:spPr>
          <a:xfrm>
            <a:off x="143608" y="369569"/>
            <a:ext cx="4485541" cy="1678729"/>
          </a:xfrm>
          <a:prstGeom prst="rect">
            <a:avLst/>
          </a:prstGeom>
        </p:spPr>
        <p:txBody>
          <a:bodyPr wrap="square">
            <a:spAutoFit/>
          </a:bodyPr>
          <a:lstStyle/>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Anh em mèo trắng</a:t>
            </a:r>
          </a:p>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Vác giỏ đi câu</a:t>
            </a:r>
          </a:p>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Em ngồi bờ ao</a:t>
            </a:r>
          </a:p>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Anh ra sông cái.</a:t>
            </a:r>
          </a:p>
        </p:txBody>
      </p:sp>
      <p:sp>
        <p:nvSpPr>
          <p:cNvPr id="6" name="Rectangle 5">
            <a:extLst>
              <a:ext uri="{FF2B5EF4-FFF2-40B4-BE49-F238E27FC236}">
                <a16:creationId xmlns:a16="http://schemas.microsoft.com/office/drawing/2014/main" id="{9F62A6E7-8ED4-4520-A915-A2737B184107}"/>
              </a:ext>
            </a:extLst>
          </p:cNvPr>
          <p:cNvSpPr/>
          <p:nvPr/>
        </p:nvSpPr>
        <p:spPr>
          <a:xfrm>
            <a:off x="95983" y="2150744"/>
            <a:ext cx="4485541" cy="2897524"/>
          </a:xfrm>
          <a:prstGeom prst="rect">
            <a:avLst/>
          </a:prstGeom>
        </p:spPr>
        <p:txBody>
          <a:bodyPr wrap="square">
            <a:spAutoFit/>
          </a:bodyPr>
          <a:lstStyle/>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Hiu hiu gió thổi</a:t>
            </a:r>
          </a:p>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Buồn ngủ quá chừng</a:t>
            </a:r>
          </a:p>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Mèo anh ngả lưng</a:t>
            </a:r>
          </a:p>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Ngủ luôn một giấc</a:t>
            </a:r>
          </a:p>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Lòng riêng thầm nhắc</a:t>
            </a:r>
          </a:p>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Đã có em rồi</a:t>
            </a:r>
            <a:r>
              <a:rPr kumimoji="0" lang="en-US"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p:txBody>
      </p:sp>
      <p:sp>
        <p:nvSpPr>
          <p:cNvPr id="8" name="Rectangle 7">
            <a:extLst>
              <a:ext uri="{FF2B5EF4-FFF2-40B4-BE49-F238E27FC236}">
                <a16:creationId xmlns:a16="http://schemas.microsoft.com/office/drawing/2014/main" id="{A74A9195-4CD6-431C-BF9B-C1A7819AA01D}"/>
              </a:ext>
            </a:extLst>
          </p:cNvPr>
          <p:cNvSpPr/>
          <p:nvPr/>
        </p:nvSpPr>
        <p:spPr>
          <a:xfrm>
            <a:off x="95983" y="4760594"/>
            <a:ext cx="4485541" cy="1695144"/>
          </a:xfrm>
          <a:prstGeom prst="rect">
            <a:avLst/>
          </a:prstGeom>
        </p:spPr>
        <p:txBody>
          <a:bodyPr wrap="square">
            <a:spAutoFit/>
          </a:bodyPr>
          <a:lstStyle/>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Mèo em đang ngồi</a:t>
            </a:r>
          </a:p>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Thấy bầy thỏ bạn</a:t>
            </a:r>
          </a:p>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Đùa chơi múa lượn</a:t>
            </a:r>
          </a:p>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Vui quá là vui</a:t>
            </a:r>
            <a:r>
              <a:rPr kumimoji="0" lang="en-US"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p:txBody>
      </p:sp>
      <p:sp>
        <p:nvSpPr>
          <p:cNvPr id="9" name="Rectangle 8">
            <a:extLst>
              <a:ext uri="{FF2B5EF4-FFF2-40B4-BE49-F238E27FC236}">
                <a16:creationId xmlns:a16="http://schemas.microsoft.com/office/drawing/2014/main" id="{35B959CF-E02C-47F0-A974-92B2BD8DFBBC}"/>
              </a:ext>
            </a:extLst>
          </p:cNvPr>
          <p:cNvSpPr/>
          <p:nvPr/>
        </p:nvSpPr>
        <p:spPr>
          <a:xfrm>
            <a:off x="4144108" y="960119"/>
            <a:ext cx="4485541" cy="1695144"/>
          </a:xfrm>
          <a:prstGeom prst="rect">
            <a:avLst/>
          </a:prstGeom>
        </p:spPr>
        <p:txBody>
          <a:bodyPr wrap="square">
            <a:spAutoFit/>
          </a:bodyPr>
          <a:lstStyle/>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Mèo nghĩ: Ồ thôi</a:t>
            </a:r>
          </a:p>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Anh câu cũng đủ</a:t>
            </a:r>
          </a:p>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Nghĩ rồi hớn hở</a:t>
            </a:r>
          </a:p>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Nhập bọn vui chơi</a:t>
            </a:r>
            <a:r>
              <a:rPr kumimoji="0" lang="en-US"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p:txBody>
      </p:sp>
      <p:sp>
        <p:nvSpPr>
          <p:cNvPr id="10" name="Rectangle 9">
            <a:extLst>
              <a:ext uri="{FF2B5EF4-FFF2-40B4-BE49-F238E27FC236}">
                <a16:creationId xmlns:a16="http://schemas.microsoft.com/office/drawing/2014/main" id="{B932E4CF-E275-48BC-BFFC-9C9AFA8D5B51}"/>
              </a:ext>
            </a:extLst>
          </p:cNvPr>
          <p:cNvSpPr/>
          <p:nvPr/>
        </p:nvSpPr>
        <p:spPr>
          <a:xfrm>
            <a:off x="4153633" y="2827019"/>
            <a:ext cx="4485541" cy="2491259"/>
          </a:xfrm>
          <a:prstGeom prst="rect">
            <a:avLst/>
          </a:prstGeom>
        </p:spPr>
        <p:txBody>
          <a:bodyPr wrap="square">
            <a:spAutoFit/>
          </a:bodyPr>
          <a:lstStyle/>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Lúc ông mặt trời</a:t>
            </a:r>
          </a:p>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Xuống núi đi ngủ</a:t>
            </a:r>
          </a:p>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Đôi mèo hối hả</a:t>
            </a:r>
          </a:p>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Quay về lều tranh</a:t>
            </a:r>
          </a:p>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Giỏ em, giỏ anh</a:t>
            </a:r>
          </a:p>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Không con cá nhỏ…</a:t>
            </a:r>
          </a:p>
        </p:txBody>
      </p:sp>
      <p:sp>
        <p:nvSpPr>
          <p:cNvPr id="11" name="Rectangle 10">
            <a:extLst>
              <a:ext uri="{FF2B5EF4-FFF2-40B4-BE49-F238E27FC236}">
                <a16:creationId xmlns:a16="http://schemas.microsoft.com/office/drawing/2014/main" id="{E51FC60D-4CFA-4FBC-9EFE-9654A82B9E17}"/>
              </a:ext>
            </a:extLst>
          </p:cNvPr>
          <p:cNvSpPr/>
          <p:nvPr/>
        </p:nvSpPr>
        <p:spPr>
          <a:xfrm>
            <a:off x="5772883" y="5208269"/>
            <a:ext cx="4485541" cy="469167"/>
          </a:xfrm>
          <a:prstGeom prst="rect">
            <a:avLst/>
          </a:prstGeom>
        </p:spPr>
        <p:txBody>
          <a:bodyPr wrap="square">
            <a:spAutoFit/>
          </a:bodyPr>
          <a:lstStyle/>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Thái</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Hoàng</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Linh)</a:t>
            </a:r>
            <a:endPar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CF0AC6E1-D317-4169-BDD3-E58A8B1E7CE7}"/>
              </a:ext>
            </a:extLst>
          </p:cNvPr>
          <p:cNvPicPr>
            <a:picLocks noChangeAspect="1"/>
          </p:cNvPicPr>
          <p:nvPr/>
        </p:nvPicPr>
        <p:blipFill>
          <a:blip r:embed="rId2"/>
          <a:stretch>
            <a:fillRect/>
          </a:stretch>
        </p:blipFill>
        <p:spPr>
          <a:xfrm>
            <a:off x="3615886" y="236951"/>
            <a:ext cx="4255377" cy="707197"/>
          </a:xfrm>
          <a:prstGeom prst="rect">
            <a:avLst/>
          </a:prstGeom>
        </p:spPr>
      </p:pic>
      <p:pic>
        <p:nvPicPr>
          <p:cNvPr id="17" name="Picture 16">
            <a:extLst>
              <a:ext uri="{FF2B5EF4-FFF2-40B4-BE49-F238E27FC236}">
                <a16:creationId xmlns:a16="http://schemas.microsoft.com/office/drawing/2014/main" id="{BB27B9A0-321A-446E-8CA7-133AF51C7443}"/>
              </a:ext>
            </a:extLst>
          </p:cNvPr>
          <p:cNvPicPr>
            <a:picLocks noChangeAspect="1"/>
          </p:cNvPicPr>
          <p:nvPr/>
        </p:nvPicPr>
        <p:blipFill>
          <a:blip r:embed="rId3"/>
          <a:stretch>
            <a:fillRect/>
          </a:stretch>
        </p:blipFill>
        <p:spPr>
          <a:xfrm>
            <a:off x="7220898" y="209758"/>
            <a:ext cx="4517913" cy="40193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a:extLst>
              <a:ext uri="{FF2B5EF4-FFF2-40B4-BE49-F238E27FC236}">
                <a16:creationId xmlns:a16="http://schemas.microsoft.com/office/drawing/2014/main" id="{D9E80A62-C8C9-49FF-AFC4-F0C51FCC9691}"/>
              </a:ext>
            </a:extLst>
          </p:cNvPr>
          <p:cNvPicPr>
            <a:picLocks noChangeAspect="1"/>
          </p:cNvPicPr>
          <p:nvPr/>
        </p:nvPicPr>
        <p:blipFill>
          <a:blip r:embed="rId4"/>
          <a:stretch>
            <a:fillRect/>
          </a:stretch>
        </p:blipFill>
        <p:spPr>
          <a:xfrm>
            <a:off x="9105900" y="4195762"/>
            <a:ext cx="2633662" cy="23479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73986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additive="base">
                                        <p:cTn id="38" dur="500" fill="hold"/>
                                        <p:tgtEl>
                                          <p:spTgt spid="17"/>
                                        </p:tgtEl>
                                        <p:attrNameLst>
                                          <p:attrName>ppt_x</p:attrName>
                                        </p:attrNameLst>
                                      </p:cBhvr>
                                      <p:tavLst>
                                        <p:tav tm="0">
                                          <p:val>
                                            <p:strVal val="#ppt_x"/>
                                          </p:val>
                                        </p:tav>
                                        <p:tav tm="100000">
                                          <p:val>
                                            <p:strVal val="#ppt_x"/>
                                          </p:val>
                                        </p:tav>
                                      </p:tavLst>
                                    </p:anim>
                                    <p:anim calcmode="lin" valueType="num">
                                      <p:cBhvr additive="base">
                                        <p:cTn id="39" dur="500" fill="hold"/>
                                        <p:tgtEl>
                                          <p:spTgt spid="17"/>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additive="base">
                                        <p:cTn id="42" dur="500" fill="hold"/>
                                        <p:tgtEl>
                                          <p:spTgt spid="19"/>
                                        </p:tgtEl>
                                        <p:attrNameLst>
                                          <p:attrName>ppt_x</p:attrName>
                                        </p:attrNameLst>
                                      </p:cBhvr>
                                      <p:tavLst>
                                        <p:tav tm="0">
                                          <p:val>
                                            <p:strVal val="#ppt_x"/>
                                          </p:val>
                                        </p:tav>
                                        <p:tav tm="100000">
                                          <p:val>
                                            <p:strVal val="#ppt_x"/>
                                          </p:val>
                                        </p:tav>
                                      </p:tavLst>
                                    </p:anim>
                                    <p:anim calcmode="lin" valueType="num">
                                      <p:cBhvr additive="base">
                                        <p:cTn id="4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6" grpId="0"/>
      <p:bldP spid="8" grpId="0"/>
      <p:bldP spid="9" grpId="0"/>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82350" y="29749"/>
            <a:ext cx="11782425" cy="6591300"/>
          </a:xfrm>
          <a:custGeom>
            <a:avLst/>
            <a:gdLst>
              <a:gd name="connsiteX0" fmla="*/ 0 w 11782425"/>
              <a:gd name="connsiteY0" fmla="*/ 825956 h 6591300"/>
              <a:gd name="connsiteX1" fmla="*/ 825956 w 11782425"/>
              <a:gd name="connsiteY1" fmla="*/ 0 h 6591300"/>
              <a:gd name="connsiteX2" fmla="*/ 1501324 w 11782425"/>
              <a:gd name="connsiteY2" fmla="*/ 0 h 6591300"/>
              <a:gd name="connsiteX3" fmla="*/ 2075386 w 11782425"/>
              <a:gd name="connsiteY3" fmla="*/ 0 h 6591300"/>
              <a:gd name="connsiteX4" fmla="*/ 2446838 w 11782425"/>
              <a:gd name="connsiteY4" fmla="*/ 0 h 6591300"/>
              <a:gd name="connsiteX5" fmla="*/ 3020900 w 11782425"/>
              <a:gd name="connsiteY5" fmla="*/ 0 h 6591300"/>
              <a:gd name="connsiteX6" fmla="*/ 3594963 w 11782425"/>
              <a:gd name="connsiteY6" fmla="*/ 0 h 6591300"/>
              <a:gd name="connsiteX7" fmla="*/ 3966415 w 11782425"/>
              <a:gd name="connsiteY7" fmla="*/ 0 h 6591300"/>
              <a:gd name="connsiteX8" fmla="*/ 4439172 w 11782425"/>
              <a:gd name="connsiteY8" fmla="*/ 0 h 6591300"/>
              <a:gd name="connsiteX9" fmla="*/ 4810624 w 11782425"/>
              <a:gd name="connsiteY9" fmla="*/ 0 h 6591300"/>
              <a:gd name="connsiteX10" fmla="*/ 5688602 w 11782425"/>
              <a:gd name="connsiteY10" fmla="*/ 0 h 6591300"/>
              <a:gd name="connsiteX11" fmla="*/ 6161360 w 11782425"/>
              <a:gd name="connsiteY11" fmla="*/ 0 h 6591300"/>
              <a:gd name="connsiteX12" fmla="*/ 6634117 w 11782425"/>
              <a:gd name="connsiteY12" fmla="*/ 0 h 6591300"/>
              <a:gd name="connsiteX13" fmla="*/ 7512095 w 11782425"/>
              <a:gd name="connsiteY13" fmla="*/ 0 h 6591300"/>
              <a:gd name="connsiteX14" fmla="*/ 7883547 w 11782425"/>
              <a:gd name="connsiteY14" fmla="*/ 0 h 6591300"/>
              <a:gd name="connsiteX15" fmla="*/ 8660219 w 11782425"/>
              <a:gd name="connsiteY15" fmla="*/ 0 h 6591300"/>
              <a:gd name="connsiteX16" fmla="*/ 9335587 w 11782425"/>
              <a:gd name="connsiteY16" fmla="*/ 0 h 6591300"/>
              <a:gd name="connsiteX17" fmla="*/ 10112260 w 11782425"/>
              <a:gd name="connsiteY17" fmla="*/ 0 h 6591300"/>
              <a:gd name="connsiteX18" fmla="*/ 10956469 w 11782425"/>
              <a:gd name="connsiteY18" fmla="*/ 0 h 6591300"/>
              <a:gd name="connsiteX19" fmla="*/ 11782425 w 11782425"/>
              <a:gd name="connsiteY19" fmla="*/ 825956 h 6591300"/>
              <a:gd name="connsiteX20" fmla="*/ 11782425 w 11782425"/>
              <a:gd name="connsiteY20" fmla="*/ 1344592 h 6591300"/>
              <a:gd name="connsiteX21" fmla="*/ 11782425 w 11782425"/>
              <a:gd name="connsiteY21" fmla="*/ 1912621 h 6591300"/>
              <a:gd name="connsiteX22" fmla="*/ 11782425 w 11782425"/>
              <a:gd name="connsiteY22" fmla="*/ 2480651 h 6591300"/>
              <a:gd name="connsiteX23" fmla="*/ 11782425 w 11782425"/>
              <a:gd name="connsiteY23" fmla="*/ 3098074 h 6591300"/>
              <a:gd name="connsiteX24" fmla="*/ 11782425 w 11782425"/>
              <a:gd name="connsiteY24" fmla="*/ 3814286 h 6591300"/>
              <a:gd name="connsiteX25" fmla="*/ 11782425 w 11782425"/>
              <a:gd name="connsiteY25" fmla="*/ 4382315 h 6591300"/>
              <a:gd name="connsiteX26" fmla="*/ 11782425 w 11782425"/>
              <a:gd name="connsiteY26" fmla="*/ 4999739 h 6591300"/>
              <a:gd name="connsiteX27" fmla="*/ 11782425 w 11782425"/>
              <a:gd name="connsiteY27" fmla="*/ 5765344 h 6591300"/>
              <a:gd name="connsiteX28" fmla="*/ 10956469 w 11782425"/>
              <a:gd name="connsiteY28" fmla="*/ 6591300 h 6591300"/>
              <a:gd name="connsiteX29" fmla="*/ 10483712 w 11782425"/>
              <a:gd name="connsiteY29" fmla="*/ 6591300 h 6591300"/>
              <a:gd name="connsiteX30" fmla="*/ 9605734 w 11782425"/>
              <a:gd name="connsiteY30" fmla="*/ 6591300 h 6591300"/>
              <a:gd name="connsiteX31" fmla="*/ 8930366 w 11782425"/>
              <a:gd name="connsiteY31" fmla="*/ 6591300 h 6591300"/>
              <a:gd name="connsiteX32" fmla="*/ 8457609 w 11782425"/>
              <a:gd name="connsiteY32" fmla="*/ 6591300 h 6591300"/>
              <a:gd name="connsiteX33" fmla="*/ 7579631 w 11782425"/>
              <a:gd name="connsiteY33" fmla="*/ 6591300 h 6591300"/>
              <a:gd name="connsiteX34" fmla="*/ 6701654 w 11782425"/>
              <a:gd name="connsiteY34" fmla="*/ 6591300 h 6591300"/>
              <a:gd name="connsiteX35" fmla="*/ 6228896 w 11782425"/>
              <a:gd name="connsiteY35" fmla="*/ 6591300 h 6591300"/>
              <a:gd name="connsiteX36" fmla="*/ 5654834 w 11782425"/>
              <a:gd name="connsiteY36" fmla="*/ 6591300 h 6591300"/>
              <a:gd name="connsiteX37" fmla="*/ 4878161 w 11782425"/>
              <a:gd name="connsiteY37" fmla="*/ 6591300 h 6591300"/>
              <a:gd name="connsiteX38" fmla="*/ 4101489 w 11782425"/>
              <a:gd name="connsiteY38" fmla="*/ 6591300 h 6591300"/>
              <a:gd name="connsiteX39" fmla="*/ 3223511 w 11782425"/>
              <a:gd name="connsiteY39" fmla="*/ 6591300 h 6591300"/>
              <a:gd name="connsiteX40" fmla="*/ 2852059 w 11782425"/>
              <a:gd name="connsiteY40" fmla="*/ 6591300 h 6591300"/>
              <a:gd name="connsiteX41" fmla="*/ 2379301 w 11782425"/>
              <a:gd name="connsiteY41" fmla="*/ 6591300 h 6591300"/>
              <a:gd name="connsiteX42" fmla="*/ 1703934 w 11782425"/>
              <a:gd name="connsiteY42" fmla="*/ 6591300 h 6591300"/>
              <a:gd name="connsiteX43" fmla="*/ 825956 w 11782425"/>
              <a:gd name="connsiteY43" fmla="*/ 6591300 h 6591300"/>
              <a:gd name="connsiteX44" fmla="*/ 0 w 11782425"/>
              <a:gd name="connsiteY44" fmla="*/ 5765344 h 6591300"/>
              <a:gd name="connsiteX45" fmla="*/ 0 w 11782425"/>
              <a:gd name="connsiteY45" fmla="*/ 5049133 h 6591300"/>
              <a:gd name="connsiteX46" fmla="*/ 0 w 11782425"/>
              <a:gd name="connsiteY46" fmla="*/ 4431709 h 6591300"/>
              <a:gd name="connsiteX47" fmla="*/ 0 w 11782425"/>
              <a:gd name="connsiteY47" fmla="*/ 3962467 h 6591300"/>
              <a:gd name="connsiteX48" fmla="*/ 0 w 11782425"/>
              <a:gd name="connsiteY48" fmla="*/ 3295650 h 6591300"/>
              <a:gd name="connsiteX49" fmla="*/ 0 w 11782425"/>
              <a:gd name="connsiteY49" fmla="*/ 2727620 h 6591300"/>
              <a:gd name="connsiteX50" fmla="*/ 0 w 11782425"/>
              <a:gd name="connsiteY50" fmla="*/ 2110197 h 6591300"/>
              <a:gd name="connsiteX51" fmla="*/ 0 w 11782425"/>
              <a:gd name="connsiteY51" fmla="*/ 1591561 h 6591300"/>
              <a:gd name="connsiteX52" fmla="*/ 0 w 11782425"/>
              <a:gd name="connsiteY52" fmla="*/ 825956 h 659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82425" h="6591300" fill="none" extrusionOk="0">
                <a:moveTo>
                  <a:pt x="0" y="825956"/>
                </a:moveTo>
                <a:cubicBezTo>
                  <a:pt x="-31041" y="310406"/>
                  <a:pt x="435224" y="-19623"/>
                  <a:pt x="825956" y="0"/>
                </a:cubicBezTo>
                <a:cubicBezTo>
                  <a:pt x="1087981" y="-31407"/>
                  <a:pt x="1179400" y="29802"/>
                  <a:pt x="1501324" y="0"/>
                </a:cubicBezTo>
                <a:cubicBezTo>
                  <a:pt x="1823248" y="-29802"/>
                  <a:pt x="1960525" y="28048"/>
                  <a:pt x="2075386" y="0"/>
                </a:cubicBezTo>
                <a:cubicBezTo>
                  <a:pt x="2190247" y="-28048"/>
                  <a:pt x="2321662" y="-5071"/>
                  <a:pt x="2446838" y="0"/>
                </a:cubicBezTo>
                <a:cubicBezTo>
                  <a:pt x="2572014" y="5071"/>
                  <a:pt x="2837242" y="2415"/>
                  <a:pt x="3020900" y="0"/>
                </a:cubicBezTo>
                <a:cubicBezTo>
                  <a:pt x="3204558" y="-2415"/>
                  <a:pt x="3437317" y="8218"/>
                  <a:pt x="3594963" y="0"/>
                </a:cubicBezTo>
                <a:cubicBezTo>
                  <a:pt x="3752609" y="-8218"/>
                  <a:pt x="3782807" y="7559"/>
                  <a:pt x="3966415" y="0"/>
                </a:cubicBezTo>
                <a:cubicBezTo>
                  <a:pt x="4150023" y="-7559"/>
                  <a:pt x="4267900" y="22356"/>
                  <a:pt x="4439172" y="0"/>
                </a:cubicBezTo>
                <a:cubicBezTo>
                  <a:pt x="4610444" y="-22356"/>
                  <a:pt x="4670284" y="10658"/>
                  <a:pt x="4810624" y="0"/>
                </a:cubicBezTo>
                <a:cubicBezTo>
                  <a:pt x="4950964" y="-10658"/>
                  <a:pt x="5293996" y="15824"/>
                  <a:pt x="5688602" y="0"/>
                </a:cubicBezTo>
                <a:cubicBezTo>
                  <a:pt x="6083208" y="-15824"/>
                  <a:pt x="5983131" y="9386"/>
                  <a:pt x="6161360" y="0"/>
                </a:cubicBezTo>
                <a:cubicBezTo>
                  <a:pt x="6339589" y="-9386"/>
                  <a:pt x="6476132" y="1002"/>
                  <a:pt x="6634117" y="0"/>
                </a:cubicBezTo>
                <a:cubicBezTo>
                  <a:pt x="6792102" y="-1002"/>
                  <a:pt x="7216516" y="-38005"/>
                  <a:pt x="7512095" y="0"/>
                </a:cubicBezTo>
                <a:cubicBezTo>
                  <a:pt x="7807674" y="38005"/>
                  <a:pt x="7747069" y="17925"/>
                  <a:pt x="7883547" y="0"/>
                </a:cubicBezTo>
                <a:cubicBezTo>
                  <a:pt x="8020025" y="-17925"/>
                  <a:pt x="8293805" y="4920"/>
                  <a:pt x="8660219" y="0"/>
                </a:cubicBezTo>
                <a:cubicBezTo>
                  <a:pt x="9026633" y="-4920"/>
                  <a:pt x="9076200" y="28353"/>
                  <a:pt x="9335587" y="0"/>
                </a:cubicBezTo>
                <a:cubicBezTo>
                  <a:pt x="9594974" y="-28353"/>
                  <a:pt x="9864310" y="25781"/>
                  <a:pt x="10112260" y="0"/>
                </a:cubicBezTo>
                <a:cubicBezTo>
                  <a:pt x="10360210" y="-25781"/>
                  <a:pt x="10685386" y="-20254"/>
                  <a:pt x="10956469" y="0"/>
                </a:cubicBezTo>
                <a:cubicBezTo>
                  <a:pt x="11422639" y="71271"/>
                  <a:pt x="11757132" y="365755"/>
                  <a:pt x="11782425" y="825956"/>
                </a:cubicBezTo>
                <a:cubicBezTo>
                  <a:pt x="11802414" y="1058122"/>
                  <a:pt x="11769766" y="1136952"/>
                  <a:pt x="11782425" y="1344592"/>
                </a:cubicBezTo>
                <a:cubicBezTo>
                  <a:pt x="11795084" y="1552232"/>
                  <a:pt x="11800891" y="1744151"/>
                  <a:pt x="11782425" y="1912621"/>
                </a:cubicBezTo>
                <a:cubicBezTo>
                  <a:pt x="11763959" y="2081091"/>
                  <a:pt x="11771181" y="2283994"/>
                  <a:pt x="11782425" y="2480651"/>
                </a:cubicBezTo>
                <a:cubicBezTo>
                  <a:pt x="11793670" y="2677308"/>
                  <a:pt x="11764950" y="2943179"/>
                  <a:pt x="11782425" y="3098074"/>
                </a:cubicBezTo>
                <a:cubicBezTo>
                  <a:pt x="11799900" y="3252969"/>
                  <a:pt x="11815162" y="3566973"/>
                  <a:pt x="11782425" y="3814286"/>
                </a:cubicBezTo>
                <a:cubicBezTo>
                  <a:pt x="11749688" y="4061599"/>
                  <a:pt x="11780144" y="4248833"/>
                  <a:pt x="11782425" y="4382315"/>
                </a:cubicBezTo>
                <a:cubicBezTo>
                  <a:pt x="11784706" y="4515797"/>
                  <a:pt x="11759870" y="4854265"/>
                  <a:pt x="11782425" y="4999739"/>
                </a:cubicBezTo>
                <a:cubicBezTo>
                  <a:pt x="11804980" y="5145213"/>
                  <a:pt x="11769781" y="5579944"/>
                  <a:pt x="11782425" y="5765344"/>
                </a:cubicBezTo>
                <a:cubicBezTo>
                  <a:pt x="11672917" y="6237219"/>
                  <a:pt x="11366849" y="6620048"/>
                  <a:pt x="10956469" y="6591300"/>
                </a:cubicBezTo>
                <a:cubicBezTo>
                  <a:pt x="10722063" y="6613748"/>
                  <a:pt x="10580370" y="6576774"/>
                  <a:pt x="10483712" y="6591300"/>
                </a:cubicBezTo>
                <a:cubicBezTo>
                  <a:pt x="10387054" y="6605826"/>
                  <a:pt x="9921410" y="6625846"/>
                  <a:pt x="9605734" y="6591300"/>
                </a:cubicBezTo>
                <a:cubicBezTo>
                  <a:pt x="9290058" y="6556754"/>
                  <a:pt x="9237966" y="6579880"/>
                  <a:pt x="8930366" y="6591300"/>
                </a:cubicBezTo>
                <a:cubicBezTo>
                  <a:pt x="8622766" y="6602720"/>
                  <a:pt x="8626430" y="6579152"/>
                  <a:pt x="8457609" y="6591300"/>
                </a:cubicBezTo>
                <a:cubicBezTo>
                  <a:pt x="8288788" y="6603448"/>
                  <a:pt x="7810891" y="6610495"/>
                  <a:pt x="7579631" y="6591300"/>
                </a:cubicBezTo>
                <a:cubicBezTo>
                  <a:pt x="7348371" y="6572105"/>
                  <a:pt x="6878397" y="6574172"/>
                  <a:pt x="6701654" y="6591300"/>
                </a:cubicBezTo>
                <a:cubicBezTo>
                  <a:pt x="6524911" y="6608428"/>
                  <a:pt x="6359252" y="6601043"/>
                  <a:pt x="6228896" y="6591300"/>
                </a:cubicBezTo>
                <a:cubicBezTo>
                  <a:pt x="6098540" y="6581557"/>
                  <a:pt x="5889822" y="6611909"/>
                  <a:pt x="5654834" y="6591300"/>
                </a:cubicBezTo>
                <a:cubicBezTo>
                  <a:pt x="5419846" y="6570691"/>
                  <a:pt x="5252383" y="6606877"/>
                  <a:pt x="4878161" y="6591300"/>
                </a:cubicBezTo>
                <a:cubicBezTo>
                  <a:pt x="4503939" y="6575723"/>
                  <a:pt x="4440546" y="6625522"/>
                  <a:pt x="4101489" y="6591300"/>
                </a:cubicBezTo>
                <a:cubicBezTo>
                  <a:pt x="3762432" y="6557078"/>
                  <a:pt x="3547585" y="6634612"/>
                  <a:pt x="3223511" y="6591300"/>
                </a:cubicBezTo>
                <a:cubicBezTo>
                  <a:pt x="2899437" y="6547988"/>
                  <a:pt x="2956612" y="6589126"/>
                  <a:pt x="2852059" y="6591300"/>
                </a:cubicBezTo>
                <a:cubicBezTo>
                  <a:pt x="2747506" y="6593474"/>
                  <a:pt x="2525896" y="6603687"/>
                  <a:pt x="2379301" y="6591300"/>
                </a:cubicBezTo>
                <a:cubicBezTo>
                  <a:pt x="2232706" y="6578913"/>
                  <a:pt x="1891948" y="6578588"/>
                  <a:pt x="1703934" y="6591300"/>
                </a:cubicBezTo>
                <a:cubicBezTo>
                  <a:pt x="1515920" y="6604012"/>
                  <a:pt x="1132977" y="6603425"/>
                  <a:pt x="825956" y="6591300"/>
                </a:cubicBezTo>
                <a:cubicBezTo>
                  <a:pt x="388956" y="6530096"/>
                  <a:pt x="28980" y="6150296"/>
                  <a:pt x="0" y="5765344"/>
                </a:cubicBezTo>
                <a:cubicBezTo>
                  <a:pt x="27345" y="5543743"/>
                  <a:pt x="6874" y="5289718"/>
                  <a:pt x="0" y="5049133"/>
                </a:cubicBezTo>
                <a:cubicBezTo>
                  <a:pt x="-6874" y="4808548"/>
                  <a:pt x="2361" y="4560975"/>
                  <a:pt x="0" y="4431709"/>
                </a:cubicBezTo>
                <a:cubicBezTo>
                  <a:pt x="-2361" y="4302443"/>
                  <a:pt x="22033" y="4086334"/>
                  <a:pt x="0" y="3962467"/>
                </a:cubicBezTo>
                <a:cubicBezTo>
                  <a:pt x="-22033" y="3838600"/>
                  <a:pt x="-10990" y="3430526"/>
                  <a:pt x="0" y="3295650"/>
                </a:cubicBezTo>
                <a:cubicBezTo>
                  <a:pt x="10990" y="3160774"/>
                  <a:pt x="22462" y="2896351"/>
                  <a:pt x="0" y="2727620"/>
                </a:cubicBezTo>
                <a:cubicBezTo>
                  <a:pt x="-22462" y="2558889"/>
                  <a:pt x="9521" y="2266741"/>
                  <a:pt x="0" y="2110197"/>
                </a:cubicBezTo>
                <a:cubicBezTo>
                  <a:pt x="-9521" y="1953653"/>
                  <a:pt x="893" y="1824657"/>
                  <a:pt x="0" y="1591561"/>
                </a:cubicBezTo>
                <a:cubicBezTo>
                  <a:pt x="-893" y="1358465"/>
                  <a:pt x="-36069" y="1114263"/>
                  <a:pt x="0" y="825956"/>
                </a:cubicBezTo>
                <a:close/>
              </a:path>
              <a:path w="11782425" h="6591300" stroke="0" extrusionOk="0">
                <a:moveTo>
                  <a:pt x="0" y="825956"/>
                </a:moveTo>
                <a:cubicBezTo>
                  <a:pt x="3076" y="463846"/>
                  <a:pt x="412937" y="77094"/>
                  <a:pt x="825956" y="0"/>
                </a:cubicBezTo>
                <a:cubicBezTo>
                  <a:pt x="1156087" y="-31485"/>
                  <a:pt x="1303110" y="13314"/>
                  <a:pt x="1602629" y="0"/>
                </a:cubicBezTo>
                <a:cubicBezTo>
                  <a:pt x="1902148" y="-13314"/>
                  <a:pt x="1923985" y="-7531"/>
                  <a:pt x="2075386" y="0"/>
                </a:cubicBezTo>
                <a:cubicBezTo>
                  <a:pt x="2226787" y="7531"/>
                  <a:pt x="2312409" y="13526"/>
                  <a:pt x="2548143" y="0"/>
                </a:cubicBezTo>
                <a:cubicBezTo>
                  <a:pt x="2783877" y="-13526"/>
                  <a:pt x="2993055" y="28342"/>
                  <a:pt x="3324816" y="0"/>
                </a:cubicBezTo>
                <a:cubicBezTo>
                  <a:pt x="3656577" y="-28342"/>
                  <a:pt x="3660534" y="-2400"/>
                  <a:pt x="3898878" y="0"/>
                </a:cubicBezTo>
                <a:cubicBezTo>
                  <a:pt x="4137222" y="2400"/>
                  <a:pt x="4454159" y="-43424"/>
                  <a:pt x="4776856" y="0"/>
                </a:cubicBezTo>
                <a:cubicBezTo>
                  <a:pt x="5099553" y="43424"/>
                  <a:pt x="5328600" y="39467"/>
                  <a:pt x="5654834" y="0"/>
                </a:cubicBezTo>
                <a:cubicBezTo>
                  <a:pt x="5981068" y="-39467"/>
                  <a:pt x="6170485" y="1441"/>
                  <a:pt x="6431507" y="0"/>
                </a:cubicBezTo>
                <a:cubicBezTo>
                  <a:pt x="6692529" y="-1441"/>
                  <a:pt x="6789616" y="23530"/>
                  <a:pt x="6904264" y="0"/>
                </a:cubicBezTo>
                <a:cubicBezTo>
                  <a:pt x="7018912" y="-23530"/>
                  <a:pt x="7165018" y="13794"/>
                  <a:pt x="7275716" y="0"/>
                </a:cubicBezTo>
                <a:cubicBezTo>
                  <a:pt x="7386414" y="-13794"/>
                  <a:pt x="7921330" y="4494"/>
                  <a:pt x="8153694" y="0"/>
                </a:cubicBezTo>
                <a:cubicBezTo>
                  <a:pt x="8386058" y="-4494"/>
                  <a:pt x="8661237" y="14540"/>
                  <a:pt x="8829061" y="0"/>
                </a:cubicBezTo>
                <a:cubicBezTo>
                  <a:pt x="8996885" y="-14540"/>
                  <a:pt x="9275977" y="19805"/>
                  <a:pt x="9504429" y="0"/>
                </a:cubicBezTo>
                <a:cubicBezTo>
                  <a:pt x="9732881" y="-19805"/>
                  <a:pt x="9870897" y="4413"/>
                  <a:pt x="9977186" y="0"/>
                </a:cubicBezTo>
                <a:cubicBezTo>
                  <a:pt x="10083475" y="-4413"/>
                  <a:pt x="10701638" y="-6463"/>
                  <a:pt x="10956469" y="0"/>
                </a:cubicBezTo>
                <a:cubicBezTo>
                  <a:pt x="11499328" y="19674"/>
                  <a:pt x="11746176" y="357795"/>
                  <a:pt x="11782425" y="825956"/>
                </a:cubicBezTo>
                <a:cubicBezTo>
                  <a:pt x="11780179" y="935009"/>
                  <a:pt x="11787911" y="1234379"/>
                  <a:pt x="11782425" y="1344592"/>
                </a:cubicBezTo>
                <a:cubicBezTo>
                  <a:pt x="11776939" y="1454805"/>
                  <a:pt x="11747693" y="1797041"/>
                  <a:pt x="11782425" y="2060803"/>
                </a:cubicBezTo>
                <a:cubicBezTo>
                  <a:pt x="11817157" y="2324565"/>
                  <a:pt x="11781096" y="2539657"/>
                  <a:pt x="11782425" y="2727620"/>
                </a:cubicBezTo>
                <a:cubicBezTo>
                  <a:pt x="11783754" y="2915583"/>
                  <a:pt x="11764051" y="3159496"/>
                  <a:pt x="11782425" y="3295650"/>
                </a:cubicBezTo>
                <a:cubicBezTo>
                  <a:pt x="11800800" y="3431804"/>
                  <a:pt x="11795261" y="3636177"/>
                  <a:pt x="11782425" y="3814286"/>
                </a:cubicBezTo>
                <a:cubicBezTo>
                  <a:pt x="11769589" y="3992395"/>
                  <a:pt x="11766834" y="4176182"/>
                  <a:pt x="11782425" y="4332921"/>
                </a:cubicBezTo>
                <a:cubicBezTo>
                  <a:pt x="11798016" y="4489661"/>
                  <a:pt x="11761075" y="4736883"/>
                  <a:pt x="11782425" y="5049133"/>
                </a:cubicBezTo>
                <a:cubicBezTo>
                  <a:pt x="11803775" y="5361383"/>
                  <a:pt x="11804052" y="5430192"/>
                  <a:pt x="11782425" y="5765344"/>
                </a:cubicBezTo>
                <a:cubicBezTo>
                  <a:pt x="11778282" y="6208126"/>
                  <a:pt x="11406006" y="6606104"/>
                  <a:pt x="10956469" y="6591300"/>
                </a:cubicBezTo>
                <a:cubicBezTo>
                  <a:pt x="10570799" y="6609786"/>
                  <a:pt x="10383708" y="6605044"/>
                  <a:pt x="10078491" y="6591300"/>
                </a:cubicBezTo>
                <a:cubicBezTo>
                  <a:pt x="9773274" y="6577556"/>
                  <a:pt x="9864481" y="6588244"/>
                  <a:pt x="9707039" y="6591300"/>
                </a:cubicBezTo>
                <a:cubicBezTo>
                  <a:pt x="9549597" y="6594356"/>
                  <a:pt x="9399818" y="6607565"/>
                  <a:pt x="9234282" y="6591300"/>
                </a:cubicBezTo>
                <a:cubicBezTo>
                  <a:pt x="9068746" y="6575035"/>
                  <a:pt x="8922834" y="6572554"/>
                  <a:pt x="8761525" y="6591300"/>
                </a:cubicBezTo>
                <a:cubicBezTo>
                  <a:pt x="8600216" y="6610046"/>
                  <a:pt x="8162043" y="6623710"/>
                  <a:pt x="7984852" y="6591300"/>
                </a:cubicBezTo>
                <a:cubicBezTo>
                  <a:pt x="7807661" y="6558890"/>
                  <a:pt x="7703196" y="6573140"/>
                  <a:pt x="7613400" y="6591300"/>
                </a:cubicBezTo>
                <a:cubicBezTo>
                  <a:pt x="7523604" y="6609460"/>
                  <a:pt x="7284803" y="6575734"/>
                  <a:pt x="7140642" y="6591300"/>
                </a:cubicBezTo>
                <a:cubicBezTo>
                  <a:pt x="6996481" y="6606866"/>
                  <a:pt x="6442178" y="6590915"/>
                  <a:pt x="6262665" y="6591300"/>
                </a:cubicBezTo>
                <a:cubicBezTo>
                  <a:pt x="6083152" y="6591685"/>
                  <a:pt x="6011256" y="6602950"/>
                  <a:pt x="5891213" y="6591300"/>
                </a:cubicBezTo>
                <a:cubicBezTo>
                  <a:pt x="5771170" y="6579650"/>
                  <a:pt x="5689842" y="6608971"/>
                  <a:pt x="5519760" y="6591300"/>
                </a:cubicBezTo>
                <a:cubicBezTo>
                  <a:pt x="5349678" y="6573629"/>
                  <a:pt x="5272932" y="6593349"/>
                  <a:pt x="5148308" y="6591300"/>
                </a:cubicBezTo>
                <a:cubicBezTo>
                  <a:pt x="5023684" y="6589251"/>
                  <a:pt x="4705247" y="6611026"/>
                  <a:pt x="4472941" y="6591300"/>
                </a:cubicBezTo>
                <a:cubicBezTo>
                  <a:pt x="4240635" y="6571574"/>
                  <a:pt x="4128592" y="6567660"/>
                  <a:pt x="3797573" y="6591300"/>
                </a:cubicBezTo>
                <a:cubicBezTo>
                  <a:pt x="3466554" y="6614940"/>
                  <a:pt x="3307397" y="6615911"/>
                  <a:pt x="3122206" y="6591300"/>
                </a:cubicBezTo>
                <a:cubicBezTo>
                  <a:pt x="2937015" y="6566689"/>
                  <a:pt x="2540576" y="6633222"/>
                  <a:pt x="2244228" y="6591300"/>
                </a:cubicBezTo>
                <a:cubicBezTo>
                  <a:pt x="1947880" y="6549378"/>
                  <a:pt x="1722680" y="6599683"/>
                  <a:pt x="1568860" y="6591300"/>
                </a:cubicBezTo>
                <a:cubicBezTo>
                  <a:pt x="1415040" y="6582917"/>
                  <a:pt x="1156353" y="6622781"/>
                  <a:pt x="825956" y="6591300"/>
                </a:cubicBezTo>
                <a:cubicBezTo>
                  <a:pt x="342576" y="6533819"/>
                  <a:pt x="-43978" y="6256110"/>
                  <a:pt x="0" y="5765344"/>
                </a:cubicBezTo>
                <a:cubicBezTo>
                  <a:pt x="16914" y="5622377"/>
                  <a:pt x="-20997" y="5429334"/>
                  <a:pt x="0" y="5147921"/>
                </a:cubicBezTo>
                <a:cubicBezTo>
                  <a:pt x="20997" y="4866508"/>
                  <a:pt x="19059" y="4757648"/>
                  <a:pt x="0" y="4579891"/>
                </a:cubicBezTo>
                <a:cubicBezTo>
                  <a:pt x="-19059" y="4402134"/>
                  <a:pt x="3419" y="4224597"/>
                  <a:pt x="0" y="4110649"/>
                </a:cubicBezTo>
                <a:cubicBezTo>
                  <a:pt x="-3419" y="3996701"/>
                  <a:pt x="-17350" y="3712566"/>
                  <a:pt x="0" y="3542619"/>
                </a:cubicBezTo>
                <a:cubicBezTo>
                  <a:pt x="17350" y="3372672"/>
                  <a:pt x="-4957" y="3202038"/>
                  <a:pt x="0" y="3023984"/>
                </a:cubicBezTo>
                <a:cubicBezTo>
                  <a:pt x="4957" y="2845930"/>
                  <a:pt x="9404" y="2749843"/>
                  <a:pt x="0" y="2554742"/>
                </a:cubicBezTo>
                <a:cubicBezTo>
                  <a:pt x="-9404" y="2359641"/>
                  <a:pt x="28752" y="2049588"/>
                  <a:pt x="0" y="1838531"/>
                </a:cubicBezTo>
                <a:cubicBezTo>
                  <a:pt x="-28752" y="1627474"/>
                  <a:pt x="35182" y="1093789"/>
                  <a:pt x="0" y="825956"/>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p:cNvSpPr/>
          <p:nvPr/>
        </p:nvSpPr>
        <p:spPr>
          <a:xfrm>
            <a:off x="143608" y="369569"/>
            <a:ext cx="4485541" cy="1678729"/>
          </a:xfrm>
          <a:prstGeom prst="rect">
            <a:avLst/>
          </a:prstGeom>
        </p:spPr>
        <p:txBody>
          <a:bodyPr wrap="square">
            <a:spAutoFit/>
          </a:bodyPr>
          <a:lstStyle/>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Anh em mèo trắng</a:t>
            </a:r>
          </a:p>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Vác giỏ đi câu</a:t>
            </a:r>
          </a:p>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Em ngồi bờ ao</a:t>
            </a:r>
          </a:p>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Anh ra sông cái.</a:t>
            </a:r>
          </a:p>
        </p:txBody>
      </p:sp>
      <p:sp>
        <p:nvSpPr>
          <p:cNvPr id="6" name="Rectangle 5">
            <a:extLst>
              <a:ext uri="{FF2B5EF4-FFF2-40B4-BE49-F238E27FC236}">
                <a16:creationId xmlns:a16="http://schemas.microsoft.com/office/drawing/2014/main" id="{9F62A6E7-8ED4-4520-A915-A2737B184107}"/>
              </a:ext>
            </a:extLst>
          </p:cNvPr>
          <p:cNvSpPr/>
          <p:nvPr/>
        </p:nvSpPr>
        <p:spPr>
          <a:xfrm>
            <a:off x="95983" y="2150744"/>
            <a:ext cx="4485541" cy="2897524"/>
          </a:xfrm>
          <a:prstGeom prst="rect">
            <a:avLst/>
          </a:prstGeom>
        </p:spPr>
        <p:txBody>
          <a:bodyPr wrap="square">
            <a:spAutoFit/>
          </a:bodyPr>
          <a:lstStyle/>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Hiu hiu gió thổi</a:t>
            </a:r>
          </a:p>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Buồn ngủ quá chừng</a:t>
            </a:r>
          </a:p>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Mèo anh ngả lưng</a:t>
            </a:r>
          </a:p>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Ngủ luôn một giấc</a:t>
            </a:r>
          </a:p>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Lòng riêng thầm nhắc</a:t>
            </a:r>
          </a:p>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Đã có em rồi</a:t>
            </a:r>
            <a:r>
              <a:rPr kumimoji="0" lang="en-US"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p:txBody>
      </p:sp>
      <p:sp>
        <p:nvSpPr>
          <p:cNvPr id="8" name="Rectangle 7">
            <a:extLst>
              <a:ext uri="{FF2B5EF4-FFF2-40B4-BE49-F238E27FC236}">
                <a16:creationId xmlns:a16="http://schemas.microsoft.com/office/drawing/2014/main" id="{A74A9195-4CD6-431C-BF9B-C1A7819AA01D}"/>
              </a:ext>
            </a:extLst>
          </p:cNvPr>
          <p:cNvSpPr/>
          <p:nvPr/>
        </p:nvSpPr>
        <p:spPr>
          <a:xfrm>
            <a:off x="95983" y="4760594"/>
            <a:ext cx="4485541" cy="1695144"/>
          </a:xfrm>
          <a:prstGeom prst="rect">
            <a:avLst/>
          </a:prstGeom>
        </p:spPr>
        <p:txBody>
          <a:bodyPr wrap="square">
            <a:spAutoFit/>
          </a:bodyPr>
          <a:lstStyle/>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Mèo em đang ngồi</a:t>
            </a:r>
          </a:p>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Thấy bầy thỏ bạn</a:t>
            </a:r>
          </a:p>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Đùa chơi múa lượn</a:t>
            </a:r>
          </a:p>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Vui quá là vui</a:t>
            </a:r>
            <a:r>
              <a:rPr kumimoji="0" lang="en-US"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p:txBody>
      </p:sp>
      <p:sp>
        <p:nvSpPr>
          <p:cNvPr id="9" name="Rectangle 8">
            <a:extLst>
              <a:ext uri="{FF2B5EF4-FFF2-40B4-BE49-F238E27FC236}">
                <a16:creationId xmlns:a16="http://schemas.microsoft.com/office/drawing/2014/main" id="{35B959CF-E02C-47F0-A974-92B2BD8DFBBC}"/>
              </a:ext>
            </a:extLst>
          </p:cNvPr>
          <p:cNvSpPr/>
          <p:nvPr/>
        </p:nvSpPr>
        <p:spPr>
          <a:xfrm>
            <a:off x="4144108" y="960119"/>
            <a:ext cx="4485541" cy="1695144"/>
          </a:xfrm>
          <a:prstGeom prst="rect">
            <a:avLst/>
          </a:prstGeom>
        </p:spPr>
        <p:txBody>
          <a:bodyPr wrap="square">
            <a:spAutoFit/>
          </a:bodyPr>
          <a:lstStyle/>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Mèo nghĩ: Ồ thôi</a:t>
            </a:r>
          </a:p>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Anh câu cũng đủ</a:t>
            </a:r>
          </a:p>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Nghĩ rồi hớn hở</a:t>
            </a:r>
          </a:p>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Nhập bọn vui chơi</a:t>
            </a:r>
            <a:r>
              <a:rPr kumimoji="0" lang="en-US"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p:txBody>
      </p:sp>
      <p:sp>
        <p:nvSpPr>
          <p:cNvPr id="10" name="Rectangle 9">
            <a:extLst>
              <a:ext uri="{FF2B5EF4-FFF2-40B4-BE49-F238E27FC236}">
                <a16:creationId xmlns:a16="http://schemas.microsoft.com/office/drawing/2014/main" id="{B932E4CF-E275-48BC-BFFC-9C9AFA8D5B51}"/>
              </a:ext>
            </a:extLst>
          </p:cNvPr>
          <p:cNvSpPr/>
          <p:nvPr/>
        </p:nvSpPr>
        <p:spPr>
          <a:xfrm>
            <a:off x="4153633" y="2827019"/>
            <a:ext cx="4485541" cy="2491259"/>
          </a:xfrm>
          <a:prstGeom prst="rect">
            <a:avLst/>
          </a:prstGeom>
        </p:spPr>
        <p:txBody>
          <a:bodyPr wrap="square">
            <a:spAutoFit/>
          </a:bodyPr>
          <a:lstStyle/>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Lúc ông mặt trời</a:t>
            </a:r>
          </a:p>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Xuống núi đi ngủ</a:t>
            </a:r>
          </a:p>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Đôi mèo hối hả</a:t>
            </a:r>
          </a:p>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Quay về lều tranh</a:t>
            </a:r>
          </a:p>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Giỏ em, giỏ anh</a:t>
            </a:r>
          </a:p>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Không con cá nhỏ…</a:t>
            </a:r>
          </a:p>
        </p:txBody>
      </p:sp>
      <p:sp>
        <p:nvSpPr>
          <p:cNvPr id="11" name="Rectangle 10">
            <a:extLst>
              <a:ext uri="{FF2B5EF4-FFF2-40B4-BE49-F238E27FC236}">
                <a16:creationId xmlns:a16="http://schemas.microsoft.com/office/drawing/2014/main" id="{E51FC60D-4CFA-4FBC-9EFE-9654A82B9E17}"/>
              </a:ext>
            </a:extLst>
          </p:cNvPr>
          <p:cNvSpPr/>
          <p:nvPr/>
        </p:nvSpPr>
        <p:spPr>
          <a:xfrm>
            <a:off x="5772883" y="5208269"/>
            <a:ext cx="4485541" cy="469167"/>
          </a:xfrm>
          <a:prstGeom prst="rect">
            <a:avLst/>
          </a:prstGeom>
        </p:spPr>
        <p:txBody>
          <a:bodyPr wrap="square">
            <a:spAutoFit/>
          </a:bodyPr>
          <a:lstStyle/>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Thái</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Hoàng</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Linh)</a:t>
            </a:r>
            <a:endPar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CF0AC6E1-D317-4169-BDD3-E58A8B1E7CE7}"/>
              </a:ext>
            </a:extLst>
          </p:cNvPr>
          <p:cNvPicPr>
            <a:picLocks noChangeAspect="1"/>
          </p:cNvPicPr>
          <p:nvPr/>
        </p:nvPicPr>
        <p:blipFill>
          <a:blip r:embed="rId2"/>
          <a:stretch>
            <a:fillRect/>
          </a:stretch>
        </p:blipFill>
        <p:spPr>
          <a:xfrm>
            <a:off x="3615886" y="236951"/>
            <a:ext cx="4255377" cy="707197"/>
          </a:xfrm>
          <a:prstGeom prst="rect">
            <a:avLst/>
          </a:prstGeom>
        </p:spPr>
      </p:pic>
      <p:pic>
        <p:nvPicPr>
          <p:cNvPr id="17" name="Picture 16">
            <a:extLst>
              <a:ext uri="{FF2B5EF4-FFF2-40B4-BE49-F238E27FC236}">
                <a16:creationId xmlns:a16="http://schemas.microsoft.com/office/drawing/2014/main" id="{BB27B9A0-321A-446E-8CA7-133AF51C7443}"/>
              </a:ext>
            </a:extLst>
          </p:cNvPr>
          <p:cNvPicPr>
            <a:picLocks noChangeAspect="1"/>
          </p:cNvPicPr>
          <p:nvPr/>
        </p:nvPicPr>
        <p:blipFill>
          <a:blip r:embed="rId3"/>
          <a:stretch>
            <a:fillRect/>
          </a:stretch>
        </p:blipFill>
        <p:spPr>
          <a:xfrm>
            <a:off x="7220898" y="209758"/>
            <a:ext cx="4517913" cy="40193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a:extLst>
              <a:ext uri="{FF2B5EF4-FFF2-40B4-BE49-F238E27FC236}">
                <a16:creationId xmlns:a16="http://schemas.microsoft.com/office/drawing/2014/main" id="{D9E80A62-C8C9-49FF-AFC4-F0C51FCC9691}"/>
              </a:ext>
            </a:extLst>
          </p:cNvPr>
          <p:cNvPicPr>
            <a:picLocks noChangeAspect="1"/>
          </p:cNvPicPr>
          <p:nvPr/>
        </p:nvPicPr>
        <p:blipFill>
          <a:blip r:embed="rId4"/>
          <a:stretch>
            <a:fillRect/>
          </a:stretch>
        </p:blipFill>
        <p:spPr>
          <a:xfrm>
            <a:off x="9105900" y="4195762"/>
            <a:ext cx="2633662" cy="23479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Rectangle: Rounded Corners 12">
            <a:extLst>
              <a:ext uri="{FF2B5EF4-FFF2-40B4-BE49-F238E27FC236}">
                <a16:creationId xmlns:a16="http://schemas.microsoft.com/office/drawing/2014/main" id="{0AFE0574-447E-4044-81D5-2255CB0904DD}"/>
              </a:ext>
            </a:extLst>
          </p:cNvPr>
          <p:cNvSpPr/>
          <p:nvPr/>
        </p:nvSpPr>
        <p:spPr>
          <a:xfrm>
            <a:off x="9574335" y="209758"/>
            <a:ext cx="1872603" cy="462331"/>
          </a:xfrm>
          <a:prstGeom prst="roundRect">
            <a:avLst/>
          </a:prstGeom>
          <a:solidFill>
            <a:schemeClr val="accent1">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219170">
              <a:buClr>
                <a:srgbClr val="000000"/>
              </a:buClr>
            </a:pPr>
            <a:r>
              <a:rPr lang="vi-VN" sz="3200" kern="0" dirty="0">
                <a:solidFill>
                  <a:srgbClr val="FFFFFF"/>
                </a:solidFill>
                <a:latin typeface="+mj-lt"/>
                <a:sym typeface="Arial"/>
              </a:rPr>
              <a:t>Đọc mẫu</a:t>
            </a:r>
            <a:endParaRPr lang="en-US" sz="3200" kern="0" dirty="0">
              <a:solidFill>
                <a:srgbClr val="FFFFFF"/>
              </a:solidFill>
              <a:latin typeface="+mj-lt"/>
              <a:sym typeface="Arial"/>
            </a:endParaRPr>
          </a:p>
        </p:txBody>
      </p:sp>
    </p:spTree>
    <p:extLst>
      <p:ext uri="{BB962C8B-B14F-4D97-AF65-F5344CB8AC3E}">
        <p14:creationId xmlns:p14="http://schemas.microsoft.com/office/powerpoint/2010/main" val="1854568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additive="base">
                                        <p:cTn id="38" dur="500" fill="hold"/>
                                        <p:tgtEl>
                                          <p:spTgt spid="17"/>
                                        </p:tgtEl>
                                        <p:attrNameLst>
                                          <p:attrName>ppt_x</p:attrName>
                                        </p:attrNameLst>
                                      </p:cBhvr>
                                      <p:tavLst>
                                        <p:tav tm="0">
                                          <p:val>
                                            <p:strVal val="#ppt_x"/>
                                          </p:val>
                                        </p:tav>
                                        <p:tav tm="100000">
                                          <p:val>
                                            <p:strVal val="#ppt_x"/>
                                          </p:val>
                                        </p:tav>
                                      </p:tavLst>
                                    </p:anim>
                                    <p:anim calcmode="lin" valueType="num">
                                      <p:cBhvr additive="base">
                                        <p:cTn id="39" dur="500" fill="hold"/>
                                        <p:tgtEl>
                                          <p:spTgt spid="17"/>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additive="base">
                                        <p:cTn id="42" dur="500" fill="hold"/>
                                        <p:tgtEl>
                                          <p:spTgt spid="19"/>
                                        </p:tgtEl>
                                        <p:attrNameLst>
                                          <p:attrName>ppt_x</p:attrName>
                                        </p:attrNameLst>
                                      </p:cBhvr>
                                      <p:tavLst>
                                        <p:tav tm="0">
                                          <p:val>
                                            <p:strVal val="#ppt_x"/>
                                          </p:val>
                                        </p:tav>
                                        <p:tav tm="100000">
                                          <p:val>
                                            <p:strVal val="#ppt_x"/>
                                          </p:val>
                                        </p:tav>
                                      </p:tavLst>
                                    </p:anim>
                                    <p:anim calcmode="lin" valueType="num">
                                      <p:cBhvr additive="base">
                                        <p:cTn id="43" dur="500" fill="hold"/>
                                        <p:tgtEl>
                                          <p:spTgt spid="19"/>
                                        </p:tgtEl>
                                        <p:attrNameLst>
                                          <p:attrName>ppt_y</p:attrName>
                                        </p:attrNameLst>
                                      </p:cBhvr>
                                      <p:tavLst>
                                        <p:tav tm="0">
                                          <p:val>
                                            <p:strVal val="1+#ppt_h/2"/>
                                          </p:val>
                                        </p:tav>
                                        <p:tav tm="100000">
                                          <p:val>
                                            <p:strVal val="#ppt_y"/>
                                          </p:val>
                                        </p:tav>
                                      </p:tavLst>
                                    </p:anim>
                                  </p:childTnLst>
                                </p:cTn>
                              </p:par>
                              <p:par>
                                <p:cTn id="44" presetID="1" presetClass="entr" presetSubtype="0"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6" grpId="0"/>
      <p:bldP spid="8" grpId="0"/>
      <p:bldP spid="9" grpId="0"/>
      <p:bldP spid="10" grpId="0"/>
      <p:bldP spid="11" grpId="0"/>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82350" y="29749"/>
            <a:ext cx="11782425" cy="6591300"/>
          </a:xfrm>
          <a:custGeom>
            <a:avLst/>
            <a:gdLst>
              <a:gd name="connsiteX0" fmla="*/ 0 w 11782425"/>
              <a:gd name="connsiteY0" fmla="*/ 825956 h 6591300"/>
              <a:gd name="connsiteX1" fmla="*/ 825956 w 11782425"/>
              <a:gd name="connsiteY1" fmla="*/ 0 h 6591300"/>
              <a:gd name="connsiteX2" fmla="*/ 1501324 w 11782425"/>
              <a:gd name="connsiteY2" fmla="*/ 0 h 6591300"/>
              <a:gd name="connsiteX3" fmla="*/ 2075386 w 11782425"/>
              <a:gd name="connsiteY3" fmla="*/ 0 h 6591300"/>
              <a:gd name="connsiteX4" fmla="*/ 2446838 w 11782425"/>
              <a:gd name="connsiteY4" fmla="*/ 0 h 6591300"/>
              <a:gd name="connsiteX5" fmla="*/ 3020900 w 11782425"/>
              <a:gd name="connsiteY5" fmla="*/ 0 h 6591300"/>
              <a:gd name="connsiteX6" fmla="*/ 3594963 w 11782425"/>
              <a:gd name="connsiteY6" fmla="*/ 0 h 6591300"/>
              <a:gd name="connsiteX7" fmla="*/ 3966415 w 11782425"/>
              <a:gd name="connsiteY7" fmla="*/ 0 h 6591300"/>
              <a:gd name="connsiteX8" fmla="*/ 4439172 w 11782425"/>
              <a:gd name="connsiteY8" fmla="*/ 0 h 6591300"/>
              <a:gd name="connsiteX9" fmla="*/ 4810624 w 11782425"/>
              <a:gd name="connsiteY9" fmla="*/ 0 h 6591300"/>
              <a:gd name="connsiteX10" fmla="*/ 5688602 w 11782425"/>
              <a:gd name="connsiteY10" fmla="*/ 0 h 6591300"/>
              <a:gd name="connsiteX11" fmla="*/ 6161360 w 11782425"/>
              <a:gd name="connsiteY11" fmla="*/ 0 h 6591300"/>
              <a:gd name="connsiteX12" fmla="*/ 6634117 w 11782425"/>
              <a:gd name="connsiteY12" fmla="*/ 0 h 6591300"/>
              <a:gd name="connsiteX13" fmla="*/ 7512095 w 11782425"/>
              <a:gd name="connsiteY13" fmla="*/ 0 h 6591300"/>
              <a:gd name="connsiteX14" fmla="*/ 7883547 w 11782425"/>
              <a:gd name="connsiteY14" fmla="*/ 0 h 6591300"/>
              <a:gd name="connsiteX15" fmla="*/ 8660219 w 11782425"/>
              <a:gd name="connsiteY15" fmla="*/ 0 h 6591300"/>
              <a:gd name="connsiteX16" fmla="*/ 9335587 w 11782425"/>
              <a:gd name="connsiteY16" fmla="*/ 0 h 6591300"/>
              <a:gd name="connsiteX17" fmla="*/ 10112260 w 11782425"/>
              <a:gd name="connsiteY17" fmla="*/ 0 h 6591300"/>
              <a:gd name="connsiteX18" fmla="*/ 10956469 w 11782425"/>
              <a:gd name="connsiteY18" fmla="*/ 0 h 6591300"/>
              <a:gd name="connsiteX19" fmla="*/ 11782425 w 11782425"/>
              <a:gd name="connsiteY19" fmla="*/ 825956 h 6591300"/>
              <a:gd name="connsiteX20" fmla="*/ 11782425 w 11782425"/>
              <a:gd name="connsiteY20" fmla="*/ 1344592 h 6591300"/>
              <a:gd name="connsiteX21" fmla="*/ 11782425 w 11782425"/>
              <a:gd name="connsiteY21" fmla="*/ 1912621 h 6591300"/>
              <a:gd name="connsiteX22" fmla="*/ 11782425 w 11782425"/>
              <a:gd name="connsiteY22" fmla="*/ 2480651 h 6591300"/>
              <a:gd name="connsiteX23" fmla="*/ 11782425 w 11782425"/>
              <a:gd name="connsiteY23" fmla="*/ 3098074 h 6591300"/>
              <a:gd name="connsiteX24" fmla="*/ 11782425 w 11782425"/>
              <a:gd name="connsiteY24" fmla="*/ 3814286 h 6591300"/>
              <a:gd name="connsiteX25" fmla="*/ 11782425 w 11782425"/>
              <a:gd name="connsiteY25" fmla="*/ 4382315 h 6591300"/>
              <a:gd name="connsiteX26" fmla="*/ 11782425 w 11782425"/>
              <a:gd name="connsiteY26" fmla="*/ 4999739 h 6591300"/>
              <a:gd name="connsiteX27" fmla="*/ 11782425 w 11782425"/>
              <a:gd name="connsiteY27" fmla="*/ 5765344 h 6591300"/>
              <a:gd name="connsiteX28" fmla="*/ 10956469 w 11782425"/>
              <a:gd name="connsiteY28" fmla="*/ 6591300 h 6591300"/>
              <a:gd name="connsiteX29" fmla="*/ 10483712 w 11782425"/>
              <a:gd name="connsiteY29" fmla="*/ 6591300 h 6591300"/>
              <a:gd name="connsiteX30" fmla="*/ 9605734 w 11782425"/>
              <a:gd name="connsiteY30" fmla="*/ 6591300 h 6591300"/>
              <a:gd name="connsiteX31" fmla="*/ 8930366 w 11782425"/>
              <a:gd name="connsiteY31" fmla="*/ 6591300 h 6591300"/>
              <a:gd name="connsiteX32" fmla="*/ 8457609 w 11782425"/>
              <a:gd name="connsiteY32" fmla="*/ 6591300 h 6591300"/>
              <a:gd name="connsiteX33" fmla="*/ 7579631 w 11782425"/>
              <a:gd name="connsiteY33" fmla="*/ 6591300 h 6591300"/>
              <a:gd name="connsiteX34" fmla="*/ 6701654 w 11782425"/>
              <a:gd name="connsiteY34" fmla="*/ 6591300 h 6591300"/>
              <a:gd name="connsiteX35" fmla="*/ 6228896 w 11782425"/>
              <a:gd name="connsiteY35" fmla="*/ 6591300 h 6591300"/>
              <a:gd name="connsiteX36" fmla="*/ 5654834 w 11782425"/>
              <a:gd name="connsiteY36" fmla="*/ 6591300 h 6591300"/>
              <a:gd name="connsiteX37" fmla="*/ 4878161 w 11782425"/>
              <a:gd name="connsiteY37" fmla="*/ 6591300 h 6591300"/>
              <a:gd name="connsiteX38" fmla="*/ 4101489 w 11782425"/>
              <a:gd name="connsiteY38" fmla="*/ 6591300 h 6591300"/>
              <a:gd name="connsiteX39" fmla="*/ 3223511 w 11782425"/>
              <a:gd name="connsiteY39" fmla="*/ 6591300 h 6591300"/>
              <a:gd name="connsiteX40" fmla="*/ 2852059 w 11782425"/>
              <a:gd name="connsiteY40" fmla="*/ 6591300 h 6591300"/>
              <a:gd name="connsiteX41" fmla="*/ 2379301 w 11782425"/>
              <a:gd name="connsiteY41" fmla="*/ 6591300 h 6591300"/>
              <a:gd name="connsiteX42" fmla="*/ 1703934 w 11782425"/>
              <a:gd name="connsiteY42" fmla="*/ 6591300 h 6591300"/>
              <a:gd name="connsiteX43" fmla="*/ 825956 w 11782425"/>
              <a:gd name="connsiteY43" fmla="*/ 6591300 h 6591300"/>
              <a:gd name="connsiteX44" fmla="*/ 0 w 11782425"/>
              <a:gd name="connsiteY44" fmla="*/ 5765344 h 6591300"/>
              <a:gd name="connsiteX45" fmla="*/ 0 w 11782425"/>
              <a:gd name="connsiteY45" fmla="*/ 5049133 h 6591300"/>
              <a:gd name="connsiteX46" fmla="*/ 0 w 11782425"/>
              <a:gd name="connsiteY46" fmla="*/ 4431709 h 6591300"/>
              <a:gd name="connsiteX47" fmla="*/ 0 w 11782425"/>
              <a:gd name="connsiteY47" fmla="*/ 3962467 h 6591300"/>
              <a:gd name="connsiteX48" fmla="*/ 0 w 11782425"/>
              <a:gd name="connsiteY48" fmla="*/ 3295650 h 6591300"/>
              <a:gd name="connsiteX49" fmla="*/ 0 w 11782425"/>
              <a:gd name="connsiteY49" fmla="*/ 2727620 h 6591300"/>
              <a:gd name="connsiteX50" fmla="*/ 0 w 11782425"/>
              <a:gd name="connsiteY50" fmla="*/ 2110197 h 6591300"/>
              <a:gd name="connsiteX51" fmla="*/ 0 w 11782425"/>
              <a:gd name="connsiteY51" fmla="*/ 1591561 h 6591300"/>
              <a:gd name="connsiteX52" fmla="*/ 0 w 11782425"/>
              <a:gd name="connsiteY52" fmla="*/ 825956 h 659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82425" h="6591300" fill="none" extrusionOk="0">
                <a:moveTo>
                  <a:pt x="0" y="825956"/>
                </a:moveTo>
                <a:cubicBezTo>
                  <a:pt x="-31041" y="310406"/>
                  <a:pt x="435224" y="-19623"/>
                  <a:pt x="825956" y="0"/>
                </a:cubicBezTo>
                <a:cubicBezTo>
                  <a:pt x="1087981" y="-31407"/>
                  <a:pt x="1179400" y="29802"/>
                  <a:pt x="1501324" y="0"/>
                </a:cubicBezTo>
                <a:cubicBezTo>
                  <a:pt x="1823248" y="-29802"/>
                  <a:pt x="1960525" y="28048"/>
                  <a:pt x="2075386" y="0"/>
                </a:cubicBezTo>
                <a:cubicBezTo>
                  <a:pt x="2190247" y="-28048"/>
                  <a:pt x="2321662" y="-5071"/>
                  <a:pt x="2446838" y="0"/>
                </a:cubicBezTo>
                <a:cubicBezTo>
                  <a:pt x="2572014" y="5071"/>
                  <a:pt x="2837242" y="2415"/>
                  <a:pt x="3020900" y="0"/>
                </a:cubicBezTo>
                <a:cubicBezTo>
                  <a:pt x="3204558" y="-2415"/>
                  <a:pt x="3437317" y="8218"/>
                  <a:pt x="3594963" y="0"/>
                </a:cubicBezTo>
                <a:cubicBezTo>
                  <a:pt x="3752609" y="-8218"/>
                  <a:pt x="3782807" y="7559"/>
                  <a:pt x="3966415" y="0"/>
                </a:cubicBezTo>
                <a:cubicBezTo>
                  <a:pt x="4150023" y="-7559"/>
                  <a:pt x="4267900" y="22356"/>
                  <a:pt x="4439172" y="0"/>
                </a:cubicBezTo>
                <a:cubicBezTo>
                  <a:pt x="4610444" y="-22356"/>
                  <a:pt x="4670284" y="10658"/>
                  <a:pt x="4810624" y="0"/>
                </a:cubicBezTo>
                <a:cubicBezTo>
                  <a:pt x="4950964" y="-10658"/>
                  <a:pt x="5293996" y="15824"/>
                  <a:pt x="5688602" y="0"/>
                </a:cubicBezTo>
                <a:cubicBezTo>
                  <a:pt x="6083208" y="-15824"/>
                  <a:pt x="5983131" y="9386"/>
                  <a:pt x="6161360" y="0"/>
                </a:cubicBezTo>
                <a:cubicBezTo>
                  <a:pt x="6339589" y="-9386"/>
                  <a:pt x="6476132" y="1002"/>
                  <a:pt x="6634117" y="0"/>
                </a:cubicBezTo>
                <a:cubicBezTo>
                  <a:pt x="6792102" y="-1002"/>
                  <a:pt x="7216516" y="-38005"/>
                  <a:pt x="7512095" y="0"/>
                </a:cubicBezTo>
                <a:cubicBezTo>
                  <a:pt x="7807674" y="38005"/>
                  <a:pt x="7747069" y="17925"/>
                  <a:pt x="7883547" y="0"/>
                </a:cubicBezTo>
                <a:cubicBezTo>
                  <a:pt x="8020025" y="-17925"/>
                  <a:pt x="8293805" y="4920"/>
                  <a:pt x="8660219" y="0"/>
                </a:cubicBezTo>
                <a:cubicBezTo>
                  <a:pt x="9026633" y="-4920"/>
                  <a:pt x="9076200" y="28353"/>
                  <a:pt x="9335587" y="0"/>
                </a:cubicBezTo>
                <a:cubicBezTo>
                  <a:pt x="9594974" y="-28353"/>
                  <a:pt x="9864310" y="25781"/>
                  <a:pt x="10112260" y="0"/>
                </a:cubicBezTo>
                <a:cubicBezTo>
                  <a:pt x="10360210" y="-25781"/>
                  <a:pt x="10685386" y="-20254"/>
                  <a:pt x="10956469" y="0"/>
                </a:cubicBezTo>
                <a:cubicBezTo>
                  <a:pt x="11422639" y="71271"/>
                  <a:pt x="11757132" y="365755"/>
                  <a:pt x="11782425" y="825956"/>
                </a:cubicBezTo>
                <a:cubicBezTo>
                  <a:pt x="11802414" y="1058122"/>
                  <a:pt x="11769766" y="1136952"/>
                  <a:pt x="11782425" y="1344592"/>
                </a:cubicBezTo>
                <a:cubicBezTo>
                  <a:pt x="11795084" y="1552232"/>
                  <a:pt x="11800891" y="1744151"/>
                  <a:pt x="11782425" y="1912621"/>
                </a:cubicBezTo>
                <a:cubicBezTo>
                  <a:pt x="11763959" y="2081091"/>
                  <a:pt x="11771181" y="2283994"/>
                  <a:pt x="11782425" y="2480651"/>
                </a:cubicBezTo>
                <a:cubicBezTo>
                  <a:pt x="11793670" y="2677308"/>
                  <a:pt x="11764950" y="2943179"/>
                  <a:pt x="11782425" y="3098074"/>
                </a:cubicBezTo>
                <a:cubicBezTo>
                  <a:pt x="11799900" y="3252969"/>
                  <a:pt x="11815162" y="3566973"/>
                  <a:pt x="11782425" y="3814286"/>
                </a:cubicBezTo>
                <a:cubicBezTo>
                  <a:pt x="11749688" y="4061599"/>
                  <a:pt x="11780144" y="4248833"/>
                  <a:pt x="11782425" y="4382315"/>
                </a:cubicBezTo>
                <a:cubicBezTo>
                  <a:pt x="11784706" y="4515797"/>
                  <a:pt x="11759870" y="4854265"/>
                  <a:pt x="11782425" y="4999739"/>
                </a:cubicBezTo>
                <a:cubicBezTo>
                  <a:pt x="11804980" y="5145213"/>
                  <a:pt x="11769781" y="5579944"/>
                  <a:pt x="11782425" y="5765344"/>
                </a:cubicBezTo>
                <a:cubicBezTo>
                  <a:pt x="11672917" y="6237219"/>
                  <a:pt x="11366849" y="6620048"/>
                  <a:pt x="10956469" y="6591300"/>
                </a:cubicBezTo>
                <a:cubicBezTo>
                  <a:pt x="10722063" y="6613748"/>
                  <a:pt x="10580370" y="6576774"/>
                  <a:pt x="10483712" y="6591300"/>
                </a:cubicBezTo>
                <a:cubicBezTo>
                  <a:pt x="10387054" y="6605826"/>
                  <a:pt x="9921410" y="6625846"/>
                  <a:pt x="9605734" y="6591300"/>
                </a:cubicBezTo>
                <a:cubicBezTo>
                  <a:pt x="9290058" y="6556754"/>
                  <a:pt x="9237966" y="6579880"/>
                  <a:pt x="8930366" y="6591300"/>
                </a:cubicBezTo>
                <a:cubicBezTo>
                  <a:pt x="8622766" y="6602720"/>
                  <a:pt x="8626430" y="6579152"/>
                  <a:pt x="8457609" y="6591300"/>
                </a:cubicBezTo>
                <a:cubicBezTo>
                  <a:pt x="8288788" y="6603448"/>
                  <a:pt x="7810891" y="6610495"/>
                  <a:pt x="7579631" y="6591300"/>
                </a:cubicBezTo>
                <a:cubicBezTo>
                  <a:pt x="7348371" y="6572105"/>
                  <a:pt x="6878397" y="6574172"/>
                  <a:pt x="6701654" y="6591300"/>
                </a:cubicBezTo>
                <a:cubicBezTo>
                  <a:pt x="6524911" y="6608428"/>
                  <a:pt x="6359252" y="6601043"/>
                  <a:pt x="6228896" y="6591300"/>
                </a:cubicBezTo>
                <a:cubicBezTo>
                  <a:pt x="6098540" y="6581557"/>
                  <a:pt x="5889822" y="6611909"/>
                  <a:pt x="5654834" y="6591300"/>
                </a:cubicBezTo>
                <a:cubicBezTo>
                  <a:pt x="5419846" y="6570691"/>
                  <a:pt x="5252383" y="6606877"/>
                  <a:pt x="4878161" y="6591300"/>
                </a:cubicBezTo>
                <a:cubicBezTo>
                  <a:pt x="4503939" y="6575723"/>
                  <a:pt x="4440546" y="6625522"/>
                  <a:pt x="4101489" y="6591300"/>
                </a:cubicBezTo>
                <a:cubicBezTo>
                  <a:pt x="3762432" y="6557078"/>
                  <a:pt x="3547585" y="6634612"/>
                  <a:pt x="3223511" y="6591300"/>
                </a:cubicBezTo>
                <a:cubicBezTo>
                  <a:pt x="2899437" y="6547988"/>
                  <a:pt x="2956612" y="6589126"/>
                  <a:pt x="2852059" y="6591300"/>
                </a:cubicBezTo>
                <a:cubicBezTo>
                  <a:pt x="2747506" y="6593474"/>
                  <a:pt x="2525896" y="6603687"/>
                  <a:pt x="2379301" y="6591300"/>
                </a:cubicBezTo>
                <a:cubicBezTo>
                  <a:pt x="2232706" y="6578913"/>
                  <a:pt x="1891948" y="6578588"/>
                  <a:pt x="1703934" y="6591300"/>
                </a:cubicBezTo>
                <a:cubicBezTo>
                  <a:pt x="1515920" y="6604012"/>
                  <a:pt x="1132977" y="6603425"/>
                  <a:pt x="825956" y="6591300"/>
                </a:cubicBezTo>
                <a:cubicBezTo>
                  <a:pt x="388956" y="6530096"/>
                  <a:pt x="28980" y="6150296"/>
                  <a:pt x="0" y="5765344"/>
                </a:cubicBezTo>
                <a:cubicBezTo>
                  <a:pt x="27345" y="5543743"/>
                  <a:pt x="6874" y="5289718"/>
                  <a:pt x="0" y="5049133"/>
                </a:cubicBezTo>
                <a:cubicBezTo>
                  <a:pt x="-6874" y="4808548"/>
                  <a:pt x="2361" y="4560975"/>
                  <a:pt x="0" y="4431709"/>
                </a:cubicBezTo>
                <a:cubicBezTo>
                  <a:pt x="-2361" y="4302443"/>
                  <a:pt x="22033" y="4086334"/>
                  <a:pt x="0" y="3962467"/>
                </a:cubicBezTo>
                <a:cubicBezTo>
                  <a:pt x="-22033" y="3838600"/>
                  <a:pt x="-10990" y="3430526"/>
                  <a:pt x="0" y="3295650"/>
                </a:cubicBezTo>
                <a:cubicBezTo>
                  <a:pt x="10990" y="3160774"/>
                  <a:pt x="22462" y="2896351"/>
                  <a:pt x="0" y="2727620"/>
                </a:cubicBezTo>
                <a:cubicBezTo>
                  <a:pt x="-22462" y="2558889"/>
                  <a:pt x="9521" y="2266741"/>
                  <a:pt x="0" y="2110197"/>
                </a:cubicBezTo>
                <a:cubicBezTo>
                  <a:pt x="-9521" y="1953653"/>
                  <a:pt x="893" y="1824657"/>
                  <a:pt x="0" y="1591561"/>
                </a:cubicBezTo>
                <a:cubicBezTo>
                  <a:pt x="-893" y="1358465"/>
                  <a:pt x="-36069" y="1114263"/>
                  <a:pt x="0" y="825956"/>
                </a:cubicBezTo>
                <a:close/>
              </a:path>
              <a:path w="11782425" h="6591300" stroke="0" extrusionOk="0">
                <a:moveTo>
                  <a:pt x="0" y="825956"/>
                </a:moveTo>
                <a:cubicBezTo>
                  <a:pt x="3076" y="463846"/>
                  <a:pt x="412937" y="77094"/>
                  <a:pt x="825956" y="0"/>
                </a:cubicBezTo>
                <a:cubicBezTo>
                  <a:pt x="1156087" y="-31485"/>
                  <a:pt x="1303110" y="13314"/>
                  <a:pt x="1602629" y="0"/>
                </a:cubicBezTo>
                <a:cubicBezTo>
                  <a:pt x="1902148" y="-13314"/>
                  <a:pt x="1923985" y="-7531"/>
                  <a:pt x="2075386" y="0"/>
                </a:cubicBezTo>
                <a:cubicBezTo>
                  <a:pt x="2226787" y="7531"/>
                  <a:pt x="2312409" y="13526"/>
                  <a:pt x="2548143" y="0"/>
                </a:cubicBezTo>
                <a:cubicBezTo>
                  <a:pt x="2783877" y="-13526"/>
                  <a:pt x="2993055" y="28342"/>
                  <a:pt x="3324816" y="0"/>
                </a:cubicBezTo>
                <a:cubicBezTo>
                  <a:pt x="3656577" y="-28342"/>
                  <a:pt x="3660534" y="-2400"/>
                  <a:pt x="3898878" y="0"/>
                </a:cubicBezTo>
                <a:cubicBezTo>
                  <a:pt x="4137222" y="2400"/>
                  <a:pt x="4454159" y="-43424"/>
                  <a:pt x="4776856" y="0"/>
                </a:cubicBezTo>
                <a:cubicBezTo>
                  <a:pt x="5099553" y="43424"/>
                  <a:pt x="5328600" y="39467"/>
                  <a:pt x="5654834" y="0"/>
                </a:cubicBezTo>
                <a:cubicBezTo>
                  <a:pt x="5981068" y="-39467"/>
                  <a:pt x="6170485" y="1441"/>
                  <a:pt x="6431507" y="0"/>
                </a:cubicBezTo>
                <a:cubicBezTo>
                  <a:pt x="6692529" y="-1441"/>
                  <a:pt x="6789616" y="23530"/>
                  <a:pt x="6904264" y="0"/>
                </a:cubicBezTo>
                <a:cubicBezTo>
                  <a:pt x="7018912" y="-23530"/>
                  <a:pt x="7165018" y="13794"/>
                  <a:pt x="7275716" y="0"/>
                </a:cubicBezTo>
                <a:cubicBezTo>
                  <a:pt x="7386414" y="-13794"/>
                  <a:pt x="7921330" y="4494"/>
                  <a:pt x="8153694" y="0"/>
                </a:cubicBezTo>
                <a:cubicBezTo>
                  <a:pt x="8386058" y="-4494"/>
                  <a:pt x="8661237" y="14540"/>
                  <a:pt x="8829061" y="0"/>
                </a:cubicBezTo>
                <a:cubicBezTo>
                  <a:pt x="8996885" y="-14540"/>
                  <a:pt x="9275977" y="19805"/>
                  <a:pt x="9504429" y="0"/>
                </a:cubicBezTo>
                <a:cubicBezTo>
                  <a:pt x="9732881" y="-19805"/>
                  <a:pt x="9870897" y="4413"/>
                  <a:pt x="9977186" y="0"/>
                </a:cubicBezTo>
                <a:cubicBezTo>
                  <a:pt x="10083475" y="-4413"/>
                  <a:pt x="10701638" y="-6463"/>
                  <a:pt x="10956469" y="0"/>
                </a:cubicBezTo>
                <a:cubicBezTo>
                  <a:pt x="11499328" y="19674"/>
                  <a:pt x="11746176" y="357795"/>
                  <a:pt x="11782425" y="825956"/>
                </a:cubicBezTo>
                <a:cubicBezTo>
                  <a:pt x="11780179" y="935009"/>
                  <a:pt x="11787911" y="1234379"/>
                  <a:pt x="11782425" y="1344592"/>
                </a:cubicBezTo>
                <a:cubicBezTo>
                  <a:pt x="11776939" y="1454805"/>
                  <a:pt x="11747693" y="1797041"/>
                  <a:pt x="11782425" y="2060803"/>
                </a:cubicBezTo>
                <a:cubicBezTo>
                  <a:pt x="11817157" y="2324565"/>
                  <a:pt x="11781096" y="2539657"/>
                  <a:pt x="11782425" y="2727620"/>
                </a:cubicBezTo>
                <a:cubicBezTo>
                  <a:pt x="11783754" y="2915583"/>
                  <a:pt x="11764051" y="3159496"/>
                  <a:pt x="11782425" y="3295650"/>
                </a:cubicBezTo>
                <a:cubicBezTo>
                  <a:pt x="11800800" y="3431804"/>
                  <a:pt x="11795261" y="3636177"/>
                  <a:pt x="11782425" y="3814286"/>
                </a:cubicBezTo>
                <a:cubicBezTo>
                  <a:pt x="11769589" y="3992395"/>
                  <a:pt x="11766834" y="4176182"/>
                  <a:pt x="11782425" y="4332921"/>
                </a:cubicBezTo>
                <a:cubicBezTo>
                  <a:pt x="11798016" y="4489661"/>
                  <a:pt x="11761075" y="4736883"/>
                  <a:pt x="11782425" y="5049133"/>
                </a:cubicBezTo>
                <a:cubicBezTo>
                  <a:pt x="11803775" y="5361383"/>
                  <a:pt x="11804052" y="5430192"/>
                  <a:pt x="11782425" y="5765344"/>
                </a:cubicBezTo>
                <a:cubicBezTo>
                  <a:pt x="11778282" y="6208126"/>
                  <a:pt x="11406006" y="6606104"/>
                  <a:pt x="10956469" y="6591300"/>
                </a:cubicBezTo>
                <a:cubicBezTo>
                  <a:pt x="10570799" y="6609786"/>
                  <a:pt x="10383708" y="6605044"/>
                  <a:pt x="10078491" y="6591300"/>
                </a:cubicBezTo>
                <a:cubicBezTo>
                  <a:pt x="9773274" y="6577556"/>
                  <a:pt x="9864481" y="6588244"/>
                  <a:pt x="9707039" y="6591300"/>
                </a:cubicBezTo>
                <a:cubicBezTo>
                  <a:pt x="9549597" y="6594356"/>
                  <a:pt x="9399818" y="6607565"/>
                  <a:pt x="9234282" y="6591300"/>
                </a:cubicBezTo>
                <a:cubicBezTo>
                  <a:pt x="9068746" y="6575035"/>
                  <a:pt x="8922834" y="6572554"/>
                  <a:pt x="8761525" y="6591300"/>
                </a:cubicBezTo>
                <a:cubicBezTo>
                  <a:pt x="8600216" y="6610046"/>
                  <a:pt x="8162043" y="6623710"/>
                  <a:pt x="7984852" y="6591300"/>
                </a:cubicBezTo>
                <a:cubicBezTo>
                  <a:pt x="7807661" y="6558890"/>
                  <a:pt x="7703196" y="6573140"/>
                  <a:pt x="7613400" y="6591300"/>
                </a:cubicBezTo>
                <a:cubicBezTo>
                  <a:pt x="7523604" y="6609460"/>
                  <a:pt x="7284803" y="6575734"/>
                  <a:pt x="7140642" y="6591300"/>
                </a:cubicBezTo>
                <a:cubicBezTo>
                  <a:pt x="6996481" y="6606866"/>
                  <a:pt x="6442178" y="6590915"/>
                  <a:pt x="6262665" y="6591300"/>
                </a:cubicBezTo>
                <a:cubicBezTo>
                  <a:pt x="6083152" y="6591685"/>
                  <a:pt x="6011256" y="6602950"/>
                  <a:pt x="5891213" y="6591300"/>
                </a:cubicBezTo>
                <a:cubicBezTo>
                  <a:pt x="5771170" y="6579650"/>
                  <a:pt x="5689842" y="6608971"/>
                  <a:pt x="5519760" y="6591300"/>
                </a:cubicBezTo>
                <a:cubicBezTo>
                  <a:pt x="5349678" y="6573629"/>
                  <a:pt x="5272932" y="6593349"/>
                  <a:pt x="5148308" y="6591300"/>
                </a:cubicBezTo>
                <a:cubicBezTo>
                  <a:pt x="5023684" y="6589251"/>
                  <a:pt x="4705247" y="6611026"/>
                  <a:pt x="4472941" y="6591300"/>
                </a:cubicBezTo>
                <a:cubicBezTo>
                  <a:pt x="4240635" y="6571574"/>
                  <a:pt x="4128592" y="6567660"/>
                  <a:pt x="3797573" y="6591300"/>
                </a:cubicBezTo>
                <a:cubicBezTo>
                  <a:pt x="3466554" y="6614940"/>
                  <a:pt x="3307397" y="6615911"/>
                  <a:pt x="3122206" y="6591300"/>
                </a:cubicBezTo>
                <a:cubicBezTo>
                  <a:pt x="2937015" y="6566689"/>
                  <a:pt x="2540576" y="6633222"/>
                  <a:pt x="2244228" y="6591300"/>
                </a:cubicBezTo>
                <a:cubicBezTo>
                  <a:pt x="1947880" y="6549378"/>
                  <a:pt x="1722680" y="6599683"/>
                  <a:pt x="1568860" y="6591300"/>
                </a:cubicBezTo>
                <a:cubicBezTo>
                  <a:pt x="1415040" y="6582917"/>
                  <a:pt x="1156353" y="6622781"/>
                  <a:pt x="825956" y="6591300"/>
                </a:cubicBezTo>
                <a:cubicBezTo>
                  <a:pt x="342576" y="6533819"/>
                  <a:pt x="-43978" y="6256110"/>
                  <a:pt x="0" y="5765344"/>
                </a:cubicBezTo>
                <a:cubicBezTo>
                  <a:pt x="16914" y="5622377"/>
                  <a:pt x="-20997" y="5429334"/>
                  <a:pt x="0" y="5147921"/>
                </a:cubicBezTo>
                <a:cubicBezTo>
                  <a:pt x="20997" y="4866508"/>
                  <a:pt x="19059" y="4757648"/>
                  <a:pt x="0" y="4579891"/>
                </a:cubicBezTo>
                <a:cubicBezTo>
                  <a:pt x="-19059" y="4402134"/>
                  <a:pt x="3419" y="4224597"/>
                  <a:pt x="0" y="4110649"/>
                </a:cubicBezTo>
                <a:cubicBezTo>
                  <a:pt x="-3419" y="3996701"/>
                  <a:pt x="-17350" y="3712566"/>
                  <a:pt x="0" y="3542619"/>
                </a:cubicBezTo>
                <a:cubicBezTo>
                  <a:pt x="17350" y="3372672"/>
                  <a:pt x="-4957" y="3202038"/>
                  <a:pt x="0" y="3023984"/>
                </a:cubicBezTo>
                <a:cubicBezTo>
                  <a:pt x="4957" y="2845930"/>
                  <a:pt x="9404" y="2749843"/>
                  <a:pt x="0" y="2554742"/>
                </a:cubicBezTo>
                <a:cubicBezTo>
                  <a:pt x="-9404" y="2359641"/>
                  <a:pt x="28752" y="2049588"/>
                  <a:pt x="0" y="1838531"/>
                </a:cubicBezTo>
                <a:cubicBezTo>
                  <a:pt x="-28752" y="1627474"/>
                  <a:pt x="35182" y="1093789"/>
                  <a:pt x="0" y="825956"/>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p:cNvSpPr/>
          <p:nvPr/>
        </p:nvSpPr>
        <p:spPr>
          <a:xfrm>
            <a:off x="143608" y="369569"/>
            <a:ext cx="4485541" cy="1678729"/>
          </a:xfrm>
          <a:prstGeom prst="rect">
            <a:avLst/>
          </a:prstGeom>
        </p:spPr>
        <p:txBody>
          <a:bodyPr wrap="square">
            <a:spAutoFit/>
          </a:bodyPr>
          <a:lstStyle/>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Anh em mèo trắng</a:t>
            </a:r>
          </a:p>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Vác giỏ đi câu</a:t>
            </a:r>
          </a:p>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Em ngồi bờ ao</a:t>
            </a:r>
          </a:p>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Anh ra sông cái.</a:t>
            </a:r>
          </a:p>
        </p:txBody>
      </p:sp>
      <p:sp>
        <p:nvSpPr>
          <p:cNvPr id="6" name="Rectangle 5">
            <a:extLst>
              <a:ext uri="{FF2B5EF4-FFF2-40B4-BE49-F238E27FC236}">
                <a16:creationId xmlns:a16="http://schemas.microsoft.com/office/drawing/2014/main" id="{9F62A6E7-8ED4-4520-A915-A2737B184107}"/>
              </a:ext>
            </a:extLst>
          </p:cNvPr>
          <p:cNvSpPr/>
          <p:nvPr/>
        </p:nvSpPr>
        <p:spPr>
          <a:xfrm>
            <a:off x="95983" y="2150744"/>
            <a:ext cx="4485541" cy="2897524"/>
          </a:xfrm>
          <a:prstGeom prst="rect">
            <a:avLst/>
          </a:prstGeom>
        </p:spPr>
        <p:txBody>
          <a:bodyPr wrap="square">
            <a:spAutoFit/>
          </a:bodyPr>
          <a:lstStyle/>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Hiu hiu gió thổi</a:t>
            </a:r>
          </a:p>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Buồn ngủ quá chừng</a:t>
            </a:r>
          </a:p>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Mèo anh ngả lưng</a:t>
            </a:r>
          </a:p>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Ngủ luôn một giấc</a:t>
            </a:r>
          </a:p>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Lòng riêng thầm nhắc</a:t>
            </a:r>
          </a:p>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Đã có em rồi</a:t>
            </a:r>
            <a:r>
              <a:rPr kumimoji="0" lang="en-US"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p:txBody>
      </p:sp>
      <p:sp>
        <p:nvSpPr>
          <p:cNvPr id="8" name="Rectangle 7">
            <a:extLst>
              <a:ext uri="{FF2B5EF4-FFF2-40B4-BE49-F238E27FC236}">
                <a16:creationId xmlns:a16="http://schemas.microsoft.com/office/drawing/2014/main" id="{A74A9195-4CD6-431C-BF9B-C1A7819AA01D}"/>
              </a:ext>
            </a:extLst>
          </p:cNvPr>
          <p:cNvSpPr/>
          <p:nvPr/>
        </p:nvSpPr>
        <p:spPr>
          <a:xfrm>
            <a:off x="95983" y="4760594"/>
            <a:ext cx="4485541" cy="1695144"/>
          </a:xfrm>
          <a:prstGeom prst="rect">
            <a:avLst/>
          </a:prstGeom>
        </p:spPr>
        <p:txBody>
          <a:bodyPr wrap="square">
            <a:spAutoFit/>
          </a:bodyPr>
          <a:lstStyle/>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Mèo em đang ngồi</a:t>
            </a:r>
          </a:p>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Thấy bầy thỏ bạn</a:t>
            </a:r>
          </a:p>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Đùa chơi múa lượn</a:t>
            </a:r>
          </a:p>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Vui quá là vui</a:t>
            </a:r>
            <a:r>
              <a:rPr kumimoji="0" lang="en-US"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p:txBody>
      </p:sp>
      <p:sp>
        <p:nvSpPr>
          <p:cNvPr id="9" name="Rectangle 8">
            <a:extLst>
              <a:ext uri="{FF2B5EF4-FFF2-40B4-BE49-F238E27FC236}">
                <a16:creationId xmlns:a16="http://schemas.microsoft.com/office/drawing/2014/main" id="{35B959CF-E02C-47F0-A974-92B2BD8DFBBC}"/>
              </a:ext>
            </a:extLst>
          </p:cNvPr>
          <p:cNvSpPr/>
          <p:nvPr/>
        </p:nvSpPr>
        <p:spPr>
          <a:xfrm>
            <a:off x="4144108" y="960119"/>
            <a:ext cx="4485541" cy="1695144"/>
          </a:xfrm>
          <a:prstGeom prst="rect">
            <a:avLst/>
          </a:prstGeom>
        </p:spPr>
        <p:txBody>
          <a:bodyPr wrap="square">
            <a:spAutoFit/>
          </a:bodyPr>
          <a:lstStyle/>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Mèo nghĩ: Ồ thôi</a:t>
            </a:r>
          </a:p>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Anh câu cũng đủ</a:t>
            </a:r>
          </a:p>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Nghĩ rồi hớn hở</a:t>
            </a:r>
          </a:p>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Nhập bọn vui chơi</a:t>
            </a:r>
            <a:r>
              <a:rPr kumimoji="0" lang="en-US"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p:txBody>
      </p:sp>
      <p:sp>
        <p:nvSpPr>
          <p:cNvPr id="10" name="Rectangle 9">
            <a:extLst>
              <a:ext uri="{FF2B5EF4-FFF2-40B4-BE49-F238E27FC236}">
                <a16:creationId xmlns:a16="http://schemas.microsoft.com/office/drawing/2014/main" id="{B932E4CF-E275-48BC-BFFC-9C9AFA8D5B51}"/>
              </a:ext>
            </a:extLst>
          </p:cNvPr>
          <p:cNvSpPr/>
          <p:nvPr/>
        </p:nvSpPr>
        <p:spPr>
          <a:xfrm>
            <a:off x="4153633" y="2827019"/>
            <a:ext cx="4485541" cy="2491259"/>
          </a:xfrm>
          <a:prstGeom prst="rect">
            <a:avLst/>
          </a:prstGeom>
        </p:spPr>
        <p:txBody>
          <a:bodyPr wrap="square">
            <a:spAutoFit/>
          </a:bodyPr>
          <a:lstStyle/>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Lúc ông mặt trời</a:t>
            </a:r>
          </a:p>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Xuống núi đi ngủ</a:t>
            </a:r>
          </a:p>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Đôi mèo hối hả</a:t>
            </a:r>
          </a:p>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Quay về lều tranh</a:t>
            </a:r>
          </a:p>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Giỏ em, giỏ anh</a:t>
            </a:r>
          </a:p>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Không con cá nhỏ…</a:t>
            </a:r>
          </a:p>
        </p:txBody>
      </p:sp>
      <p:sp>
        <p:nvSpPr>
          <p:cNvPr id="11" name="Rectangle 10">
            <a:extLst>
              <a:ext uri="{FF2B5EF4-FFF2-40B4-BE49-F238E27FC236}">
                <a16:creationId xmlns:a16="http://schemas.microsoft.com/office/drawing/2014/main" id="{E51FC60D-4CFA-4FBC-9EFE-9654A82B9E17}"/>
              </a:ext>
            </a:extLst>
          </p:cNvPr>
          <p:cNvSpPr/>
          <p:nvPr/>
        </p:nvSpPr>
        <p:spPr>
          <a:xfrm>
            <a:off x="5772883" y="5208269"/>
            <a:ext cx="4485541" cy="469167"/>
          </a:xfrm>
          <a:prstGeom prst="rect">
            <a:avLst/>
          </a:prstGeom>
        </p:spPr>
        <p:txBody>
          <a:bodyPr wrap="square">
            <a:spAutoFit/>
          </a:bodyPr>
          <a:lstStyle/>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Thái</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Hoàng</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Linh)</a:t>
            </a:r>
            <a:endPar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CF0AC6E1-D317-4169-BDD3-E58A8B1E7CE7}"/>
              </a:ext>
            </a:extLst>
          </p:cNvPr>
          <p:cNvPicPr>
            <a:picLocks noChangeAspect="1"/>
          </p:cNvPicPr>
          <p:nvPr/>
        </p:nvPicPr>
        <p:blipFill>
          <a:blip r:embed="rId3"/>
          <a:stretch>
            <a:fillRect/>
          </a:stretch>
        </p:blipFill>
        <p:spPr>
          <a:xfrm>
            <a:off x="3615886" y="236951"/>
            <a:ext cx="4255377" cy="707197"/>
          </a:xfrm>
          <a:prstGeom prst="rect">
            <a:avLst/>
          </a:prstGeom>
        </p:spPr>
      </p:pic>
      <p:pic>
        <p:nvPicPr>
          <p:cNvPr id="17" name="Picture 16">
            <a:extLst>
              <a:ext uri="{FF2B5EF4-FFF2-40B4-BE49-F238E27FC236}">
                <a16:creationId xmlns:a16="http://schemas.microsoft.com/office/drawing/2014/main" id="{BB27B9A0-321A-446E-8CA7-133AF51C7443}"/>
              </a:ext>
            </a:extLst>
          </p:cNvPr>
          <p:cNvPicPr>
            <a:picLocks noChangeAspect="1"/>
          </p:cNvPicPr>
          <p:nvPr/>
        </p:nvPicPr>
        <p:blipFill>
          <a:blip r:embed="rId4"/>
          <a:stretch>
            <a:fillRect/>
          </a:stretch>
        </p:blipFill>
        <p:spPr>
          <a:xfrm>
            <a:off x="7220898" y="209758"/>
            <a:ext cx="4517913" cy="40193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a:extLst>
              <a:ext uri="{FF2B5EF4-FFF2-40B4-BE49-F238E27FC236}">
                <a16:creationId xmlns:a16="http://schemas.microsoft.com/office/drawing/2014/main" id="{D9E80A62-C8C9-49FF-AFC4-F0C51FCC9691}"/>
              </a:ext>
            </a:extLst>
          </p:cNvPr>
          <p:cNvPicPr>
            <a:picLocks noChangeAspect="1"/>
          </p:cNvPicPr>
          <p:nvPr/>
        </p:nvPicPr>
        <p:blipFill>
          <a:blip r:embed="rId5"/>
          <a:stretch>
            <a:fillRect/>
          </a:stretch>
        </p:blipFill>
        <p:spPr>
          <a:xfrm>
            <a:off x="9105900" y="4195762"/>
            <a:ext cx="2633662" cy="23479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Rectangle: Rounded Corners 12">
            <a:extLst>
              <a:ext uri="{FF2B5EF4-FFF2-40B4-BE49-F238E27FC236}">
                <a16:creationId xmlns:a16="http://schemas.microsoft.com/office/drawing/2014/main" id="{0AFE0574-447E-4044-81D5-2255CB0904DD}"/>
              </a:ext>
            </a:extLst>
          </p:cNvPr>
          <p:cNvSpPr/>
          <p:nvPr/>
        </p:nvSpPr>
        <p:spPr>
          <a:xfrm>
            <a:off x="9338873" y="209758"/>
            <a:ext cx="2108066" cy="462331"/>
          </a:xfrm>
          <a:prstGeom prst="roundRect">
            <a:avLst/>
          </a:prstGeom>
          <a:solidFill>
            <a:schemeClr val="accent1">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219170">
              <a:buClr>
                <a:srgbClr val="000000"/>
              </a:buClr>
            </a:pPr>
            <a:r>
              <a:rPr lang="en-US" sz="3200" kern="0" dirty="0">
                <a:solidFill>
                  <a:srgbClr val="FFFFFF"/>
                </a:solidFill>
                <a:latin typeface="Times New Roman" panose="02020603050405020304" pitchFamily="18" charset="0"/>
                <a:cs typeface="Times New Roman" panose="02020603050405020304" pitchFamily="18" charset="0"/>
                <a:sym typeface="Arial"/>
              </a:rPr>
              <a:t>Chia </a:t>
            </a:r>
            <a:r>
              <a:rPr lang="en-US" sz="3200" kern="0" dirty="0" err="1">
                <a:solidFill>
                  <a:srgbClr val="FFFFFF"/>
                </a:solidFill>
                <a:latin typeface="Times New Roman" panose="02020603050405020304" pitchFamily="18" charset="0"/>
                <a:cs typeface="Times New Roman" panose="02020603050405020304" pitchFamily="18" charset="0"/>
                <a:sym typeface="Arial"/>
              </a:rPr>
              <a:t>đoạn</a:t>
            </a:r>
            <a:endParaRPr lang="en-US" sz="3200" kern="0" dirty="0">
              <a:solidFill>
                <a:srgbClr val="FFFFFF"/>
              </a:solidFill>
              <a:latin typeface="Times New Roman" panose="02020603050405020304" pitchFamily="18" charset="0"/>
              <a:cs typeface="Times New Roman" panose="02020603050405020304" pitchFamily="18" charset="0"/>
              <a:sym typeface="Arial"/>
            </a:endParaRPr>
          </a:p>
        </p:txBody>
      </p:sp>
      <p:sp>
        <p:nvSpPr>
          <p:cNvPr id="2" name="Oval 1">
            <a:extLst>
              <a:ext uri="{FF2B5EF4-FFF2-40B4-BE49-F238E27FC236}">
                <a16:creationId xmlns:a16="http://schemas.microsoft.com/office/drawing/2014/main" id="{5A7093EB-1640-4F22-BEDB-2F1980ACE278}"/>
              </a:ext>
            </a:extLst>
          </p:cNvPr>
          <p:cNvSpPr/>
          <p:nvPr/>
        </p:nvSpPr>
        <p:spPr>
          <a:xfrm>
            <a:off x="223872" y="404736"/>
            <a:ext cx="371289" cy="389512"/>
          </a:xfrm>
          <a:prstGeom prst="ellipse">
            <a:avLst/>
          </a:prstGeom>
          <a:solidFill>
            <a:srgbClr val="00B05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b="1" dirty="0">
                <a:solidFill>
                  <a:schemeClr val="tx1"/>
                </a:solidFill>
                <a:latin typeface="Times New Roman" panose="02020603050405020304" pitchFamily="18" charset="0"/>
                <a:cs typeface="Times New Roman" panose="02020603050405020304" pitchFamily="18" charset="0"/>
              </a:rPr>
              <a:t>1</a:t>
            </a:r>
          </a:p>
        </p:txBody>
      </p:sp>
      <p:sp>
        <p:nvSpPr>
          <p:cNvPr id="14" name="Oval 13">
            <a:extLst>
              <a:ext uri="{FF2B5EF4-FFF2-40B4-BE49-F238E27FC236}">
                <a16:creationId xmlns:a16="http://schemas.microsoft.com/office/drawing/2014/main" id="{227BD10C-6796-47B5-8F27-648A93D821C0}"/>
              </a:ext>
            </a:extLst>
          </p:cNvPr>
          <p:cNvSpPr/>
          <p:nvPr/>
        </p:nvSpPr>
        <p:spPr>
          <a:xfrm>
            <a:off x="223872" y="2159557"/>
            <a:ext cx="371289" cy="389512"/>
          </a:xfrm>
          <a:prstGeom prst="ellipse">
            <a:avLst/>
          </a:prstGeom>
          <a:solidFill>
            <a:srgbClr val="00B05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b="1" dirty="0">
                <a:solidFill>
                  <a:schemeClr val="tx1"/>
                </a:solidFill>
                <a:latin typeface="Times New Roman" panose="02020603050405020304" pitchFamily="18" charset="0"/>
                <a:cs typeface="Times New Roman" panose="02020603050405020304" pitchFamily="18" charset="0"/>
              </a:rPr>
              <a:t>2</a:t>
            </a:r>
          </a:p>
        </p:txBody>
      </p:sp>
      <p:sp>
        <p:nvSpPr>
          <p:cNvPr id="15" name="Oval 14">
            <a:extLst>
              <a:ext uri="{FF2B5EF4-FFF2-40B4-BE49-F238E27FC236}">
                <a16:creationId xmlns:a16="http://schemas.microsoft.com/office/drawing/2014/main" id="{7EE67E6B-0471-43BB-A007-5E8ABA27784C}"/>
              </a:ext>
            </a:extLst>
          </p:cNvPr>
          <p:cNvSpPr/>
          <p:nvPr/>
        </p:nvSpPr>
        <p:spPr>
          <a:xfrm>
            <a:off x="223871" y="4862325"/>
            <a:ext cx="371289" cy="389512"/>
          </a:xfrm>
          <a:prstGeom prst="ellipse">
            <a:avLst/>
          </a:prstGeom>
          <a:solidFill>
            <a:srgbClr val="00B05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b="1" dirty="0">
                <a:solidFill>
                  <a:schemeClr val="tx1"/>
                </a:solidFill>
                <a:latin typeface="Times New Roman" panose="02020603050405020304" pitchFamily="18" charset="0"/>
                <a:cs typeface="Times New Roman" panose="02020603050405020304" pitchFamily="18" charset="0"/>
              </a:rPr>
              <a:t>3</a:t>
            </a:r>
          </a:p>
        </p:txBody>
      </p:sp>
      <p:sp>
        <p:nvSpPr>
          <p:cNvPr id="16" name="Oval 15">
            <a:extLst>
              <a:ext uri="{FF2B5EF4-FFF2-40B4-BE49-F238E27FC236}">
                <a16:creationId xmlns:a16="http://schemas.microsoft.com/office/drawing/2014/main" id="{A7D7D75B-6AE7-4F91-BD3C-9A07248D965A}"/>
              </a:ext>
            </a:extLst>
          </p:cNvPr>
          <p:cNvSpPr/>
          <p:nvPr/>
        </p:nvSpPr>
        <p:spPr>
          <a:xfrm>
            <a:off x="4210235" y="1050827"/>
            <a:ext cx="371289" cy="389512"/>
          </a:xfrm>
          <a:prstGeom prst="ellipse">
            <a:avLst/>
          </a:prstGeom>
          <a:solidFill>
            <a:srgbClr val="00B05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b="1" dirty="0">
                <a:solidFill>
                  <a:schemeClr val="tx1"/>
                </a:solidFill>
                <a:latin typeface="Times New Roman" panose="02020603050405020304" pitchFamily="18" charset="0"/>
                <a:cs typeface="Times New Roman" panose="02020603050405020304" pitchFamily="18" charset="0"/>
              </a:rPr>
              <a:t>4</a:t>
            </a:r>
          </a:p>
        </p:txBody>
      </p:sp>
      <p:sp>
        <p:nvSpPr>
          <p:cNvPr id="20" name="Oval 19">
            <a:extLst>
              <a:ext uri="{FF2B5EF4-FFF2-40B4-BE49-F238E27FC236}">
                <a16:creationId xmlns:a16="http://schemas.microsoft.com/office/drawing/2014/main" id="{C88B034F-F58A-462A-A86C-91E1FEDD89A3}"/>
              </a:ext>
            </a:extLst>
          </p:cNvPr>
          <p:cNvSpPr/>
          <p:nvPr/>
        </p:nvSpPr>
        <p:spPr>
          <a:xfrm>
            <a:off x="4210234" y="2848147"/>
            <a:ext cx="371289" cy="389512"/>
          </a:xfrm>
          <a:prstGeom prst="ellipse">
            <a:avLst/>
          </a:prstGeom>
          <a:solidFill>
            <a:srgbClr val="00B05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b="1" dirty="0">
                <a:solidFill>
                  <a:schemeClr val="tx1"/>
                </a:solidFill>
                <a:latin typeface="Times New Roman" panose="02020603050405020304" pitchFamily="18" charset="0"/>
                <a:cs typeface="Times New Roman" panose="02020603050405020304" pitchFamily="18" charset="0"/>
              </a:rPr>
              <a:t>5</a:t>
            </a:r>
          </a:p>
        </p:txBody>
      </p:sp>
      <p:cxnSp>
        <p:nvCxnSpPr>
          <p:cNvPr id="5" name="Straight Connector 4">
            <a:extLst>
              <a:ext uri="{FF2B5EF4-FFF2-40B4-BE49-F238E27FC236}">
                <a16:creationId xmlns:a16="http://schemas.microsoft.com/office/drawing/2014/main" id="{AAB4CCE5-5C0D-4CAA-8025-1DF67CBA5065}"/>
              </a:ext>
            </a:extLst>
          </p:cNvPr>
          <p:cNvCxnSpPr/>
          <p:nvPr/>
        </p:nvCxnSpPr>
        <p:spPr>
          <a:xfrm>
            <a:off x="1693889" y="2048298"/>
            <a:ext cx="929390" cy="0"/>
          </a:xfrm>
          <a:prstGeom prst="line">
            <a:avLst/>
          </a:prstGeom>
          <a:ln w="38100">
            <a:solidFill>
              <a:srgbClr val="7030A0"/>
            </a:solidFill>
          </a:ln>
        </p:spPr>
        <p:style>
          <a:lnRef idx="3">
            <a:schemeClr val="dk1"/>
          </a:lnRef>
          <a:fillRef idx="0">
            <a:schemeClr val="dk1"/>
          </a:fillRef>
          <a:effectRef idx="2">
            <a:schemeClr val="dk1"/>
          </a:effectRef>
          <a:fontRef idx="minor">
            <a:schemeClr val="tx1"/>
          </a:fontRef>
        </p:style>
      </p:cxnSp>
      <p:cxnSp>
        <p:nvCxnSpPr>
          <p:cNvPr id="21" name="Straight Connector 20">
            <a:extLst>
              <a:ext uri="{FF2B5EF4-FFF2-40B4-BE49-F238E27FC236}">
                <a16:creationId xmlns:a16="http://schemas.microsoft.com/office/drawing/2014/main" id="{2DF0E821-664A-4980-A516-54002C41CAFF}"/>
              </a:ext>
            </a:extLst>
          </p:cNvPr>
          <p:cNvCxnSpPr>
            <a:cxnSpLocks/>
          </p:cNvCxnSpPr>
          <p:nvPr/>
        </p:nvCxnSpPr>
        <p:spPr>
          <a:xfrm>
            <a:off x="5896131" y="4449223"/>
            <a:ext cx="1119266" cy="0"/>
          </a:xfrm>
          <a:prstGeom prst="line">
            <a:avLst/>
          </a:prstGeom>
          <a:ln w="38100">
            <a:solidFill>
              <a:srgbClr val="7030A0"/>
            </a:solidFill>
          </a:ln>
        </p:spPr>
        <p:style>
          <a:lnRef idx="3">
            <a:schemeClr val="dk1"/>
          </a:lnRef>
          <a:fillRef idx="0">
            <a:schemeClr val="dk1"/>
          </a:fillRef>
          <a:effectRef idx="2">
            <a:schemeClr val="dk1"/>
          </a:effectRef>
          <a:fontRef idx="minor">
            <a:schemeClr val="tx1"/>
          </a:fontRef>
        </p:style>
      </p:cxnSp>
      <p:cxnSp>
        <p:nvCxnSpPr>
          <p:cNvPr id="22" name="Straight Connector 21">
            <a:extLst>
              <a:ext uri="{FF2B5EF4-FFF2-40B4-BE49-F238E27FC236}">
                <a16:creationId xmlns:a16="http://schemas.microsoft.com/office/drawing/2014/main" id="{6AEF59FC-03B0-467B-B02C-3D3B9B480F03}"/>
              </a:ext>
            </a:extLst>
          </p:cNvPr>
          <p:cNvCxnSpPr/>
          <p:nvPr/>
        </p:nvCxnSpPr>
        <p:spPr>
          <a:xfrm>
            <a:off x="5896131" y="4046986"/>
            <a:ext cx="929390" cy="0"/>
          </a:xfrm>
          <a:prstGeom prst="line">
            <a:avLst/>
          </a:prstGeom>
          <a:ln w="38100">
            <a:solidFill>
              <a:srgbClr val="7030A0"/>
            </a:solidFill>
          </a:ln>
        </p:spPr>
        <p:style>
          <a:lnRef idx="3">
            <a:schemeClr val="dk1"/>
          </a:lnRef>
          <a:fillRef idx="0">
            <a:schemeClr val="dk1"/>
          </a:fillRef>
          <a:effectRef idx="2">
            <a:schemeClr val="dk1"/>
          </a:effectRef>
          <a:fontRef idx="minor">
            <a:schemeClr val="tx1"/>
          </a:fontRef>
        </p:style>
      </p:cxnSp>
      <p:cxnSp>
        <p:nvCxnSpPr>
          <p:cNvPr id="23" name="Straight Connector 22">
            <a:extLst>
              <a:ext uri="{FF2B5EF4-FFF2-40B4-BE49-F238E27FC236}">
                <a16:creationId xmlns:a16="http://schemas.microsoft.com/office/drawing/2014/main" id="{2BDCDB55-A27B-4E1A-9D73-0BE922B722D4}"/>
              </a:ext>
            </a:extLst>
          </p:cNvPr>
          <p:cNvCxnSpPr/>
          <p:nvPr/>
        </p:nvCxnSpPr>
        <p:spPr>
          <a:xfrm>
            <a:off x="5772883" y="2159557"/>
            <a:ext cx="929390" cy="0"/>
          </a:xfrm>
          <a:prstGeom prst="line">
            <a:avLst/>
          </a:prstGeom>
          <a:ln w="38100">
            <a:solidFill>
              <a:srgbClr val="7030A0"/>
            </a:solidFill>
          </a:ln>
        </p:spPr>
        <p:style>
          <a:lnRef idx="3">
            <a:schemeClr val="dk1"/>
          </a:lnRef>
          <a:fillRef idx="0">
            <a:schemeClr val="dk1"/>
          </a:fillRef>
          <a:effectRef idx="2">
            <a:schemeClr val="dk1"/>
          </a:effectRef>
          <a:fontRef idx="minor">
            <a:schemeClr val="tx1"/>
          </a:fontRef>
        </p:style>
      </p:cxnSp>
      <p:cxnSp>
        <p:nvCxnSpPr>
          <p:cNvPr id="24" name="Straight Connector 23">
            <a:extLst>
              <a:ext uri="{FF2B5EF4-FFF2-40B4-BE49-F238E27FC236}">
                <a16:creationId xmlns:a16="http://schemas.microsoft.com/office/drawing/2014/main" id="{C2394493-FAEF-4280-8E9D-C5E4824B731C}"/>
              </a:ext>
            </a:extLst>
          </p:cNvPr>
          <p:cNvCxnSpPr/>
          <p:nvPr/>
        </p:nvCxnSpPr>
        <p:spPr>
          <a:xfrm>
            <a:off x="764499" y="1196357"/>
            <a:ext cx="929390" cy="0"/>
          </a:xfrm>
          <a:prstGeom prst="line">
            <a:avLst/>
          </a:prstGeom>
          <a:ln w="38100">
            <a:solidFill>
              <a:srgbClr val="7030A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332011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childTnLst>
                                </p:cTn>
                              </p:par>
                              <p:par>
                                <p:cTn id="10" presetID="2" presetClass="entr" presetSubtype="4"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fill="hold"/>
                                        <p:tgtEl>
                                          <p:spTgt spid="12"/>
                                        </p:tgtEl>
                                        <p:attrNameLst>
                                          <p:attrName>ppt_x</p:attrName>
                                        </p:attrNameLst>
                                      </p:cBhvr>
                                      <p:tavLst>
                                        <p:tav tm="0">
                                          <p:val>
                                            <p:strVal val="#ppt_x"/>
                                          </p:val>
                                        </p:tav>
                                        <p:tav tm="100000">
                                          <p:val>
                                            <p:strVal val="#ppt_x"/>
                                          </p:val>
                                        </p:tav>
                                      </p:tavLst>
                                    </p:anim>
                                    <p:anim calcmode="lin" valueType="num">
                                      <p:cBhvr additive="base">
                                        <p:cTn id="37" dur="500" fill="hold"/>
                                        <p:tgtEl>
                                          <p:spTgt spid="12"/>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additive="base">
                                        <p:cTn id="40" dur="500" fill="hold"/>
                                        <p:tgtEl>
                                          <p:spTgt spid="17"/>
                                        </p:tgtEl>
                                        <p:attrNameLst>
                                          <p:attrName>ppt_x</p:attrName>
                                        </p:attrNameLst>
                                      </p:cBhvr>
                                      <p:tavLst>
                                        <p:tav tm="0">
                                          <p:val>
                                            <p:strVal val="#ppt_x"/>
                                          </p:val>
                                        </p:tav>
                                        <p:tav tm="100000">
                                          <p:val>
                                            <p:strVal val="#ppt_x"/>
                                          </p:val>
                                        </p:tav>
                                      </p:tavLst>
                                    </p:anim>
                                    <p:anim calcmode="lin" valueType="num">
                                      <p:cBhvr additive="base">
                                        <p:cTn id="41" dur="500" fill="hold"/>
                                        <p:tgtEl>
                                          <p:spTgt spid="17"/>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additive="base">
                                        <p:cTn id="44" dur="500" fill="hold"/>
                                        <p:tgtEl>
                                          <p:spTgt spid="19"/>
                                        </p:tgtEl>
                                        <p:attrNameLst>
                                          <p:attrName>ppt_x</p:attrName>
                                        </p:attrNameLst>
                                      </p:cBhvr>
                                      <p:tavLst>
                                        <p:tav tm="0">
                                          <p:val>
                                            <p:strVal val="#ppt_x"/>
                                          </p:val>
                                        </p:tav>
                                        <p:tav tm="100000">
                                          <p:val>
                                            <p:strVal val="#ppt_x"/>
                                          </p:val>
                                        </p:tav>
                                      </p:tavLst>
                                    </p:anim>
                                    <p:anim calcmode="lin" valueType="num">
                                      <p:cBhvr additive="base">
                                        <p:cTn id="4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fade">
                                      <p:cBhvr>
                                        <p:cTn id="50" dur="500"/>
                                        <p:tgtEl>
                                          <p:spTgt spid="2"/>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500"/>
                                        <p:tgtEl>
                                          <p:spTgt spid="14"/>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500"/>
                                        <p:tgtEl>
                                          <p:spTgt spid="15"/>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500"/>
                                        <p:tgtEl>
                                          <p:spTgt spid="1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9"/>
                    </p:tgtEl>
                  </p:cond>
                </p:stCondLst>
                <p:endSync evt="end" delay="0">
                  <p:rtn val="all"/>
                </p:endSync>
                <p:childTnLst>
                  <p:par>
                    <p:cTn id="64" fill="hold">
                      <p:stCondLst>
                        <p:cond delay="0"/>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fade">
                                      <p:cBhvr>
                                        <p:cTn id="68" dur="1000"/>
                                        <p:tgtEl>
                                          <p:spTgt spid="23"/>
                                        </p:tgtEl>
                                      </p:cBhvr>
                                    </p:animEffect>
                                    <p:anim calcmode="lin" valueType="num">
                                      <p:cBhvr>
                                        <p:cTn id="69" dur="1000" fill="hold"/>
                                        <p:tgtEl>
                                          <p:spTgt spid="23"/>
                                        </p:tgtEl>
                                        <p:attrNameLst>
                                          <p:attrName>ppt_x</p:attrName>
                                        </p:attrNameLst>
                                      </p:cBhvr>
                                      <p:tavLst>
                                        <p:tav tm="0">
                                          <p:val>
                                            <p:strVal val="#ppt_x"/>
                                          </p:val>
                                        </p:tav>
                                        <p:tav tm="100000">
                                          <p:val>
                                            <p:strVal val="#ppt_x"/>
                                          </p:val>
                                        </p:tav>
                                      </p:tavLst>
                                    </p:anim>
                                    <p:anim calcmode="lin" valueType="num">
                                      <p:cBhvr>
                                        <p:cTn id="7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seq concurrent="1" nextAc="seek">
              <p:cTn id="71" restart="whenNotActive" fill="hold" evtFilter="cancelBubble" nodeType="interactiveSeq">
                <p:stCondLst>
                  <p:cond evt="onClick" delay="0">
                    <p:tgtEl>
                      <p:spTgt spid="10"/>
                    </p:tgtEl>
                  </p:cond>
                </p:stCondLst>
                <p:endSync evt="end" delay="0">
                  <p:rtn val="all"/>
                </p:endSync>
                <p:childTnLst>
                  <p:par>
                    <p:cTn id="72" fill="hold">
                      <p:stCondLst>
                        <p:cond delay="0"/>
                      </p:stCondLst>
                      <p:childTnLst>
                        <p:par>
                          <p:cTn id="73" fill="hold">
                            <p:stCondLst>
                              <p:cond delay="0"/>
                            </p:stCondLst>
                            <p:childTnLst>
                              <p:par>
                                <p:cTn id="74" presetID="42" presetClass="entr" presetSubtype="0" fill="hold" nodeType="clickEffect">
                                  <p:stCondLst>
                                    <p:cond delay="0"/>
                                  </p:stCondLst>
                                  <p:childTnLst>
                                    <p:set>
                                      <p:cBhvr>
                                        <p:cTn id="75" dur="1" fill="hold">
                                          <p:stCondLst>
                                            <p:cond delay="0"/>
                                          </p:stCondLst>
                                        </p:cTn>
                                        <p:tgtEl>
                                          <p:spTgt spid="22"/>
                                        </p:tgtEl>
                                        <p:attrNameLst>
                                          <p:attrName>style.visibility</p:attrName>
                                        </p:attrNameLst>
                                      </p:cBhvr>
                                      <p:to>
                                        <p:strVal val="visible"/>
                                      </p:to>
                                    </p:set>
                                    <p:animEffect transition="in" filter="fade">
                                      <p:cBhvr>
                                        <p:cTn id="76" dur="1000"/>
                                        <p:tgtEl>
                                          <p:spTgt spid="22"/>
                                        </p:tgtEl>
                                      </p:cBhvr>
                                    </p:animEffect>
                                    <p:anim calcmode="lin" valueType="num">
                                      <p:cBhvr>
                                        <p:cTn id="77" dur="1000" fill="hold"/>
                                        <p:tgtEl>
                                          <p:spTgt spid="22"/>
                                        </p:tgtEl>
                                        <p:attrNameLst>
                                          <p:attrName>ppt_x</p:attrName>
                                        </p:attrNameLst>
                                      </p:cBhvr>
                                      <p:tavLst>
                                        <p:tav tm="0">
                                          <p:val>
                                            <p:strVal val="#ppt_x"/>
                                          </p:val>
                                        </p:tav>
                                        <p:tav tm="100000">
                                          <p:val>
                                            <p:strVal val="#ppt_x"/>
                                          </p:val>
                                        </p:tav>
                                      </p:tavLst>
                                    </p:anim>
                                    <p:anim calcmode="lin" valueType="num">
                                      <p:cBhvr>
                                        <p:cTn id="7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nodeType="click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fade">
                                      <p:cBhvr>
                                        <p:cTn id="83" dur="1000"/>
                                        <p:tgtEl>
                                          <p:spTgt spid="21"/>
                                        </p:tgtEl>
                                      </p:cBhvr>
                                    </p:animEffect>
                                    <p:anim calcmode="lin" valueType="num">
                                      <p:cBhvr>
                                        <p:cTn id="84" dur="1000" fill="hold"/>
                                        <p:tgtEl>
                                          <p:spTgt spid="21"/>
                                        </p:tgtEl>
                                        <p:attrNameLst>
                                          <p:attrName>ppt_x</p:attrName>
                                        </p:attrNameLst>
                                      </p:cBhvr>
                                      <p:tavLst>
                                        <p:tav tm="0">
                                          <p:val>
                                            <p:strVal val="#ppt_x"/>
                                          </p:val>
                                        </p:tav>
                                        <p:tav tm="100000">
                                          <p:val>
                                            <p:strVal val="#ppt_x"/>
                                          </p:val>
                                        </p:tav>
                                      </p:tavLst>
                                    </p:anim>
                                    <p:anim calcmode="lin" valueType="num">
                                      <p:cBhvr>
                                        <p:cTn id="8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
                  </p:tgtEl>
                </p:cond>
              </p:nextCondLst>
            </p:seq>
            <p:seq concurrent="1" nextAc="seek">
              <p:cTn id="86" restart="whenNotActive" fill="hold" evtFilter="cancelBubble" nodeType="interactiveSeq">
                <p:stCondLst>
                  <p:cond evt="onClick" delay="0">
                    <p:tgtEl>
                      <p:spTgt spid="3"/>
                    </p:tgtEl>
                  </p:cond>
                </p:stCondLst>
                <p:endSync evt="end" delay="0">
                  <p:rtn val="all"/>
                </p:endSync>
                <p:childTnLst>
                  <p:par>
                    <p:cTn id="87" fill="hold">
                      <p:stCondLst>
                        <p:cond delay="0"/>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24"/>
                                        </p:tgtEl>
                                        <p:attrNameLst>
                                          <p:attrName>style.visibility</p:attrName>
                                        </p:attrNameLst>
                                      </p:cBhvr>
                                      <p:to>
                                        <p:strVal val="visible"/>
                                      </p:to>
                                    </p:set>
                                    <p:animEffect transition="in" filter="fade">
                                      <p:cBhvr>
                                        <p:cTn id="91" dur="1000"/>
                                        <p:tgtEl>
                                          <p:spTgt spid="24"/>
                                        </p:tgtEl>
                                      </p:cBhvr>
                                    </p:animEffect>
                                    <p:anim calcmode="lin" valueType="num">
                                      <p:cBhvr>
                                        <p:cTn id="92" dur="1000" fill="hold"/>
                                        <p:tgtEl>
                                          <p:spTgt spid="24"/>
                                        </p:tgtEl>
                                        <p:attrNameLst>
                                          <p:attrName>ppt_x</p:attrName>
                                        </p:attrNameLst>
                                      </p:cBhvr>
                                      <p:tavLst>
                                        <p:tav tm="0">
                                          <p:val>
                                            <p:strVal val="#ppt_x"/>
                                          </p:val>
                                        </p:tav>
                                        <p:tav tm="100000">
                                          <p:val>
                                            <p:strVal val="#ppt_x"/>
                                          </p:val>
                                        </p:tav>
                                      </p:tavLst>
                                    </p:anim>
                                    <p:anim calcmode="lin" valueType="num">
                                      <p:cBhvr>
                                        <p:cTn id="9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nodeType="clickEffect">
                                  <p:stCondLst>
                                    <p:cond delay="0"/>
                                  </p:stCondLst>
                                  <p:childTnLst>
                                    <p:set>
                                      <p:cBhvr>
                                        <p:cTn id="97" dur="1" fill="hold">
                                          <p:stCondLst>
                                            <p:cond delay="0"/>
                                          </p:stCondLst>
                                        </p:cTn>
                                        <p:tgtEl>
                                          <p:spTgt spid="5"/>
                                        </p:tgtEl>
                                        <p:attrNameLst>
                                          <p:attrName>style.visibility</p:attrName>
                                        </p:attrNameLst>
                                      </p:cBhvr>
                                      <p:to>
                                        <p:strVal val="visible"/>
                                      </p:to>
                                    </p:set>
                                    <p:animEffect transition="in" filter="fade">
                                      <p:cBhvr>
                                        <p:cTn id="98" dur="1000"/>
                                        <p:tgtEl>
                                          <p:spTgt spid="5"/>
                                        </p:tgtEl>
                                      </p:cBhvr>
                                    </p:animEffect>
                                    <p:anim calcmode="lin" valueType="num">
                                      <p:cBhvr>
                                        <p:cTn id="99" dur="1000" fill="hold"/>
                                        <p:tgtEl>
                                          <p:spTgt spid="5"/>
                                        </p:tgtEl>
                                        <p:attrNameLst>
                                          <p:attrName>ppt_x</p:attrName>
                                        </p:attrNameLst>
                                      </p:cBhvr>
                                      <p:tavLst>
                                        <p:tav tm="0">
                                          <p:val>
                                            <p:strVal val="#ppt_x"/>
                                          </p:val>
                                        </p:tav>
                                        <p:tav tm="100000">
                                          <p:val>
                                            <p:strVal val="#ppt_x"/>
                                          </p:val>
                                        </p:tav>
                                      </p:tavLst>
                                    </p:anim>
                                    <p:anim calcmode="lin" valueType="num">
                                      <p:cBhvr>
                                        <p:cTn id="10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
                  </p:tgtEl>
                </p:cond>
              </p:nextCondLst>
            </p:seq>
          </p:childTnLst>
        </p:cTn>
      </p:par>
    </p:tnLst>
    <p:bldLst>
      <p:bldP spid="7" grpId="0" animBg="1"/>
      <p:bldP spid="3" grpId="0"/>
      <p:bldP spid="6" grpId="0"/>
      <p:bldP spid="8" grpId="0"/>
      <p:bldP spid="9" grpId="0"/>
      <p:bldP spid="10" grpId="0"/>
      <p:bldP spid="11" grpId="0"/>
      <p:bldP spid="13" grpId="0" animBg="1"/>
      <p:bldP spid="2" grpId="0" animBg="1"/>
      <p:bldP spid="14" grpId="0" animBg="1"/>
      <p:bldP spid="15" grpId="0" animBg="1"/>
      <p:bldP spid="16"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22F548-8C6A-37E8-8E90-FB698851847B}"/>
            </a:ext>
          </a:extLst>
        </p:cNvPr>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A547A9B-3AEC-6407-9ED8-BE4D17D9F27D}"/>
              </a:ext>
            </a:extLst>
          </p:cNvPr>
          <p:cNvSpPr/>
          <p:nvPr/>
        </p:nvSpPr>
        <p:spPr>
          <a:xfrm>
            <a:off x="82350" y="29749"/>
            <a:ext cx="11782425" cy="6591300"/>
          </a:xfrm>
          <a:custGeom>
            <a:avLst/>
            <a:gdLst>
              <a:gd name="connsiteX0" fmla="*/ 0 w 11782425"/>
              <a:gd name="connsiteY0" fmla="*/ 825956 h 6591300"/>
              <a:gd name="connsiteX1" fmla="*/ 825956 w 11782425"/>
              <a:gd name="connsiteY1" fmla="*/ 0 h 6591300"/>
              <a:gd name="connsiteX2" fmla="*/ 1501324 w 11782425"/>
              <a:gd name="connsiteY2" fmla="*/ 0 h 6591300"/>
              <a:gd name="connsiteX3" fmla="*/ 2075386 w 11782425"/>
              <a:gd name="connsiteY3" fmla="*/ 0 h 6591300"/>
              <a:gd name="connsiteX4" fmla="*/ 2446838 w 11782425"/>
              <a:gd name="connsiteY4" fmla="*/ 0 h 6591300"/>
              <a:gd name="connsiteX5" fmla="*/ 3020900 w 11782425"/>
              <a:gd name="connsiteY5" fmla="*/ 0 h 6591300"/>
              <a:gd name="connsiteX6" fmla="*/ 3594963 w 11782425"/>
              <a:gd name="connsiteY6" fmla="*/ 0 h 6591300"/>
              <a:gd name="connsiteX7" fmla="*/ 3966415 w 11782425"/>
              <a:gd name="connsiteY7" fmla="*/ 0 h 6591300"/>
              <a:gd name="connsiteX8" fmla="*/ 4439172 w 11782425"/>
              <a:gd name="connsiteY8" fmla="*/ 0 h 6591300"/>
              <a:gd name="connsiteX9" fmla="*/ 4810624 w 11782425"/>
              <a:gd name="connsiteY9" fmla="*/ 0 h 6591300"/>
              <a:gd name="connsiteX10" fmla="*/ 5688602 w 11782425"/>
              <a:gd name="connsiteY10" fmla="*/ 0 h 6591300"/>
              <a:gd name="connsiteX11" fmla="*/ 6161360 w 11782425"/>
              <a:gd name="connsiteY11" fmla="*/ 0 h 6591300"/>
              <a:gd name="connsiteX12" fmla="*/ 6634117 w 11782425"/>
              <a:gd name="connsiteY12" fmla="*/ 0 h 6591300"/>
              <a:gd name="connsiteX13" fmla="*/ 7512095 w 11782425"/>
              <a:gd name="connsiteY13" fmla="*/ 0 h 6591300"/>
              <a:gd name="connsiteX14" fmla="*/ 7883547 w 11782425"/>
              <a:gd name="connsiteY14" fmla="*/ 0 h 6591300"/>
              <a:gd name="connsiteX15" fmla="*/ 8660219 w 11782425"/>
              <a:gd name="connsiteY15" fmla="*/ 0 h 6591300"/>
              <a:gd name="connsiteX16" fmla="*/ 9335587 w 11782425"/>
              <a:gd name="connsiteY16" fmla="*/ 0 h 6591300"/>
              <a:gd name="connsiteX17" fmla="*/ 10112260 w 11782425"/>
              <a:gd name="connsiteY17" fmla="*/ 0 h 6591300"/>
              <a:gd name="connsiteX18" fmla="*/ 10956469 w 11782425"/>
              <a:gd name="connsiteY18" fmla="*/ 0 h 6591300"/>
              <a:gd name="connsiteX19" fmla="*/ 11782425 w 11782425"/>
              <a:gd name="connsiteY19" fmla="*/ 825956 h 6591300"/>
              <a:gd name="connsiteX20" fmla="*/ 11782425 w 11782425"/>
              <a:gd name="connsiteY20" fmla="*/ 1344592 h 6591300"/>
              <a:gd name="connsiteX21" fmla="*/ 11782425 w 11782425"/>
              <a:gd name="connsiteY21" fmla="*/ 1912621 h 6591300"/>
              <a:gd name="connsiteX22" fmla="*/ 11782425 w 11782425"/>
              <a:gd name="connsiteY22" fmla="*/ 2480651 h 6591300"/>
              <a:gd name="connsiteX23" fmla="*/ 11782425 w 11782425"/>
              <a:gd name="connsiteY23" fmla="*/ 3098074 h 6591300"/>
              <a:gd name="connsiteX24" fmla="*/ 11782425 w 11782425"/>
              <a:gd name="connsiteY24" fmla="*/ 3814286 h 6591300"/>
              <a:gd name="connsiteX25" fmla="*/ 11782425 w 11782425"/>
              <a:gd name="connsiteY25" fmla="*/ 4382315 h 6591300"/>
              <a:gd name="connsiteX26" fmla="*/ 11782425 w 11782425"/>
              <a:gd name="connsiteY26" fmla="*/ 4999739 h 6591300"/>
              <a:gd name="connsiteX27" fmla="*/ 11782425 w 11782425"/>
              <a:gd name="connsiteY27" fmla="*/ 5765344 h 6591300"/>
              <a:gd name="connsiteX28" fmla="*/ 10956469 w 11782425"/>
              <a:gd name="connsiteY28" fmla="*/ 6591300 h 6591300"/>
              <a:gd name="connsiteX29" fmla="*/ 10483712 w 11782425"/>
              <a:gd name="connsiteY29" fmla="*/ 6591300 h 6591300"/>
              <a:gd name="connsiteX30" fmla="*/ 9605734 w 11782425"/>
              <a:gd name="connsiteY30" fmla="*/ 6591300 h 6591300"/>
              <a:gd name="connsiteX31" fmla="*/ 8930366 w 11782425"/>
              <a:gd name="connsiteY31" fmla="*/ 6591300 h 6591300"/>
              <a:gd name="connsiteX32" fmla="*/ 8457609 w 11782425"/>
              <a:gd name="connsiteY32" fmla="*/ 6591300 h 6591300"/>
              <a:gd name="connsiteX33" fmla="*/ 7579631 w 11782425"/>
              <a:gd name="connsiteY33" fmla="*/ 6591300 h 6591300"/>
              <a:gd name="connsiteX34" fmla="*/ 6701654 w 11782425"/>
              <a:gd name="connsiteY34" fmla="*/ 6591300 h 6591300"/>
              <a:gd name="connsiteX35" fmla="*/ 6228896 w 11782425"/>
              <a:gd name="connsiteY35" fmla="*/ 6591300 h 6591300"/>
              <a:gd name="connsiteX36" fmla="*/ 5654834 w 11782425"/>
              <a:gd name="connsiteY36" fmla="*/ 6591300 h 6591300"/>
              <a:gd name="connsiteX37" fmla="*/ 4878161 w 11782425"/>
              <a:gd name="connsiteY37" fmla="*/ 6591300 h 6591300"/>
              <a:gd name="connsiteX38" fmla="*/ 4101489 w 11782425"/>
              <a:gd name="connsiteY38" fmla="*/ 6591300 h 6591300"/>
              <a:gd name="connsiteX39" fmla="*/ 3223511 w 11782425"/>
              <a:gd name="connsiteY39" fmla="*/ 6591300 h 6591300"/>
              <a:gd name="connsiteX40" fmla="*/ 2852059 w 11782425"/>
              <a:gd name="connsiteY40" fmla="*/ 6591300 h 6591300"/>
              <a:gd name="connsiteX41" fmla="*/ 2379301 w 11782425"/>
              <a:gd name="connsiteY41" fmla="*/ 6591300 h 6591300"/>
              <a:gd name="connsiteX42" fmla="*/ 1703934 w 11782425"/>
              <a:gd name="connsiteY42" fmla="*/ 6591300 h 6591300"/>
              <a:gd name="connsiteX43" fmla="*/ 825956 w 11782425"/>
              <a:gd name="connsiteY43" fmla="*/ 6591300 h 6591300"/>
              <a:gd name="connsiteX44" fmla="*/ 0 w 11782425"/>
              <a:gd name="connsiteY44" fmla="*/ 5765344 h 6591300"/>
              <a:gd name="connsiteX45" fmla="*/ 0 w 11782425"/>
              <a:gd name="connsiteY45" fmla="*/ 5049133 h 6591300"/>
              <a:gd name="connsiteX46" fmla="*/ 0 w 11782425"/>
              <a:gd name="connsiteY46" fmla="*/ 4431709 h 6591300"/>
              <a:gd name="connsiteX47" fmla="*/ 0 w 11782425"/>
              <a:gd name="connsiteY47" fmla="*/ 3962467 h 6591300"/>
              <a:gd name="connsiteX48" fmla="*/ 0 w 11782425"/>
              <a:gd name="connsiteY48" fmla="*/ 3295650 h 6591300"/>
              <a:gd name="connsiteX49" fmla="*/ 0 w 11782425"/>
              <a:gd name="connsiteY49" fmla="*/ 2727620 h 6591300"/>
              <a:gd name="connsiteX50" fmla="*/ 0 w 11782425"/>
              <a:gd name="connsiteY50" fmla="*/ 2110197 h 6591300"/>
              <a:gd name="connsiteX51" fmla="*/ 0 w 11782425"/>
              <a:gd name="connsiteY51" fmla="*/ 1591561 h 6591300"/>
              <a:gd name="connsiteX52" fmla="*/ 0 w 11782425"/>
              <a:gd name="connsiteY52" fmla="*/ 825956 h 659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82425" h="6591300" fill="none" extrusionOk="0">
                <a:moveTo>
                  <a:pt x="0" y="825956"/>
                </a:moveTo>
                <a:cubicBezTo>
                  <a:pt x="-31041" y="310406"/>
                  <a:pt x="435224" y="-19623"/>
                  <a:pt x="825956" y="0"/>
                </a:cubicBezTo>
                <a:cubicBezTo>
                  <a:pt x="1087981" y="-31407"/>
                  <a:pt x="1179400" y="29802"/>
                  <a:pt x="1501324" y="0"/>
                </a:cubicBezTo>
                <a:cubicBezTo>
                  <a:pt x="1823248" y="-29802"/>
                  <a:pt x="1960525" y="28048"/>
                  <a:pt x="2075386" y="0"/>
                </a:cubicBezTo>
                <a:cubicBezTo>
                  <a:pt x="2190247" y="-28048"/>
                  <a:pt x="2321662" y="-5071"/>
                  <a:pt x="2446838" y="0"/>
                </a:cubicBezTo>
                <a:cubicBezTo>
                  <a:pt x="2572014" y="5071"/>
                  <a:pt x="2837242" y="2415"/>
                  <a:pt x="3020900" y="0"/>
                </a:cubicBezTo>
                <a:cubicBezTo>
                  <a:pt x="3204558" y="-2415"/>
                  <a:pt x="3437317" y="8218"/>
                  <a:pt x="3594963" y="0"/>
                </a:cubicBezTo>
                <a:cubicBezTo>
                  <a:pt x="3752609" y="-8218"/>
                  <a:pt x="3782807" y="7559"/>
                  <a:pt x="3966415" y="0"/>
                </a:cubicBezTo>
                <a:cubicBezTo>
                  <a:pt x="4150023" y="-7559"/>
                  <a:pt x="4267900" y="22356"/>
                  <a:pt x="4439172" y="0"/>
                </a:cubicBezTo>
                <a:cubicBezTo>
                  <a:pt x="4610444" y="-22356"/>
                  <a:pt x="4670284" y="10658"/>
                  <a:pt x="4810624" y="0"/>
                </a:cubicBezTo>
                <a:cubicBezTo>
                  <a:pt x="4950964" y="-10658"/>
                  <a:pt x="5293996" y="15824"/>
                  <a:pt x="5688602" y="0"/>
                </a:cubicBezTo>
                <a:cubicBezTo>
                  <a:pt x="6083208" y="-15824"/>
                  <a:pt x="5983131" y="9386"/>
                  <a:pt x="6161360" y="0"/>
                </a:cubicBezTo>
                <a:cubicBezTo>
                  <a:pt x="6339589" y="-9386"/>
                  <a:pt x="6476132" y="1002"/>
                  <a:pt x="6634117" y="0"/>
                </a:cubicBezTo>
                <a:cubicBezTo>
                  <a:pt x="6792102" y="-1002"/>
                  <a:pt x="7216516" y="-38005"/>
                  <a:pt x="7512095" y="0"/>
                </a:cubicBezTo>
                <a:cubicBezTo>
                  <a:pt x="7807674" y="38005"/>
                  <a:pt x="7747069" y="17925"/>
                  <a:pt x="7883547" y="0"/>
                </a:cubicBezTo>
                <a:cubicBezTo>
                  <a:pt x="8020025" y="-17925"/>
                  <a:pt x="8293805" y="4920"/>
                  <a:pt x="8660219" y="0"/>
                </a:cubicBezTo>
                <a:cubicBezTo>
                  <a:pt x="9026633" y="-4920"/>
                  <a:pt x="9076200" y="28353"/>
                  <a:pt x="9335587" y="0"/>
                </a:cubicBezTo>
                <a:cubicBezTo>
                  <a:pt x="9594974" y="-28353"/>
                  <a:pt x="9864310" y="25781"/>
                  <a:pt x="10112260" y="0"/>
                </a:cubicBezTo>
                <a:cubicBezTo>
                  <a:pt x="10360210" y="-25781"/>
                  <a:pt x="10685386" y="-20254"/>
                  <a:pt x="10956469" y="0"/>
                </a:cubicBezTo>
                <a:cubicBezTo>
                  <a:pt x="11422639" y="71271"/>
                  <a:pt x="11757132" y="365755"/>
                  <a:pt x="11782425" y="825956"/>
                </a:cubicBezTo>
                <a:cubicBezTo>
                  <a:pt x="11802414" y="1058122"/>
                  <a:pt x="11769766" y="1136952"/>
                  <a:pt x="11782425" y="1344592"/>
                </a:cubicBezTo>
                <a:cubicBezTo>
                  <a:pt x="11795084" y="1552232"/>
                  <a:pt x="11800891" y="1744151"/>
                  <a:pt x="11782425" y="1912621"/>
                </a:cubicBezTo>
                <a:cubicBezTo>
                  <a:pt x="11763959" y="2081091"/>
                  <a:pt x="11771181" y="2283994"/>
                  <a:pt x="11782425" y="2480651"/>
                </a:cubicBezTo>
                <a:cubicBezTo>
                  <a:pt x="11793670" y="2677308"/>
                  <a:pt x="11764950" y="2943179"/>
                  <a:pt x="11782425" y="3098074"/>
                </a:cubicBezTo>
                <a:cubicBezTo>
                  <a:pt x="11799900" y="3252969"/>
                  <a:pt x="11815162" y="3566973"/>
                  <a:pt x="11782425" y="3814286"/>
                </a:cubicBezTo>
                <a:cubicBezTo>
                  <a:pt x="11749688" y="4061599"/>
                  <a:pt x="11780144" y="4248833"/>
                  <a:pt x="11782425" y="4382315"/>
                </a:cubicBezTo>
                <a:cubicBezTo>
                  <a:pt x="11784706" y="4515797"/>
                  <a:pt x="11759870" y="4854265"/>
                  <a:pt x="11782425" y="4999739"/>
                </a:cubicBezTo>
                <a:cubicBezTo>
                  <a:pt x="11804980" y="5145213"/>
                  <a:pt x="11769781" y="5579944"/>
                  <a:pt x="11782425" y="5765344"/>
                </a:cubicBezTo>
                <a:cubicBezTo>
                  <a:pt x="11672917" y="6237219"/>
                  <a:pt x="11366849" y="6620048"/>
                  <a:pt x="10956469" y="6591300"/>
                </a:cubicBezTo>
                <a:cubicBezTo>
                  <a:pt x="10722063" y="6613748"/>
                  <a:pt x="10580370" y="6576774"/>
                  <a:pt x="10483712" y="6591300"/>
                </a:cubicBezTo>
                <a:cubicBezTo>
                  <a:pt x="10387054" y="6605826"/>
                  <a:pt x="9921410" y="6625846"/>
                  <a:pt x="9605734" y="6591300"/>
                </a:cubicBezTo>
                <a:cubicBezTo>
                  <a:pt x="9290058" y="6556754"/>
                  <a:pt x="9237966" y="6579880"/>
                  <a:pt x="8930366" y="6591300"/>
                </a:cubicBezTo>
                <a:cubicBezTo>
                  <a:pt x="8622766" y="6602720"/>
                  <a:pt x="8626430" y="6579152"/>
                  <a:pt x="8457609" y="6591300"/>
                </a:cubicBezTo>
                <a:cubicBezTo>
                  <a:pt x="8288788" y="6603448"/>
                  <a:pt x="7810891" y="6610495"/>
                  <a:pt x="7579631" y="6591300"/>
                </a:cubicBezTo>
                <a:cubicBezTo>
                  <a:pt x="7348371" y="6572105"/>
                  <a:pt x="6878397" y="6574172"/>
                  <a:pt x="6701654" y="6591300"/>
                </a:cubicBezTo>
                <a:cubicBezTo>
                  <a:pt x="6524911" y="6608428"/>
                  <a:pt x="6359252" y="6601043"/>
                  <a:pt x="6228896" y="6591300"/>
                </a:cubicBezTo>
                <a:cubicBezTo>
                  <a:pt x="6098540" y="6581557"/>
                  <a:pt x="5889822" y="6611909"/>
                  <a:pt x="5654834" y="6591300"/>
                </a:cubicBezTo>
                <a:cubicBezTo>
                  <a:pt x="5419846" y="6570691"/>
                  <a:pt x="5252383" y="6606877"/>
                  <a:pt x="4878161" y="6591300"/>
                </a:cubicBezTo>
                <a:cubicBezTo>
                  <a:pt x="4503939" y="6575723"/>
                  <a:pt x="4440546" y="6625522"/>
                  <a:pt x="4101489" y="6591300"/>
                </a:cubicBezTo>
                <a:cubicBezTo>
                  <a:pt x="3762432" y="6557078"/>
                  <a:pt x="3547585" y="6634612"/>
                  <a:pt x="3223511" y="6591300"/>
                </a:cubicBezTo>
                <a:cubicBezTo>
                  <a:pt x="2899437" y="6547988"/>
                  <a:pt x="2956612" y="6589126"/>
                  <a:pt x="2852059" y="6591300"/>
                </a:cubicBezTo>
                <a:cubicBezTo>
                  <a:pt x="2747506" y="6593474"/>
                  <a:pt x="2525896" y="6603687"/>
                  <a:pt x="2379301" y="6591300"/>
                </a:cubicBezTo>
                <a:cubicBezTo>
                  <a:pt x="2232706" y="6578913"/>
                  <a:pt x="1891948" y="6578588"/>
                  <a:pt x="1703934" y="6591300"/>
                </a:cubicBezTo>
                <a:cubicBezTo>
                  <a:pt x="1515920" y="6604012"/>
                  <a:pt x="1132977" y="6603425"/>
                  <a:pt x="825956" y="6591300"/>
                </a:cubicBezTo>
                <a:cubicBezTo>
                  <a:pt x="388956" y="6530096"/>
                  <a:pt x="28980" y="6150296"/>
                  <a:pt x="0" y="5765344"/>
                </a:cubicBezTo>
                <a:cubicBezTo>
                  <a:pt x="27345" y="5543743"/>
                  <a:pt x="6874" y="5289718"/>
                  <a:pt x="0" y="5049133"/>
                </a:cubicBezTo>
                <a:cubicBezTo>
                  <a:pt x="-6874" y="4808548"/>
                  <a:pt x="2361" y="4560975"/>
                  <a:pt x="0" y="4431709"/>
                </a:cubicBezTo>
                <a:cubicBezTo>
                  <a:pt x="-2361" y="4302443"/>
                  <a:pt x="22033" y="4086334"/>
                  <a:pt x="0" y="3962467"/>
                </a:cubicBezTo>
                <a:cubicBezTo>
                  <a:pt x="-22033" y="3838600"/>
                  <a:pt x="-10990" y="3430526"/>
                  <a:pt x="0" y="3295650"/>
                </a:cubicBezTo>
                <a:cubicBezTo>
                  <a:pt x="10990" y="3160774"/>
                  <a:pt x="22462" y="2896351"/>
                  <a:pt x="0" y="2727620"/>
                </a:cubicBezTo>
                <a:cubicBezTo>
                  <a:pt x="-22462" y="2558889"/>
                  <a:pt x="9521" y="2266741"/>
                  <a:pt x="0" y="2110197"/>
                </a:cubicBezTo>
                <a:cubicBezTo>
                  <a:pt x="-9521" y="1953653"/>
                  <a:pt x="893" y="1824657"/>
                  <a:pt x="0" y="1591561"/>
                </a:cubicBezTo>
                <a:cubicBezTo>
                  <a:pt x="-893" y="1358465"/>
                  <a:pt x="-36069" y="1114263"/>
                  <a:pt x="0" y="825956"/>
                </a:cubicBezTo>
                <a:close/>
              </a:path>
              <a:path w="11782425" h="6591300" stroke="0" extrusionOk="0">
                <a:moveTo>
                  <a:pt x="0" y="825956"/>
                </a:moveTo>
                <a:cubicBezTo>
                  <a:pt x="3076" y="463846"/>
                  <a:pt x="412937" y="77094"/>
                  <a:pt x="825956" y="0"/>
                </a:cubicBezTo>
                <a:cubicBezTo>
                  <a:pt x="1156087" y="-31485"/>
                  <a:pt x="1303110" y="13314"/>
                  <a:pt x="1602629" y="0"/>
                </a:cubicBezTo>
                <a:cubicBezTo>
                  <a:pt x="1902148" y="-13314"/>
                  <a:pt x="1923985" y="-7531"/>
                  <a:pt x="2075386" y="0"/>
                </a:cubicBezTo>
                <a:cubicBezTo>
                  <a:pt x="2226787" y="7531"/>
                  <a:pt x="2312409" y="13526"/>
                  <a:pt x="2548143" y="0"/>
                </a:cubicBezTo>
                <a:cubicBezTo>
                  <a:pt x="2783877" y="-13526"/>
                  <a:pt x="2993055" y="28342"/>
                  <a:pt x="3324816" y="0"/>
                </a:cubicBezTo>
                <a:cubicBezTo>
                  <a:pt x="3656577" y="-28342"/>
                  <a:pt x="3660534" y="-2400"/>
                  <a:pt x="3898878" y="0"/>
                </a:cubicBezTo>
                <a:cubicBezTo>
                  <a:pt x="4137222" y="2400"/>
                  <a:pt x="4454159" y="-43424"/>
                  <a:pt x="4776856" y="0"/>
                </a:cubicBezTo>
                <a:cubicBezTo>
                  <a:pt x="5099553" y="43424"/>
                  <a:pt x="5328600" y="39467"/>
                  <a:pt x="5654834" y="0"/>
                </a:cubicBezTo>
                <a:cubicBezTo>
                  <a:pt x="5981068" y="-39467"/>
                  <a:pt x="6170485" y="1441"/>
                  <a:pt x="6431507" y="0"/>
                </a:cubicBezTo>
                <a:cubicBezTo>
                  <a:pt x="6692529" y="-1441"/>
                  <a:pt x="6789616" y="23530"/>
                  <a:pt x="6904264" y="0"/>
                </a:cubicBezTo>
                <a:cubicBezTo>
                  <a:pt x="7018912" y="-23530"/>
                  <a:pt x="7165018" y="13794"/>
                  <a:pt x="7275716" y="0"/>
                </a:cubicBezTo>
                <a:cubicBezTo>
                  <a:pt x="7386414" y="-13794"/>
                  <a:pt x="7921330" y="4494"/>
                  <a:pt x="8153694" y="0"/>
                </a:cubicBezTo>
                <a:cubicBezTo>
                  <a:pt x="8386058" y="-4494"/>
                  <a:pt x="8661237" y="14540"/>
                  <a:pt x="8829061" y="0"/>
                </a:cubicBezTo>
                <a:cubicBezTo>
                  <a:pt x="8996885" y="-14540"/>
                  <a:pt x="9275977" y="19805"/>
                  <a:pt x="9504429" y="0"/>
                </a:cubicBezTo>
                <a:cubicBezTo>
                  <a:pt x="9732881" y="-19805"/>
                  <a:pt x="9870897" y="4413"/>
                  <a:pt x="9977186" y="0"/>
                </a:cubicBezTo>
                <a:cubicBezTo>
                  <a:pt x="10083475" y="-4413"/>
                  <a:pt x="10701638" y="-6463"/>
                  <a:pt x="10956469" y="0"/>
                </a:cubicBezTo>
                <a:cubicBezTo>
                  <a:pt x="11499328" y="19674"/>
                  <a:pt x="11746176" y="357795"/>
                  <a:pt x="11782425" y="825956"/>
                </a:cubicBezTo>
                <a:cubicBezTo>
                  <a:pt x="11780179" y="935009"/>
                  <a:pt x="11787911" y="1234379"/>
                  <a:pt x="11782425" y="1344592"/>
                </a:cubicBezTo>
                <a:cubicBezTo>
                  <a:pt x="11776939" y="1454805"/>
                  <a:pt x="11747693" y="1797041"/>
                  <a:pt x="11782425" y="2060803"/>
                </a:cubicBezTo>
                <a:cubicBezTo>
                  <a:pt x="11817157" y="2324565"/>
                  <a:pt x="11781096" y="2539657"/>
                  <a:pt x="11782425" y="2727620"/>
                </a:cubicBezTo>
                <a:cubicBezTo>
                  <a:pt x="11783754" y="2915583"/>
                  <a:pt x="11764051" y="3159496"/>
                  <a:pt x="11782425" y="3295650"/>
                </a:cubicBezTo>
                <a:cubicBezTo>
                  <a:pt x="11800800" y="3431804"/>
                  <a:pt x="11795261" y="3636177"/>
                  <a:pt x="11782425" y="3814286"/>
                </a:cubicBezTo>
                <a:cubicBezTo>
                  <a:pt x="11769589" y="3992395"/>
                  <a:pt x="11766834" y="4176182"/>
                  <a:pt x="11782425" y="4332921"/>
                </a:cubicBezTo>
                <a:cubicBezTo>
                  <a:pt x="11798016" y="4489661"/>
                  <a:pt x="11761075" y="4736883"/>
                  <a:pt x="11782425" y="5049133"/>
                </a:cubicBezTo>
                <a:cubicBezTo>
                  <a:pt x="11803775" y="5361383"/>
                  <a:pt x="11804052" y="5430192"/>
                  <a:pt x="11782425" y="5765344"/>
                </a:cubicBezTo>
                <a:cubicBezTo>
                  <a:pt x="11778282" y="6208126"/>
                  <a:pt x="11406006" y="6606104"/>
                  <a:pt x="10956469" y="6591300"/>
                </a:cubicBezTo>
                <a:cubicBezTo>
                  <a:pt x="10570799" y="6609786"/>
                  <a:pt x="10383708" y="6605044"/>
                  <a:pt x="10078491" y="6591300"/>
                </a:cubicBezTo>
                <a:cubicBezTo>
                  <a:pt x="9773274" y="6577556"/>
                  <a:pt x="9864481" y="6588244"/>
                  <a:pt x="9707039" y="6591300"/>
                </a:cubicBezTo>
                <a:cubicBezTo>
                  <a:pt x="9549597" y="6594356"/>
                  <a:pt x="9399818" y="6607565"/>
                  <a:pt x="9234282" y="6591300"/>
                </a:cubicBezTo>
                <a:cubicBezTo>
                  <a:pt x="9068746" y="6575035"/>
                  <a:pt x="8922834" y="6572554"/>
                  <a:pt x="8761525" y="6591300"/>
                </a:cubicBezTo>
                <a:cubicBezTo>
                  <a:pt x="8600216" y="6610046"/>
                  <a:pt x="8162043" y="6623710"/>
                  <a:pt x="7984852" y="6591300"/>
                </a:cubicBezTo>
                <a:cubicBezTo>
                  <a:pt x="7807661" y="6558890"/>
                  <a:pt x="7703196" y="6573140"/>
                  <a:pt x="7613400" y="6591300"/>
                </a:cubicBezTo>
                <a:cubicBezTo>
                  <a:pt x="7523604" y="6609460"/>
                  <a:pt x="7284803" y="6575734"/>
                  <a:pt x="7140642" y="6591300"/>
                </a:cubicBezTo>
                <a:cubicBezTo>
                  <a:pt x="6996481" y="6606866"/>
                  <a:pt x="6442178" y="6590915"/>
                  <a:pt x="6262665" y="6591300"/>
                </a:cubicBezTo>
                <a:cubicBezTo>
                  <a:pt x="6083152" y="6591685"/>
                  <a:pt x="6011256" y="6602950"/>
                  <a:pt x="5891213" y="6591300"/>
                </a:cubicBezTo>
                <a:cubicBezTo>
                  <a:pt x="5771170" y="6579650"/>
                  <a:pt x="5689842" y="6608971"/>
                  <a:pt x="5519760" y="6591300"/>
                </a:cubicBezTo>
                <a:cubicBezTo>
                  <a:pt x="5349678" y="6573629"/>
                  <a:pt x="5272932" y="6593349"/>
                  <a:pt x="5148308" y="6591300"/>
                </a:cubicBezTo>
                <a:cubicBezTo>
                  <a:pt x="5023684" y="6589251"/>
                  <a:pt x="4705247" y="6611026"/>
                  <a:pt x="4472941" y="6591300"/>
                </a:cubicBezTo>
                <a:cubicBezTo>
                  <a:pt x="4240635" y="6571574"/>
                  <a:pt x="4128592" y="6567660"/>
                  <a:pt x="3797573" y="6591300"/>
                </a:cubicBezTo>
                <a:cubicBezTo>
                  <a:pt x="3466554" y="6614940"/>
                  <a:pt x="3307397" y="6615911"/>
                  <a:pt x="3122206" y="6591300"/>
                </a:cubicBezTo>
                <a:cubicBezTo>
                  <a:pt x="2937015" y="6566689"/>
                  <a:pt x="2540576" y="6633222"/>
                  <a:pt x="2244228" y="6591300"/>
                </a:cubicBezTo>
                <a:cubicBezTo>
                  <a:pt x="1947880" y="6549378"/>
                  <a:pt x="1722680" y="6599683"/>
                  <a:pt x="1568860" y="6591300"/>
                </a:cubicBezTo>
                <a:cubicBezTo>
                  <a:pt x="1415040" y="6582917"/>
                  <a:pt x="1156353" y="6622781"/>
                  <a:pt x="825956" y="6591300"/>
                </a:cubicBezTo>
                <a:cubicBezTo>
                  <a:pt x="342576" y="6533819"/>
                  <a:pt x="-43978" y="6256110"/>
                  <a:pt x="0" y="5765344"/>
                </a:cubicBezTo>
                <a:cubicBezTo>
                  <a:pt x="16914" y="5622377"/>
                  <a:pt x="-20997" y="5429334"/>
                  <a:pt x="0" y="5147921"/>
                </a:cubicBezTo>
                <a:cubicBezTo>
                  <a:pt x="20997" y="4866508"/>
                  <a:pt x="19059" y="4757648"/>
                  <a:pt x="0" y="4579891"/>
                </a:cubicBezTo>
                <a:cubicBezTo>
                  <a:pt x="-19059" y="4402134"/>
                  <a:pt x="3419" y="4224597"/>
                  <a:pt x="0" y="4110649"/>
                </a:cubicBezTo>
                <a:cubicBezTo>
                  <a:pt x="-3419" y="3996701"/>
                  <a:pt x="-17350" y="3712566"/>
                  <a:pt x="0" y="3542619"/>
                </a:cubicBezTo>
                <a:cubicBezTo>
                  <a:pt x="17350" y="3372672"/>
                  <a:pt x="-4957" y="3202038"/>
                  <a:pt x="0" y="3023984"/>
                </a:cubicBezTo>
                <a:cubicBezTo>
                  <a:pt x="4957" y="2845930"/>
                  <a:pt x="9404" y="2749843"/>
                  <a:pt x="0" y="2554742"/>
                </a:cubicBezTo>
                <a:cubicBezTo>
                  <a:pt x="-9404" y="2359641"/>
                  <a:pt x="28752" y="2049588"/>
                  <a:pt x="0" y="1838531"/>
                </a:cubicBezTo>
                <a:cubicBezTo>
                  <a:pt x="-28752" y="1627474"/>
                  <a:pt x="35182" y="1093789"/>
                  <a:pt x="0" y="825956"/>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E054C3BA-C176-CC9F-7F53-A35046E7C3F9}"/>
              </a:ext>
            </a:extLst>
          </p:cNvPr>
          <p:cNvSpPr/>
          <p:nvPr/>
        </p:nvSpPr>
        <p:spPr>
          <a:xfrm>
            <a:off x="143608" y="369569"/>
            <a:ext cx="4485541" cy="1678729"/>
          </a:xfrm>
          <a:prstGeom prst="rect">
            <a:avLst/>
          </a:prstGeom>
        </p:spPr>
        <p:txBody>
          <a:bodyPr wrap="square">
            <a:spAutoFit/>
          </a:bodyPr>
          <a:lstStyle/>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Anh em mèo trắng</a:t>
            </a:r>
          </a:p>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Vác giỏ đi câu</a:t>
            </a:r>
          </a:p>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Em ngồi bờ ao</a:t>
            </a:r>
          </a:p>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Anh ra sông cái.</a:t>
            </a:r>
          </a:p>
        </p:txBody>
      </p:sp>
      <p:sp>
        <p:nvSpPr>
          <p:cNvPr id="6" name="Rectangle 5">
            <a:extLst>
              <a:ext uri="{FF2B5EF4-FFF2-40B4-BE49-F238E27FC236}">
                <a16:creationId xmlns:a16="http://schemas.microsoft.com/office/drawing/2014/main" id="{B47BFC97-0090-24CF-38E5-73FE96B2E464}"/>
              </a:ext>
            </a:extLst>
          </p:cNvPr>
          <p:cNvSpPr/>
          <p:nvPr/>
        </p:nvSpPr>
        <p:spPr>
          <a:xfrm>
            <a:off x="95983" y="2150744"/>
            <a:ext cx="4485541" cy="2897524"/>
          </a:xfrm>
          <a:prstGeom prst="rect">
            <a:avLst/>
          </a:prstGeom>
        </p:spPr>
        <p:txBody>
          <a:bodyPr wrap="square">
            <a:spAutoFit/>
          </a:bodyPr>
          <a:lstStyle/>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Hiu hiu gió thổi</a:t>
            </a:r>
          </a:p>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Buồn ngủ quá chừng</a:t>
            </a:r>
          </a:p>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Mèo anh ngả lưng</a:t>
            </a:r>
          </a:p>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Ngủ luôn một giấc</a:t>
            </a:r>
          </a:p>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Lòng riêng thầm nhắc</a:t>
            </a:r>
          </a:p>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Đã có em rồi</a:t>
            </a:r>
            <a:r>
              <a:rPr kumimoji="0" lang="en-US"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p:txBody>
      </p:sp>
      <p:sp>
        <p:nvSpPr>
          <p:cNvPr id="8" name="Rectangle 7">
            <a:extLst>
              <a:ext uri="{FF2B5EF4-FFF2-40B4-BE49-F238E27FC236}">
                <a16:creationId xmlns:a16="http://schemas.microsoft.com/office/drawing/2014/main" id="{DCC1697E-7568-EFE2-F74D-96041FE4E495}"/>
              </a:ext>
            </a:extLst>
          </p:cNvPr>
          <p:cNvSpPr/>
          <p:nvPr/>
        </p:nvSpPr>
        <p:spPr>
          <a:xfrm>
            <a:off x="95983" y="4760594"/>
            <a:ext cx="4485541" cy="1695144"/>
          </a:xfrm>
          <a:prstGeom prst="rect">
            <a:avLst/>
          </a:prstGeom>
        </p:spPr>
        <p:txBody>
          <a:bodyPr wrap="square">
            <a:spAutoFit/>
          </a:bodyPr>
          <a:lstStyle/>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Mèo em đang ngồi</a:t>
            </a:r>
          </a:p>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Thấy bầy thỏ bạn</a:t>
            </a:r>
          </a:p>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Đùa chơi múa lượn</a:t>
            </a:r>
          </a:p>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Vui quá là vui</a:t>
            </a:r>
            <a:r>
              <a:rPr kumimoji="0" lang="en-US"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p:txBody>
      </p:sp>
      <p:sp>
        <p:nvSpPr>
          <p:cNvPr id="9" name="Rectangle 8">
            <a:extLst>
              <a:ext uri="{FF2B5EF4-FFF2-40B4-BE49-F238E27FC236}">
                <a16:creationId xmlns:a16="http://schemas.microsoft.com/office/drawing/2014/main" id="{FD829D46-A7FD-56D1-08B5-E6AB39DC4014}"/>
              </a:ext>
            </a:extLst>
          </p:cNvPr>
          <p:cNvSpPr/>
          <p:nvPr/>
        </p:nvSpPr>
        <p:spPr>
          <a:xfrm>
            <a:off x="4144108" y="960119"/>
            <a:ext cx="4485541" cy="1695144"/>
          </a:xfrm>
          <a:prstGeom prst="rect">
            <a:avLst/>
          </a:prstGeom>
        </p:spPr>
        <p:txBody>
          <a:bodyPr wrap="square">
            <a:spAutoFit/>
          </a:bodyPr>
          <a:lstStyle/>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Mèo nghĩ: Ồ thôi</a:t>
            </a:r>
          </a:p>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Anh câu cũng đủ</a:t>
            </a:r>
          </a:p>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Nghĩ rồi hớn hở</a:t>
            </a:r>
          </a:p>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Nhập bọn vui chơi</a:t>
            </a:r>
            <a:r>
              <a:rPr kumimoji="0" lang="en-US"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p:txBody>
      </p:sp>
      <p:sp>
        <p:nvSpPr>
          <p:cNvPr id="10" name="Rectangle 9">
            <a:extLst>
              <a:ext uri="{FF2B5EF4-FFF2-40B4-BE49-F238E27FC236}">
                <a16:creationId xmlns:a16="http://schemas.microsoft.com/office/drawing/2014/main" id="{D4F36D1B-397A-6E0F-EAE8-2DF7E7726C69}"/>
              </a:ext>
            </a:extLst>
          </p:cNvPr>
          <p:cNvSpPr/>
          <p:nvPr/>
        </p:nvSpPr>
        <p:spPr>
          <a:xfrm>
            <a:off x="4153633" y="2827019"/>
            <a:ext cx="4485541" cy="2491259"/>
          </a:xfrm>
          <a:prstGeom prst="rect">
            <a:avLst/>
          </a:prstGeom>
        </p:spPr>
        <p:txBody>
          <a:bodyPr wrap="square">
            <a:spAutoFit/>
          </a:bodyPr>
          <a:lstStyle/>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Lúc ông mặt trời</a:t>
            </a:r>
          </a:p>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Xuống núi đi ngủ</a:t>
            </a:r>
          </a:p>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Đôi mèo hối hả</a:t>
            </a:r>
          </a:p>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Quay về lều tranh</a:t>
            </a:r>
          </a:p>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Giỏ em, giỏ anh</a:t>
            </a:r>
          </a:p>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Không con cá nhỏ…</a:t>
            </a:r>
          </a:p>
        </p:txBody>
      </p:sp>
      <p:sp>
        <p:nvSpPr>
          <p:cNvPr id="11" name="Rectangle 10">
            <a:extLst>
              <a:ext uri="{FF2B5EF4-FFF2-40B4-BE49-F238E27FC236}">
                <a16:creationId xmlns:a16="http://schemas.microsoft.com/office/drawing/2014/main" id="{6C972ED6-0E9C-6501-FAAE-02919B25555A}"/>
              </a:ext>
            </a:extLst>
          </p:cNvPr>
          <p:cNvSpPr/>
          <p:nvPr/>
        </p:nvSpPr>
        <p:spPr>
          <a:xfrm>
            <a:off x="5772883" y="5208269"/>
            <a:ext cx="4485541" cy="469167"/>
          </a:xfrm>
          <a:prstGeom prst="rect">
            <a:avLst/>
          </a:prstGeom>
        </p:spPr>
        <p:txBody>
          <a:bodyPr wrap="square">
            <a:spAutoFit/>
          </a:bodyPr>
          <a:lstStyle/>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Thái</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Hoàng</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Linh)</a:t>
            </a:r>
            <a:endPar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0149E80B-0CD3-5AEF-9282-3AA179038A53}"/>
              </a:ext>
            </a:extLst>
          </p:cNvPr>
          <p:cNvPicPr>
            <a:picLocks noChangeAspect="1"/>
          </p:cNvPicPr>
          <p:nvPr/>
        </p:nvPicPr>
        <p:blipFill>
          <a:blip r:embed="rId3"/>
          <a:stretch>
            <a:fillRect/>
          </a:stretch>
        </p:blipFill>
        <p:spPr>
          <a:xfrm>
            <a:off x="3615886" y="236951"/>
            <a:ext cx="4255377" cy="707197"/>
          </a:xfrm>
          <a:prstGeom prst="rect">
            <a:avLst/>
          </a:prstGeom>
        </p:spPr>
      </p:pic>
      <p:pic>
        <p:nvPicPr>
          <p:cNvPr id="17" name="Picture 16">
            <a:extLst>
              <a:ext uri="{FF2B5EF4-FFF2-40B4-BE49-F238E27FC236}">
                <a16:creationId xmlns:a16="http://schemas.microsoft.com/office/drawing/2014/main" id="{E5831EEF-81BE-991D-6244-B5DF853E1211}"/>
              </a:ext>
            </a:extLst>
          </p:cNvPr>
          <p:cNvPicPr>
            <a:picLocks noChangeAspect="1"/>
          </p:cNvPicPr>
          <p:nvPr/>
        </p:nvPicPr>
        <p:blipFill>
          <a:blip r:embed="rId4"/>
          <a:stretch>
            <a:fillRect/>
          </a:stretch>
        </p:blipFill>
        <p:spPr>
          <a:xfrm>
            <a:off x="7220898" y="209758"/>
            <a:ext cx="4517913" cy="40193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a:extLst>
              <a:ext uri="{FF2B5EF4-FFF2-40B4-BE49-F238E27FC236}">
                <a16:creationId xmlns:a16="http://schemas.microsoft.com/office/drawing/2014/main" id="{8CC91868-C72F-4DB4-F50D-F181E92494CE}"/>
              </a:ext>
            </a:extLst>
          </p:cNvPr>
          <p:cNvPicPr>
            <a:picLocks noChangeAspect="1"/>
          </p:cNvPicPr>
          <p:nvPr/>
        </p:nvPicPr>
        <p:blipFill>
          <a:blip r:embed="rId5"/>
          <a:stretch>
            <a:fillRect/>
          </a:stretch>
        </p:blipFill>
        <p:spPr>
          <a:xfrm>
            <a:off x="9105900" y="4195762"/>
            <a:ext cx="2633662" cy="23479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Rectangle: Rounded Corners 12">
            <a:extLst>
              <a:ext uri="{FF2B5EF4-FFF2-40B4-BE49-F238E27FC236}">
                <a16:creationId xmlns:a16="http://schemas.microsoft.com/office/drawing/2014/main" id="{1E3B98BF-6B54-3DBC-50BA-AAD9EF8E0141}"/>
              </a:ext>
            </a:extLst>
          </p:cNvPr>
          <p:cNvSpPr/>
          <p:nvPr/>
        </p:nvSpPr>
        <p:spPr>
          <a:xfrm>
            <a:off x="9338873" y="209758"/>
            <a:ext cx="2525902" cy="462331"/>
          </a:xfrm>
          <a:prstGeom prst="roundRect">
            <a:avLst/>
          </a:prstGeom>
          <a:solidFill>
            <a:schemeClr val="accent1">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219170">
              <a:buClr>
                <a:srgbClr val="000000"/>
              </a:buClr>
            </a:pPr>
            <a:r>
              <a:rPr lang="en-US" sz="3200" kern="0" dirty="0" err="1">
                <a:solidFill>
                  <a:srgbClr val="FFFFFF"/>
                </a:solidFill>
                <a:latin typeface="Times New Roman" panose="02020603050405020304" pitchFamily="18" charset="0"/>
                <a:cs typeface="Times New Roman" panose="02020603050405020304" pitchFamily="18" charset="0"/>
                <a:sym typeface="Arial"/>
              </a:rPr>
              <a:t>Đọc</a:t>
            </a:r>
            <a:r>
              <a:rPr lang="en-US" sz="3200" kern="0" dirty="0">
                <a:solidFill>
                  <a:srgbClr val="FFFFFF"/>
                </a:solidFill>
                <a:latin typeface="Times New Roman" panose="02020603050405020304" pitchFamily="18" charset="0"/>
                <a:cs typeface="Times New Roman" panose="02020603050405020304" pitchFamily="18" charset="0"/>
                <a:sym typeface="Arial"/>
              </a:rPr>
              <a:t> </a:t>
            </a:r>
            <a:r>
              <a:rPr lang="en-US" sz="3200" kern="0" dirty="0" err="1">
                <a:solidFill>
                  <a:srgbClr val="FFFFFF"/>
                </a:solidFill>
                <a:latin typeface="Times New Roman" panose="02020603050405020304" pitchFamily="18" charset="0"/>
                <a:cs typeface="Times New Roman" panose="02020603050405020304" pitchFamily="18" charset="0"/>
                <a:sym typeface="Arial"/>
              </a:rPr>
              <a:t>nối</a:t>
            </a:r>
            <a:r>
              <a:rPr lang="en-US" sz="3200" kern="0" dirty="0">
                <a:solidFill>
                  <a:srgbClr val="FFFFFF"/>
                </a:solidFill>
                <a:latin typeface="Times New Roman" panose="02020603050405020304" pitchFamily="18" charset="0"/>
                <a:cs typeface="Times New Roman" panose="02020603050405020304" pitchFamily="18" charset="0"/>
                <a:sym typeface="Arial"/>
              </a:rPr>
              <a:t> </a:t>
            </a:r>
            <a:r>
              <a:rPr lang="en-US" sz="3200" kern="0" dirty="0" err="1">
                <a:solidFill>
                  <a:srgbClr val="FFFFFF"/>
                </a:solidFill>
                <a:latin typeface="Times New Roman" panose="02020603050405020304" pitchFamily="18" charset="0"/>
                <a:cs typeface="Times New Roman" panose="02020603050405020304" pitchFamily="18" charset="0"/>
                <a:sym typeface="Arial"/>
              </a:rPr>
              <a:t>tiếp</a:t>
            </a:r>
            <a:r>
              <a:rPr lang="en-US" sz="3200" kern="0" dirty="0">
                <a:solidFill>
                  <a:srgbClr val="FFFFFF"/>
                </a:solidFill>
                <a:latin typeface="Times New Roman" panose="02020603050405020304" pitchFamily="18" charset="0"/>
                <a:cs typeface="Times New Roman" panose="02020603050405020304" pitchFamily="18" charset="0"/>
                <a:sym typeface="Arial"/>
              </a:rPr>
              <a:t> </a:t>
            </a:r>
          </a:p>
        </p:txBody>
      </p:sp>
      <p:sp>
        <p:nvSpPr>
          <p:cNvPr id="2" name="Oval 1">
            <a:extLst>
              <a:ext uri="{FF2B5EF4-FFF2-40B4-BE49-F238E27FC236}">
                <a16:creationId xmlns:a16="http://schemas.microsoft.com/office/drawing/2014/main" id="{4708AE4F-13E6-8A1D-BE38-49654D97EE6E}"/>
              </a:ext>
            </a:extLst>
          </p:cNvPr>
          <p:cNvSpPr/>
          <p:nvPr/>
        </p:nvSpPr>
        <p:spPr>
          <a:xfrm>
            <a:off x="223872" y="404736"/>
            <a:ext cx="371289" cy="389512"/>
          </a:xfrm>
          <a:prstGeom prst="ellipse">
            <a:avLst/>
          </a:prstGeom>
          <a:solidFill>
            <a:srgbClr val="00B05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b="1" dirty="0">
                <a:solidFill>
                  <a:schemeClr val="tx1"/>
                </a:solidFill>
                <a:latin typeface="Times New Roman" panose="02020603050405020304" pitchFamily="18" charset="0"/>
                <a:cs typeface="Times New Roman" panose="02020603050405020304" pitchFamily="18" charset="0"/>
              </a:rPr>
              <a:t>1</a:t>
            </a:r>
          </a:p>
        </p:txBody>
      </p:sp>
      <p:sp>
        <p:nvSpPr>
          <p:cNvPr id="14" name="Oval 13">
            <a:extLst>
              <a:ext uri="{FF2B5EF4-FFF2-40B4-BE49-F238E27FC236}">
                <a16:creationId xmlns:a16="http://schemas.microsoft.com/office/drawing/2014/main" id="{FD4E375C-04DE-21BB-786D-A7ECF494E6CD}"/>
              </a:ext>
            </a:extLst>
          </p:cNvPr>
          <p:cNvSpPr/>
          <p:nvPr/>
        </p:nvSpPr>
        <p:spPr>
          <a:xfrm>
            <a:off x="223872" y="2159557"/>
            <a:ext cx="371289" cy="389512"/>
          </a:xfrm>
          <a:prstGeom prst="ellipse">
            <a:avLst/>
          </a:prstGeom>
          <a:solidFill>
            <a:srgbClr val="00B05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b="1" dirty="0">
                <a:solidFill>
                  <a:schemeClr val="tx1"/>
                </a:solidFill>
                <a:latin typeface="Times New Roman" panose="02020603050405020304" pitchFamily="18" charset="0"/>
                <a:cs typeface="Times New Roman" panose="02020603050405020304" pitchFamily="18" charset="0"/>
              </a:rPr>
              <a:t>2</a:t>
            </a:r>
          </a:p>
        </p:txBody>
      </p:sp>
      <p:sp>
        <p:nvSpPr>
          <p:cNvPr id="15" name="Oval 14">
            <a:extLst>
              <a:ext uri="{FF2B5EF4-FFF2-40B4-BE49-F238E27FC236}">
                <a16:creationId xmlns:a16="http://schemas.microsoft.com/office/drawing/2014/main" id="{0497DB33-2F14-CE7F-3830-58D44411BF68}"/>
              </a:ext>
            </a:extLst>
          </p:cNvPr>
          <p:cNvSpPr/>
          <p:nvPr/>
        </p:nvSpPr>
        <p:spPr>
          <a:xfrm>
            <a:off x="223871" y="4862325"/>
            <a:ext cx="371289" cy="389512"/>
          </a:xfrm>
          <a:prstGeom prst="ellipse">
            <a:avLst/>
          </a:prstGeom>
          <a:solidFill>
            <a:srgbClr val="00B05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b="1" dirty="0">
                <a:solidFill>
                  <a:schemeClr val="tx1"/>
                </a:solidFill>
                <a:latin typeface="Times New Roman" panose="02020603050405020304" pitchFamily="18" charset="0"/>
                <a:cs typeface="Times New Roman" panose="02020603050405020304" pitchFamily="18" charset="0"/>
              </a:rPr>
              <a:t>3</a:t>
            </a:r>
          </a:p>
        </p:txBody>
      </p:sp>
      <p:sp>
        <p:nvSpPr>
          <p:cNvPr id="16" name="Oval 15">
            <a:extLst>
              <a:ext uri="{FF2B5EF4-FFF2-40B4-BE49-F238E27FC236}">
                <a16:creationId xmlns:a16="http://schemas.microsoft.com/office/drawing/2014/main" id="{17D1779F-E169-9395-D042-45DDD6BDC770}"/>
              </a:ext>
            </a:extLst>
          </p:cNvPr>
          <p:cNvSpPr/>
          <p:nvPr/>
        </p:nvSpPr>
        <p:spPr>
          <a:xfrm>
            <a:off x="4210235" y="1050827"/>
            <a:ext cx="371289" cy="389512"/>
          </a:xfrm>
          <a:prstGeom prst="ellipse">
            <a:avLst/>
          </a:prstGeom>
          <a:solidFill>
            <a:srgbClr val="00B05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b="1" dirty="0">
                <a:solidFill>
                  <a:schemeClr val="tx1"/>
                </a:solidFill>
                <a:latin typeface="Times New Roman" panose="02020603050405020304" pitchFamily="18" charset="0"/>
                <a:cs typeface="Times New Roman" panose="02020603050405020304" pitchFamily="18" charset="0"/>
              </a:rPr>
              <a:t>4</a:t>
            </a:r>
          </a:p>
        </p:txBody>
      </p:sp>
      <p:sp>
        <p:nvSpPr>
          <p:cNvPr id="20" name="Oval 19">
            <a:extLst>
              <a:ext uri="{FF2B5EF4-FFF2-40B4-BE49-F238E27FC236}">
                <a16:creationId xmlns:a16="http://schemas.microsoft.com/office/drawing/2014/main" id="{BE7808C5-BA3F-7363-7343-7B2622985DB1}"/>
              </a:ext>
            </a:extLst>
          </p:cNvPr>
          <p:cNvSpPr/>
          <p:nvPr/>
        </p:nvSpPr>
        <p:spPr>
          <a:xfrm>
            <a:off x="4210234" y="2848147"/>
            <a:ext cx="371289" cy="389512"/>
          </a:xfrm>
          <a:prstGeom prst="ellipse">
            <a:avLst/>
          </a:prstGeom>
          <a:solidFill>
            <a:srgbClr val="00B05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b="1" dirty="0">
                <a:solidFill>
                  <a:schemeClr val="tx1"/>
                </a:solidFill>
                <a:latin typeface="Times New Roman" panose="02020603050405020304" pitchFamily="18" charset="0"/>
                <a:cs typeface="Times New Roman" panose="02020603050405020304" pitchFamily="18" charset="0"/>
              </a:rPr>
              <a:t>5</a:t>
            </a:r>
          </a:p>
        </p:txBody>
      </p:sp>
    </p:spTree>
    <p:extLst>
      <p:ext uri="{BB962C8B-B14F-4D97-AF65-F5344CB8AC3E}">
        <p14:creationId xmlns:p14="http://schemas.microsoft.com/office/powerpoint/2010/main" val="3524371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childTnLst>
                                </p:cTn>
                              </p:par>
                              <p:par>
                                <p:cTn id="10" presetID="2" presetClass="entr" presetSubtype="4"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fill="hold"/>
                                        <p:tgtEl>
                                          <p:spTgt spid="12"/>
                                        </p:tgtEl>
                                        <p:attrNameLst>
                                          <p:attrName>ppt_x</p:attrName>
                                        </p:attrNameLst>
                                      </p:cBhvr>
                                      <p:tavLst>
                                        <p:tav tm="0">
                                          <p:val>
                                            <p:strVal val="#ppt_x"/>
                                          </p:val>
                                        </p:tav>
                                        <p:tav tm="100000">
                                          <p:val>
                                            <p:strVal val="#ppt_x"/>
                                          </p:val>
                                        </p:tav>
                                      </p:tavLst>
                                    </p:anim>
                                    <p:anim calcmode="lin" valueType="num">
                                      <p:cBhvr additive="base">
                                        <p:cTn id="37" dur="500" fill="hold"/>
                                        <p:tgtEl>
                                          <p:spTgt spid="12"/>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additive="base">
                                        <p:cTn id="40" dur="500" fill="hold"/>
                                        <p:tgtEl>
                                          <p:spTgt spid="17"/>
                                        </p:tgtEl>
                                        <p:attrNameLst>
                                          <p:attrName>ppt_x</p:attrName>
                                        </p:attrNameLst>
                                      </p:cBhvr>
                                      <p:tavLst>
                                        <p:tav tm="0">
                                          <p:val>
                                            <p:strVal val="#ppt_x"/>
                                          </p:val>
                                        </p:tav>
                                        <p:tav tm="100000">
                                          <p:val>
                                            <p:strVal val="#ppt_x"/>
                                          </p:val>
                                        </p:tav>
                                      </p:tavLst>
                                    </p:anim>
                                    <p:anim calcmode="lin" valueType="num">
                                      <p:cBhvr additive="base">
                                        <p:cTn id="41" dur="500" fill="hold"/>
                                        <p:tgtEl>
                                          <p:spTgt spid="17"/>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additive="base">
                                        <p:cTn id="44" dur="500" fill="hold"/>
                                        <p:tgtEl>
                                          <p:spTgt spid="19"/>
                                        </p:tgtEl>
                                        <p:attrNameLst>
                                          <p:attrName>ppt_x</p:attrName>
                                        </p:attrNameLst>
                                      </p:cBhvr>
                                      <p:tavLst>
                                        <p:tav tm="0">
                                          <p:val>
                                            <p:strVal val="#ppt_x"/>
                                          </p:val>
                                        </p:tav>
                                        <p:tav tm="100000">
                                          <p:val>
                                            <p:strVal val="#ppt_x"/>
                                          </p:val>
                                        </p:tav>
                                      </p:tavLst>
                                    </p:anim>
                                    <p:anim calcmode="lin" valueType="num">
                                      <p:cBhvr additive="base">
                                        <p:cTn id="4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fade">
                                      <p:cBhvr>
                                        <p:cTn id="50" dur="500"/>
                                        <p:tgtEl>
                                          <p:spTgt spid="2"/>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500"/>
                                        <p:tgtEl>
                                          <p:spTgt spid="14"/>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500"/>
                                        <p:tgtEl>
                                          <p:spTgt spid="15"/>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500"/>
                                        <p:tgtEl>
                                          <p:spTgt spid="1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6" grpId="0"/>
      <p:bldP spid="8" grpId="0"/>
      <p:bldP spid="9" grpId="0"/>
      <p:bldP spid="10" grpId="0"/>
      <p:bldP spid="11" grpId="0"/>
      <p:bldP spid="13" grpId="0" animBg="1"/>
      <p:bldP spid="2" grpId="0" animBg="1"/>
      <p:bldP spid="14" grpId="0" animBg="1"/>
      <p:bldP spid="15" grpId="0" animBg="1"/>
      <p:bldP spid="16"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226112"/>
            <a:ext cx="4571989" cy="523220"/>
          </a:xfrm>
          <a:prstGeom prst="rect">
            <a:avLst/>
          </a:prstGeom>
          <a:noFill/>
        </p:spPr>
        <p:txBody>
          <a:bodyPr wrap="square" lIns="91438" tIns="45720" rIns="91438" bIns="45720" rtlCol="0">
            <a:spAutoFit/>
          </a:bodyPr>
          <a:lstStyle/>
          <a:p>
            <a:r>
              <a:rPr lang="en-US" sz="2800" b="1" dirty="0">
                <a:solidFill>
                  <a:srgbClr val="0000FF"/>
                </a:solidFill>
                <a:latin typeface="Times New Roman" pitchFamily="18" charset="0"/>
                <a:cs typeface="Times New Roman" pitchFamily="18" charset="0"/>
              </a:rPr>
              <a:t>I. </a:t>
            </a:r>
            <a:r>
              <a:rPr lang="en-US" sz="2800" b="1" dirty="0" err="1">
                <a:solidFill>
                  <a:srgbClr val="0000FF"/>
                </a:solidFill>
                <a:latin typeface="Times New Roman" pitchFamily="18" charset="0"/>
                <a:cs typeface="Times New Roman" pitchFamily="18" charset="0"/>
              </a:rPr>
              <a:t>Đọc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văn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bản</a:t>
            </a:r>
            <a:r>
              <a:rPr lang="en-US" sz="2800" b="1" dirty="0">
                <a:solidFill>
                  <a:srgbClr val="0000FF"/>
                </a:solidFill>
                <a:latin typeface="Times New Roman" pitchFamily="18" charset="0"/>
                <a:cs typeface="Times New Roman" pitchFamily="18" charset="0"/>
              </a:rPr>
              <a:t>.</a:t>
            </a:r>
            <a:endParaRPr lang="vi-VN" sz="2800" b="1" dirty="0">
              <a:solidFill>
                <a:srgbClr val="0000FF"/>
              </a:solidFill>
              <a:latin typeface="Times New Roman" pitchFamily="18" charset="0"/>
              <a:cs typeface="Times New Roman" pitchFamily="18" charset="0"/>
            </a:endParaRPr>
          </a:p>
        </p:txBody>
      </p:sp>
      <p:sp>
        <p:nvSpPr>
          <p:cNvPr id="6" name="TextBox 5"/>
          <p:cNvSpPr txBox="1"/>
          <p:nvPr/>
        </p:nvSpPr>
        <p:spPr>
          <a:xfrm>
            <a:off x="0" y="2811602"/>
            <a:ext cx="5619747" cy="523220"/>
          </a:xfrm>
          <a:prstGeom prst="rect">
            <a:avLst/>
          </a:prstGeom>
          <a:noFill/>
        </p:spPr>
        <p:txBody>
          <a:bodyPr wrap="square" lIns="91438" tIns="45720" rIns="91438" bIns="45720" rtlCol="0">
            <a:spAutoFit/>
          </a:bodyPr>
          <a:lstStyle/>
          <a:p>
            <a:r>
              <a:rPr lang="en-US" sz="2800" b="1" dirty="0">
                <a:solidFill>
                  <a:srgbClr val="008000"/>
                </a:solidFill>
                <a:latin typeface="Times New Roman" pitchFamily="18" charset="0"/>
                <a:ea typeface="Tahoma" panose="020B0604030504040204" pitchFamily="34" charset="0"/>
                <a:cs typeface="Times New Roman" pitchFamily="18" charset="0"/>
              </a:rPr>
              <a:t>* </a:t>
            </a:r>
            <a:r>
              <a:rPr lang="en-US" sz="2800" b="1" dirty="0" err="1">
                <a:solidFill>
                  <a:srgbClr val="008000"/>
                </a:solidFill>
                <a:latin typeface="Times New Roman" pitchFamily="18" charset="0"/>
                <a:ea typeface="Tahoma" panose="020B0604030504040204" pitchFamily="34" charset="0"/>
                <a:cs typeface="Times New Roman" pitchFamily="18" charset="0"/>
              </a:rPr>
              <a:t>Luyện</a:t>
            </a:r>
            <a:r>
              <a:rPr lang="en-US" sz="2800" b="1" dirty="0">
                <a:solidFill>
                  <a:srgbClr val="008000"/>
                </a:solidFill>
                <a:latin typeface="Times New Roman" pitchFamily="18" charset="0"/>
                <a:ea typeface="Tahoma" panose="020B0604030504040204" pitchFamily="34" charset="0"/>
                <a:cs typeface="Times New Roman" pitchFamily="18" charset="0"/>
              </a:rPr>
              <a:t> </a:t>
            </a:r>
            <a:r>
              <a:rPr lang="en-US" sz="2800" b="1" dirty="0" err="1">
                <a:solidFill>
                  <a:srgbClr val="008000"/>
                </a:solidFill>
                <a:latin typeface="Times New Roman" pitchFamily="18" charset="0"/>
                <a:ea typeface="Tahoma" panose="020B0604030504040204" pitchFamily="34" charset="0"/>
                <a:cs typeface="Times New Roman" pitchFamily="18" charset="0"/>
              </a:rPr>
              <a:t>đọc</a:t>
            </a:r>
            <a:r>
              <a:rPr lang="en-US" sz="2800" b="1" dirty="0">
                <a:solidFill>
                  <a:srgbClr val="008000"/>
                </a:solidFill>
                <a:latin typeface="Times New Roman" pitchFamily="18" charset="0"/>
                <a:ea typeface="Tahoma" panose="020B0604030504040204" pitchFamily="34" charset="0"/>
                <a:cs typeface="Times New Roman" pitchFamily="18" charset="0"/>
              </a:rPr>
              <a:t> </a:t>
            </a:r>
            <a:r>
              <a:rPr lang="en-US" sz="2800" b="1" dirty="0" err="1">
                <a:solidFill>
                  <a:srgbClr val="008000"/>
                </a:solidFill>
                <a:latin typeface="Times New Roman" pitchFamily="18" charset="0"/>
                <a:ea typeface="Tahoma" panose="020B0604030504040204" pitchFamily="34" charset="0"/>
                <a:cs typeface="Times New Roman" pitchFamily="18" charset="0"/>
              </a:rPr>
              <a:t>câu</a:t>
            </a:r>
            <a:r>
              <a:rPr lang="en-US" sz="2800" b="1" dirty="0">
                <a:solidFill>
                  <a:srgbClr val="008000"/>
                </a:solidFill>
                <a:latin typeface="Times New Roman" pitchFamily="18" charset="0"/>
                <a:ea typeface="Tahoma" panose="020B0604030504040204" pitchFamily="34" charset="0"/>
                <a:cs typeface="Times New Roman" pitchFamily="18" charset="0"/>
              </a:rPr>
              <a:t>: </a:t>
            </a:r>
          </a:p>
        </p:txBody>
      </p:sp>
      <p:sp>
        <p:nvSpPr>
          <p:cNvPr id="7" name="TextBox 6"/>
          <p:cNvSpPr txBox="1"/>
          <p:nvPr/>
        </p:nvSpPr>
        <p:spPr>
          <a:xfrm>
            <a:off x="0" y="1749557"/>
            <a:ext cx="7143757" cy="523220"/>
          </a:xfrm>
          <a:prstGeom prst="rect">
            <a:avLst/>
          </a:prstGeom>
          <a:noFill/>
        </p:spPr>
        <p:txBody>
          <a:bodyPr wrap="square" lIns="91438" tIns="45720" rIns="91438" bIns="45720" rtlCol="0">
            <a:spAutoFit/>
          </a:bodyPr>
          <a:lstStyle/>
          <a:p>
            <a:r>
              <a:rPr lang="en-US" sz="2800" b="1" dirty="0">
                <a:solidFill>
                  <a:srgbClr val="008000"/>
                </a:solidFill>
                <a:latin typeface="Times New Roman" pitchFamily="18" charset="0"/>
                <a:ea typeface="Tahoma" panose="020B0604030504040204" pitchFamily="34" charset="0"/>
                <a:cs typeface="Times New Roman" pitchFamily="18" charset="0"/>
              </a:rPr>
              <a:t>* </a:t>
            </a:r>
            <a:r>
              <a:rPr lang="en-US" sz="2800" b="1" dirty="0" err="1">
                <a:solidFill>
                  <a:srgbClr val="008000"/>
                </a:solidFill>
                <a:latin typeface="Times New Roman" pitchFamily="18" charset="0"/>
                <a:ea typeface="Tahoma" panose="020B0604030504040204" pitchFamily="34" charset="0"/>
                <a:cs typeface="Times New Roman" pitchFamily="18" charset="0"/>
              </a:rPr>
              <a:t>Luyện</a:t>
            </a:r>
            <a:r>
              <a:rPr lang="en-US" sz="2800" b="1" dirty="0">
                <a:solidFill>
                  <a:srgbClr val="008000"/>
                </a:solidFill>
                <a:latin typeface="Times New Roman" pitchFamily="18" charset="0"/>
                <a:ea typeface="Tahoma" panose="020B0604030504040204" pitchFamily="34" charset="0"/>
                <a:cs typeface="Times New Roman" pitchFamily="18" charset="0"/>
              </a:rPr>
              <a:t> </a:t>
            </a:r>
            <a:r>
              <a:rPr lang="en-US" sz="2800" b="1" dirty="0" err="1">
                <a:solidFill>
                  <a:srgbClr val="008000"/>
                </a:solidFill>
                <a:latin typeface="Times New Roman" pitchFamily="18" charset="0"/>
                <a:ea typeface="Tahoma" panose="020B0604030504040204" pitchFamily="34" charset="0"/>
                <a:cs typeface="Times New Roman" pitchFamily="18" charset="0"/>
              </a:rPr>
              <a:t>đọc</a:t>
            </a:r>
            <a:r>
              <a:rPr lang="en-US" sz="2800" b="1" dirty="0">
                <a:solidFill>
                  <a:srgbClr val="008000"/>
                </a:solidFill>
                <a:latin typeface="Times New Roman" pitchFamily="18" charset="0"/>
                <a:ea typeface="Tahoma" panose="020B0604030504040204" pitchFamily="34" charset="0"/>
                <a:cs typeface="Times New Roman" pitchFamily="18" charset="0"/>
              </a:rPr>
              <a:t> </a:t>
            </a:r>
            <a:r>
              <a:rPr lang="en-US" sz="2800" b="1" dirty="0" err="1">
                <a:solidFill>
                  <a:srgbClr val="008000"/>
                </a:solidFill>
                <a:latin typeface="Times New Roman" pitchFamily="18" charset="0"/>
                <a:ea typeface="Tahoma" panose="020B0604030504040204" pitchFamily="34" charset="0"/>
                <a:cs typeface="Times New Roman" pitchFamily="18" charset="0"/>
              </a:rPr>
              <a:t>đúng</a:t>
            </a:r>
            <a:r>
              <a:rPr lang="en-US" sz="2800" b="1" dirty="0">
                <a:solidFill>
                  <a:srgbClr val="008000"/>
                </a:solidFill>
                <a:latin typeface="Times New Roman" pitchFamily="18" charset="0"/>
                <a:ea typeface="Tahoma" panose="020B0604030504040204" pitchFamily="34" charset="0"/>
                <a:cs typeface="Times New Roman" pitchFamily="18" charset="0"/>
              </a:rPr>
              <a:t> </a:t>
            </a:r>
            <a:r>
              <a:rPr lang="en-US" sz="2800" b="1" dirty="0" err="1">
                <a:solidFill>
                  <a:srgbClr val="008000"/>
                </a:solidFill>
                <a:latin typeface="Times New Roman" pitchFamily="18" charset="0"/>
                <a:ea typeface="Tahoma" panose="020B0604030504040204" pitchFamily="34" charset="0"/>
                <a:cs typeface="Times New Roman" pitchFamily="18" charset="0"/>
              </a:rPr>
              <a:t>từ</a:t>
            </a:r>
            <a:r>
              <a:rPr lang="en-US" sz="2800" b="1" dirty="0">
                <a:solidFill>
                  <a:srgbClr val="008000"/>
                </a:solidFill>
                <a:latin typeface="Times New Roman" pitchFamily="18" charset="0"/>
                <a:ea typeface="Tahoma" panose="020B0604030504040204" pitchFamily="34" charset="0"/>
                <a:cs typeface="Times New Roman" pitchFamily="18" charset="0"/>
              </a:rPr>
              <a:t> </a:t>
            </a:r>
            <a:r>
              <a:rPr lang="en-US" sz="2800" b="1" dirty="0" err="1">
                <a:solidFill>
                  <a:srgbClr val="008000"/>
                </a:solidFill>
                <a:latin typeface="Times New Roman" pitchFamily="18" charset="0"/>
                <a:ea typeface="Tahoma" panose="020B0604030504040204" pitchFamily="34" charset="0"/>
                <a:cs typeface="Times New Roman" pitchFamily="18" charset="0"/>
              </a:rPr>
              <a:t>ngữ</a:t>
            </a:r>
            <a:r>
              <a:rPr lang="en-US" sz="2800" b="1" dirty="0">
                <a:solidFill>
                  <a:srgbClr val="008000"/>
                </a:solidFill>
                <a:latin typeface="Times New Roman" pitchFamily="18" charset="0"/>
                <a:ea typeface="Tahoma" panose="020B0604030504040204" pitchFamily="34" charset="0"/>
                <a:cs typeface="Times New Roman" pitchFamily="18" charset="0"/>
              </a:rPr>
              <a:t> </a:t>
            </a:r>
            <a:r>
              <a:rPr lang="en-US" sz="2800" b="1" dirty="0" err="1">
                <a:solidFill>
                  <a:srgbClr val="008000"/>
                </a:solidFill>
                <a:latin typeface="Times New Roman" pitchFamily="18" charset="0"/>
                <a:ea typeface="Tahoma" panose="020B0604030504040204" pitchFamily="34" charset="0"/>
                <a:cs typeface="Times New Roman" pitchFamily="18" charset="0"/>
              </a:rPr>
              <a:t>khó</a:t>
            </a:r>
            <a:r>
              <a:rPr lang="en-US" sz="2800" b="1" dirty="0">
                <a:solidFill>
                  <a:srgbClr val="008000"/>
                </a:solidFill>
                <a:latin typeface="Times New Roman" pitchFamily="18" charset="0"/>
                <a:ea typeface="Tahoma" panose="020B0604030504040204" pitchFamily="34" charset="0"/>
                <a:cs typeface="Times New Roman" pitchFamily="18" charset="0"/>
              </a:rPr>
              <a:t>: </a:t>
            </a:r>
            <a:endParaRPr lang="en-US" sz="2800" b="1" dirty="0">
              <a:solidFill>
                <a:srgbClr val="008000"/>
              </a:solidFill>
              <a:latin typeface="Times New Roman" pitchFamily="18" charset="0"/>
              <a:cs typeface="Times New Roman" pitchFamily="18" charset="0"/>
            </a:endParaRPr>
          </a:p>
        </p:txBody>
      </p:sp>
      <p:sp>
        <p:nvSpPr>
          <p:cNvPr id="8" name="Rectangle 7"/>
          <p:cNvSpPr/>
          <p:nvPr/>
        </p:nvSpPr>
        <p:spPr>
          <a:xfrm>
            <a:off x="0" y="2192040"/>
            <a:ext cx="12192000" cy="523220"/>
          </a:xfrm>
          <a:prstGeom prst="rect">
            <a:avLst/>
          </a:prstGeom>
        </p:spPr>
        <p:txBody>
          <a:bodyPr wrap="square">
            <a:spAutoFit/>
          </a:bodyPr>
          <a:lstStyle/>
          <a:p>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ea typeface="Times New Roman" panose="02020603050405020304" pitchFamily="18" charset="0"/>
                <a:cs typeface="Times New Roman" pitchFamily="18" charset="0"/>
              </a:rPr>
              <a:t>vác</a:t>
            </a:r>
            <a:r>
              <a:rPr lang="en-US" sz="2800" b="1" dirty="0">
                <a:solidFill>
                  <a:srgbClr val="0000FF"/>
                </a:solidFill>
                <a:latin typeface="Times New Roman" pitchFamily="18" charset="0"/>
                <a:ea typeface="Times New Roman" panose="02020603050405020304" pitchFamily="18" charset="0"/>
                <a:cs typeface="Times New Roman" pitchFamily="18" charset="0"/>
              </a:rPr>
              <a:t>, </a:t>
            </a:r>
            <a:r>
              <a:rPr lang="en-US" sz="2800" b="1" dirty="0" err="1">
                <a:solidFill>
                  <a:srgbClr val="0000FF"/>
                </a:solidFill>
                <a:latin typeface="Times New Roman" pitchFamily="18" charset="0"/>
                <a:ea typeface="Times New Roman" panose="02020603050405020304" pitchFamily="18" charset="0"/>
                <a:cs typeface="Times New Roman" pitchFamily="18" charset="0"/>
              </a:rPr>
              <a:t>giỏ</a:t>
            </a:r>
            <a:r>
              <a:rPr lang="en-US" sz="2800" b="1" dirty="0">
                <a:solidFill>
                  <a:srgbClr val="0000FF"/>
                </a:solidFill>
                <a:latin typeface="Times New Roman" pitchFamily="18" charset="0"/>
                <a:ea typeface="Times New Roman" panose="02020603050405020304" pitchFamily="18" charset="0"/>
                <a:cs typeface="Times New Roman" pitchFamily="18" charset="0"/>
              </a:rPr>
              <a:t>, </a:t>
            </a:r>
            <a:r>
              <a:rPr lang="en-US" sz="2800" b="1" dirty="0" err="1">
                <a:solidFill>
                  <a:srgbClr val="0000FF"/>
                </a:solidFill>
                <a:latin typeface="Times New Roman" pitchFamily="18" charset="0"/>
                <a:ea typeface="Times New Roman" panose="02020603050405020304" pitchFamily="18" charset="0"/>
                <a:cs typeface="Times New Roman" pitchFamily="18" charset="0"/>
              </a:rPr>
              <a:t>hiu</a:t>
            </a:r>
            <a:r>
              <a:rPr lang="en-US" sz="2800" b="1" dirty="0">
                <a:solidFill>
                  <a:srgbClr val="0000FF"/>
                </a:solidFill>
                <a:latin typeface="Times New Roman" pitchFamily="18" charset="0"/>
                <a:ea typeface="Times New Roman" panose="02020603050405020304" pitchFamily="18" charset="0"/>
                <a:cs typeface="Times New Roman" pitchFamily="18" charset="0"/>
              </a:rPr>
              <a:t> </a:t>
            </a:r>
            <a:r>
              <a:rPr lang="en-US" sz="2800" b="1" dirty="0" err="1">
                <a:solidFill>
                  <a:srgbClr val="0000FF"/>
                </a:solidFill>
                <a:latin typeface="Times New Roman" pitchFamily="18" charset="0"/>
                <a:ea typeface="Times New Roman" panose="02020603050405020304" pitchFamily="18" charset="0"/>
                <a:cs typeface="Times New Roman" pitchFamily="18" charset="0"/>
              </a:rPr>
              <a:t>hiu</a:t>
            </a:r>
            <a:r>
              <a:rPr lang="en-US" sz="2800" b="1" dirty="0">
                <a:solidFill>
                  <a:srgbClr val="0000FF"/>
                </a:solidFill>
                <a:latin typeface="Times New Roman" pitchFamily="18" charset="0"/>
                <a:ea typeface="Times New Roman" panose="02020603050405020304" pitchFamily="18" charset="0"/>
                <a:cs typeface="Times New Roman" pitchFamily="18" charset="0"/>
              </a:rPr>
              <a:t>, </a:t>
            </a:r>
            <a:r>
              <a:rPr lang="en-US" sz="2800" b="1" dirty="0" err="1">
                <a:solidFill>
                  <a:srgbClr val="0000FF"/>
                </a:solidFill>
                <a:latin typeface="Times New Roman" pitchFamily="18" charset="0"/>
                <a:ea typeface="Times New Roman" panose="02020603050405020304" pitchFamily="18" charset="0"/>
                <a:cs typeface="Times New Roman" pitchFamily="18" charset="0"/>
              </a:rPr>
              <a:t>hớn</a:t>
            </a:r>
            <a:r>
              <a:rPr lang="en-US" sz="2800" b="1" dirty="0">
                <a:solidFill>
                  <a:srgbClr val="0000FF"/>
                </a:solidFill>
                <a:latin typeface="Times New Roman" pitchFamily="18" charset="0"/>
                <a:ea typeface="Times New Roman" panose="02020603050405020304" pitchFamily="18" charset="0"/>
                <a:cs typeface="Times New Roman" pitchFamily="18" charset="0"/>
              </a:rPr>
              <a:t> </a:t>
            </a:r>
            <a:r>
              <a:rPr lang="en-US" sz="2800" b="1" dirty="0" err="1">
                <a:solidFill>
                  <a:srgbClr val="0000FF"/>
                </a:solidFill>
                <a:latin typeface="Times New Roman" pitchFamily="18" charset="0"/>
                <a:ea typeface="Times New Roman" panose="02020603050405020304" pitchFamily="18" charset="0"/>
                <a:cs typeface="Times New Roman" pitchFamily="18" charset="0"/>
              </a:rPr>
              <a:t>hở</a:t>
            </a:r>
            <a:r>
              <a:rPr lang="en-US" sz="2800" b="1" dirty="0">
                <a:solidFill>
                  <a:srgbClr val="0000FF"/>
                </a:solidFill>
                <a:latin typeface="Times New Roman" pitchFamily="18" charset="0"/>
                <a:ea typeface="Times New Roman" panose="02020603050405020304" pitchFamily="18" charset="0"/>
                <a:cs typeface="Times New Roman" pitchFamily="18" charset="0"/>
              </a:rPr>
              <a:t>, </a:t>
            </a:r>
            <a:r>
              <a:rPr lang="en-US" sz="2800" b="1" dirty="0" err="1">
                <a:solidFill>
                  <a:srgbClr val="0000FF"/>
                </a:solidFill>
                <a:latin typeface="Times New Roman" pitchFamily="18" charset="0"/>
                <a:ea typeface="Times New Roman" panose="02020603050405020304" pitchFamily="18" charset="0"/>
                <a:cs typeface="Times New Roman" pitchFamily="18" charset="0"/>
              </a:rPr>
              <a:t>xuống</a:t>
            </a:r>
            <a:r>
              <a:rPr lang="en-US" sz="2800" b="1" dirty="0">
                <a:solidFill>
                  <a:srgbClr val="0000FF"/>
                </a:solidFill>
                <a:latin typeface="Times New Roman" pitchFamily="18" charset="0"/>
                <a:ea typeface="Times New Roman" panose="02020603050405020304" pitchFamily="18" charset="0"/>
                <a:cs typeface="Times New Roman" pitchFamily="18" charset="0"/>
              </a:rPr>
              <a:t> </a:t>
            </a:r>
            <a:r>
              <a:rPr lang="en-US" sz="2800" b="1" dirty="0" err="1">
                <a:solidFill>
                  <a:srgbClr val="0000FF"/>
                </a:solidFill>
                <a:latin typeface="Times New Roman" pitchFamily="18" charset="0"/>
                <a:ea typeface="Times New Roman" panose="02020603050405020304" pitchFamily="18" charset="0"/>
                <a:cs typeface="Times New Roman" pitchFamily="18" charset="0"/>
              </a:rPr>
              <a:t>núi</a:t>
            </a:r>
            <a:r>
              <a:rPr lang="en-US" sz="2800" b="1" dirty="0">
                <a:solidFill>
                  <a:srgbClr val="0000FF"/>
                </a:solidFill>
                <a:latin typeface="Times New Roman" pitchFamily="18" charset="0"/>
                <a:ea typeface="Times New Roman" panose="02020603050405020304" pitchFamily="18" charset="0"/>
                <a:cs typeface="Times New Roman" pitchFamily="18" charset="0"/>
              </a:rPr>
              <a:t>, </a:t>
            </a:r>
            <a:r>
              <a:rPr lang="en-US" sz="2800" b="1" dirty="0" err="1">
                <a:solidFill>
                  <a:srgbClr val="0000FF"/>
                </a:solidFill>
                <a:latin typeface="Times New Roman" pitchFamily="18" charset="0"/>
                <a:ea typeface="Times New Roman" panose="02020603050405020304" pitchFamily="18" charset="0"/>
                <a:cs typeface="Times New Roman" pitchFamily="18" charset="0"/>
              </a:rPr>
              <a:t>lều</a:t>
            </a:r>
            <a:r>
              <a:rPr lang="en-US" sz="2800" b="1" dirty="0">
                <a:solidFill>
                  <a:srgbClr val="0000FF"/>
                </a:solidFill>
                <a:latin typeface="Times New Roman" pitchFamily="18" charset="0"/>
                <a:ea typeface="Times New Roman" panose="02020603050405020304" pitchFamily="18" charset="0"/>
                <a:cs typeface="Times New Roman" pitchFamily="18" charset="0"/>
              </a:rPr>
              <a:t> </a:t>
            </a:r>
            <a:r>
              <a:rPr lang="en-US" sz="2800" b="1" dirty="0" err="1">
                <a:solidFill>
                  <a:srgbClr val="0000FF"/>
                </a:solidFill>
                <a:latin typeface="Times New Roman" pitchFamily="18" charset="0"/>
                <a:ea typeface="Times New Roman" panose="02020603050405020304" pitchFamily="18" charset="0"/>
                <a:cs typeface="Times New Roman" pitchFamily="18" charset="0"/>
              </a:rPr>
              <a:t>tranh</a:t>
            </a:r>
            <a:r>
              <a:rPr lang="en-US" sz="2800" b="1" dirty="0">
                <a:solidFill>
                  <a:srgbClr val="0000FF"/>
                </a:solidFill>
                <a:latin typeface="Times New Roman" pitchFamily="18" charset="0"/>
                <a:cs typeface="Times New Roman" pitchFamily="18" charset="0"/>
              </a:rPr>
              <a:t>,…</a:t>
            </a:r>
          </a:p>
        </p:txBody>
      </p:sp>
      <p:sp>
        <p:nvSpPr>
          <p:cNvPr id="9" name="Rectangle 8"/>
          <p:cNvSpPr/>
          <p:nvPr/>
        </p:nvSpPr>
        <p:spPr>
          <a:xfrm>
            <a:off x="3002508" y="2780837"/>
            <a:ext cx="3398293" cy="1815882"/>
          </a:xfrm>
          <a:prstGeom prst="rect">
            <a:avLst/>
          </a:prstGeom>
        </p:spPr>
        <p:txBody>
          <a:bodyPr wrap="square">
            <a:spAutoFit/>
          </a:bodyPr>
          <a:lstStyle/>
          <a:p>
            <a:r>
              <a:rPr lang="en-US" sz="2800" b="1" kern="0" dirty="0">
                <a:solidFill>
                  <a:srgbClr val="0000FF"/>
                </a:solidFill>
                <a:latin typeface="Times New Roman" pitchFamily="18" charset="0"/>
                <a:cs typeface="Times New Roman" pitchFamily="18" charset="0"/>
              </a:rPr>
              <a:t> </a:t>
            </a:r>
            <a:r>
              <a:rPr lang="en-US" sz="2800" b="1" i="1" dirty="0" err="1">
                <a:solidFill>
                  <a:srgbClr val="0000CC"/>
                </a:solidFill>
                <a:latin typeface="Times New Roman" panose="02020603050405020304" pitchFamily="18" charset="0"/>
                <a:cs typeface="Times New Roman" panose="02020603050405020304" pitchFamily="18" charset="0"/>
              </a:rPr>
              <a:t>Anh</a:t>
            </a:r>
            <a:r>
              <a:rPr lang="en-US" sz="2800" b="1" i="1" dirty="0">
                <a:solidFill>
                  <a:srgbClr val="0000CC"/>
                </a:solidFill>
                <a:latin typeface="Times New Roman" panose="02020603050405020304" pitchFamily="18" charset="0"/>
                <a:cs typeface="Times New Roman" panose="02020603050405020304" pitchFamily="18" charset="0"/>
              </a:rPr>
              <a:t> </a:t>
            </a:r>
            <a:r>
              <a:rPr lang="en-US" sz="2800" b="1" i="1" dirty="0" err="1">
                <a:solidFill>
                  <a:srgbClr val="0000CC"/>
                </a:solidFill>
                <a:latin typeface="Times New Roman" panose="02020603050405020304" pitchFamily="18" charset="0"/>
                <a:cs typeface="Times New Roman" panose="02020603050405020304" pitchFamily="18" charset="0"/>
              </a:rPr>
              <a:t>em</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0000CC"/>
                </a:solidFill>
                <a:latin typeface="Times New Roman" panose="02020603050405020304" pitchFamily="18" charset="0"/>
                <a:cs typeface="Times New Roman" panose="02020603050405020304" pitchFamily="18" charset="0"/>
              </a:rPr>
              <a:t>mèo</a:t>
            </a:r>
            <a:r>
              <a:rPr lang="en-US" sz="2800" b="1" i="1" dirty="0">
                <a:solidFill>
                  <a:srgbClr val="0000CC"/>
                </a:solidFill>
                <a:latin typeface="Times New Roman" panose="02020603050405020304" pitchFamily="18" charset="0"/>
                <a:cs typeface="Times New Roman" panose="02020603050405020304" pitchFamily="18" charset="0"/>
              </a:rPr>
              <a:t> </a:t>
            </a:r>
            <a:r>
              <a:rPr lang="en-US" sz="2800" b="1" i="1" dirty="0" err="1">
                <a:solidFill>
                  <a:srgbClr val="0000CC"/>
                </a:solidFill>
                <a:latin typeface="Times New Roman" panose="02020603050405020304" pitchFamily="18" charset="0"/>
                <a:cs typeface="Times New Roman" panose="02020603050405020304" pitchFamily="18" charset="0"/>
              </a:rPr>
              <a:t>trắng</a:t>
            </a:r>
            <a:endParaRPr lang="en-US" sz="2800" b="1" dirty="0">
              <a:solidFill>
                <a:srgbClr val="0000CC"/>
              </a:solidFill>
              <a:latin typeface="Times New Roman" panose="02020603050405020304" pitchFamily="18" charset="0"/>
              <a:cs typeface="Times New Roman" panose="02020603050405020304" pitchFamily="18" charset="0"/>
            </a:endParaRPr>
          </a:p>
          <a:p>
            <a:r>
              <a:rPr lang="en-US" sz="2800" b="1" i="1" dirty="0" err="1">
                <a:solidFill>
                  <a:srgbClr val="0000CC"/>
                </a:solidFill>
                <a:latin typeface="Times New Roman" panose="02020603050405020304" pitchFamily="18" charset="0"/>
                <a:cs typeface="Times New Roman" panose="02020603050405020304" pitchFamily="18" charset="0"/>
              </a:rPr>
              <a:t>Vác</a:t>
            </a:r>
            <a:r>
              <a:rPr lang="en-US" sz="2800" b="1" i="1" dirty="0">
                <a:solidFill>
                  <a:srgbClr val="0000CC"/>
                </a:solidFill>
                <a:latin typeface="Times New Roman" panose="02020603050405020304" pitchFamily="18" charset="0"/>
                <a:cs typeface="Times New Roman" panose="02020603050405020304" pitchFamily="18" charset="0"/>
              </a:rPr>
              <a:t> </a:t>
            </a:r>
            <a:r>
              <a:rPr lang="en-US" sz="2800" b="1" i="1" dirty="0" err="1">
                <a:solidFill>
                  <a:srgbClr val="0000CC"/>
                </a:solidFill>
                <a:latin typeface="Times New Roman" panose="02020603050405020304" pitchFamily="18" charset="0"/>
                <a:cs typeface="Times New Roman" panose="02020603050405020304" pitchFamily="18" charset="0"/>
              </a:rPr>
              <a:t>giỏ</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0000CC"/>
                </a:solidFill>
                <a:latin typeface="Times New Roman" panose="02020603050405020304" pitchFamily="18" charset="0"/>
                <a:cs typeface="Times New Roman" panose="02020603050405020304" pitchFamily="18" charset="0"/>
              </a:rPr>
              <a:t>đi</a:t>
            </a:r>
            <a:r>
              <a:rPr lang="en-US" sz="2800" b="1" i="1" dirty="0">
                <a:solidFill>
                  <a:srgbClr val="0000CC"/>
                </a:solidFill>
                <a:latin typeface="Times New Roman" panose="02020603050405020304" pitchFamily="18" charset="0"/>
                <a:cs typeface="Times New Roman" panose="02020603050405020304" pitchFamily="18" charset="0"/>
              </a:rPr>
              <a:t> </a:t>
            </a:r>
            <a:r>
              <a:rPr lang="en-US" sz="2800" b="1" i="1" dirty="0" err="1">
                <a:solidFill>
                  <a:srgbClr val="0000CC"/>
                </a:solidFill>
                <a:latin typeface="Times New Roman" panose="02020603050405020304" pitchFamily="18" charset="0"/>
                <a:cs typeface="Times New Roman" panose="02020603050405020304" pitchFamily="18" charset="0"/>
              </a:rPr>
              <a:t>câu</a:t>
            </a:r>
            <a:endParaRPr lang="en-US" sz="2800" b="1" dirty="0">
              <a:solidFill>
                <a:srgbClr val="0000CC"/>
              </a:solidFill>
              <a:latin typeface="Times New Roman" panose="02020603050405020304" pitchFamily="18" charset="0"/>
              <a:cs typeface="Times New Roman" panose="02020603050405020304" pitchFamily="18" charset="0"/>
            </a:endParaRPr>
          </a:p>
          <a:p>
            <a:r>
              <a:rPr lang="en-US" sz="2800" b="1" i="1" dirty="0" err="1">
                <a:solidFill>
                  <a:srgbClr val="0000CC"/>
                </a:solidFill>
                <a:latin typeface="Times New Roman" panose="02020603050405020304" pitchFamily="18" charset="0"/>
                <a:cs typeface="Times New Roman" panose="02020603050405020304" pitchFamily="18" charset="0"/>
              </a:rPr>
              <a:t>Em</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0000CC"/>
                </a:solidFill>
                <a:latin typeface="Times New Roman" panose="02020603050405020304" pitchFamily="18" charset="0"/>
                <a:cs typeface="Times New Roman" panose="02020603050405020304" pitchFamily="18" charset="0"/>
              </a:rPr>
              <a:t>ngồi</a:t>
            </a:r>
            <a:r>
              <a:rPr lang="en-US" sz="2800" b="1" i="1" dirty="0">
                <a:solidFill>
                  <a:srgbClr val="0000CC"/>
                </a:solidFill>
                <a:latin typeface="Times New Roman" panose="02020603050405020304" pitchFamily="18" charset="0"/>
                <a:cs typeface="Times New Roman" panose="02020603050405020304" pitchFamily="18" charset="0"/>
              </a:rPr>
              <a:t> </a:t>
            </a:r>
            <a:r>
              <a:rPr lang="en-US" sz="2800" b="1" i="1" dirty="0" err="1">
                <a:solidFill>
                  <a:srgbClr val="0000CC"/>
                </a:solidFill>
                <a:latin typeface="Times New Roman" panose="02020603050405020304" pitchFamily="18" charset="0"/>
                <a:cs typeface="Times New Roman" panose="02020603050405020304" pitchFamily="18" charset="0"/>
              </a:rPr>
              <a:t>bờ</a:t>
            </a:r>
            <a:r>
              <a:rPr lang="en-US" sz="2800" b="1" i="1" dirty="0">
                <a:solidFill>
                  <a:srgbClr val="0000CC"/>
                </a:solidFill>
                <a:latin typeface="Times New Roman" panose="02020603050405020304" pitchFamily="18" charset="0"/>
                <a:cs typeface="Times New Roman" panose="02020603050405020304" pitchFamily="18" charset="0"/>
              </a:rPr>
              <a:t> </a:t>
            </a:r>
            <a:r>
              <a:rPr lang="en-US" sz="2800" b="1" i="1" dirty="0" err="1">
                <a:solidFill>
                  <a:srgbClr val="0000CC"/>
                </a:solidFill>
                <a:latin typeface="Times New Roman" panose="02020603050405020304" pitchFamily="18" charset="0"/>
                <a:cs typeface="Times New Roman" panose="02020603050405020304" pitchFamily="18" charset="0"/>
              </a:rPr>
              <a:t>ao</a:t>
            </a:r>
            <a:endParaRPr lang="en-US" sz="2800" b="1" dirty="0">
              <a:solidFill>
                <a:srgbClr val="0000CC"/>
              </a:solidFill>
              <a:latin typeface="Times New Roman" panose="02020603050405020304" pitchFamily="18" charset="0"/>
              <a:cs typeface="Times New Roman" panose="02020603050405020304" pitchFamily="18" charset="0"/>
            </a:endParaRPr>
          </a:p>
          <a:p>
            <a:r>
              <a:rPr lang="en-US" sz="2800" b="1" i="1" dirty="0" err="1">
                <a:solidFill>
                  <a:srgbClr val="0000CC"/>
                </a:solidFill>
                <a:latin typeface="Times New Roman" panose="02020603050405020304" pitchFamily="18" charset="0"/>
                <a:cs typeface="Times New Roman" panose="02020603050405020304" pitchFamily="18" charset="0"/>
              </a:rPr>
              <a:t>Anh</a:t>
            </a:r>
            <a:r>
              <a:rPr lang="en-US" sz="2800" b="1" i="1" dirty="0">
                <a:solidFill>
                  <a:srgbClr val="FF0000"/>
                </a:solidFill>
                <a:latin typeface="Times New Roman" panose="02020603050405020304" pitchFamily="18" charset="0"/>
                <a:cs typeface="Times New Roman" panose="02020603050405020304" pitchFamily="18" charset="0"/>
              </a:rPr>
              <a:t>/</a:t>
            </a:r>
            <a:r>
              <a:rPr lang="en-US" sz="2800" b="1" i="1" dirty="0">
                <a:solidFill>
                  <a:srgbClr val="0000CC"/>
                </a:solidFill>
                <a:latin typeface="Times New Roman" panose="02020603050405020304" pitchFamily="18" charset="0"/>
                <a:cs typeface="Times New Roman" panose="02020603050405020304" pitchFamily="18" charset="0"/>
              </a:rPr>
              <a:t> </a:t>
            </a:r>
            <a:r>
              <a:rPr lang="en-US" sz="2800" b="1" i="1" dirty="0" err="1">
                <a:solidFill>
                  <a:srgbClr val="0000CC"/>
                </a:solidFill>
                <a:latin typeface="Times New Roman" panose="02020603050405020304" pitchFamily="18" charset="0"/>
                <a:cs typeface="Times New Roman" panose="02020603050405020304" pitchFamily="18" charset="0"/>
              </a:rPr>
              <a:t>ra</a:t>
            </a:r>
            <a:r>
              <a:rPr lang="en-US" sz="2800" b="1" i="1" dirty="0">
                <a:solidFill>
                  <a:srgbClr val="0000CC"/>
                </a:solidFill>
                <a:latin typeface="Times New Roman" panose="02020603050405020304" pitchFamily="18" charset="0"/>
                <a:cs typeface="Times New Roman" panose="02020603050405020304" pitchFamily="18" charset="0"/>
              </a:rPr>
              <a:t> </a:t>
            </a:r>
            <a:r>
              <a:rPr lang="en-US" sz="2800" b="1" i="1" dirty="0" err="1">
                <a:solidFill>
                  <a:srgbClr val="0000CC"/>
                </a:solidFill>
                <a:latin typeface="Times New Roman" panose="02020603050405020304" pitchFamily="18" charset="0"/>
                <a:cs typeface="Times New Roman" panose="02020603050405020304" pitchFamily="18" charset="0"/>
              </a:rPr>
              <a:t>sông</a:t>
            </a:r>
            <a:r>
              <a:rPr lang="en-US" sz="2800" b="1" i="1" dirty="0">
                <a:solidFill>
                  <a:srgbClr val="0000CC"/>
                </a:solidFill>
                <a:latin typeface="Times New Roman" panose="02020603050405020304" pitchFamily="18" charset="0"/>
                <a:cs typeface="Times New Roman" panose="02020603050405020304" pitchFamily="18" charset="0"/>
              </a:rPr>
              <a:t> </a:t>
            </a:r>
            <a:r>
              <a:rPr lang="en-US" sz="2800" b="1" i="1" dirty="0" err="1">
                <a:solidFill>
                  <a:srgbClr val="0000CC"/>
                </a:solidFill>
                <a:latin typeface="Times New Roman" panose="02020603050405020304" pitchFamily="18" charset="0"/>
                <a:cs typeface="Times New Roman" panose="02020603050405020304" pitchFamily="18" charset="0"/>
              </a:rPr>
              <a:t>cái</a:t>
            </a:r>
            <a:r>
              <a:rPr lang="en-US" sz="2800" b="1" i="1" dirty="0">
                <a:solidFill>
                  <a:srgbClr val="0000CC"/>
                </a:solidFill>
                <a:latin typeface="Times New Roman" panose="02020603050405020304" pitchFamily="18" charset="0"/>
                <a:cs typeface="Times New Roman" panose="02020603050405020304" pitchFamily="18" charset="0"/>
              </a:rPr>
              <a:t>.</a:t>
            </a:r>
            <a:r>
              <a:rPr lang="en-US" sz="2800" b="1" i="1" dirty="0">
                <a:solidFill>
                  <a:srgbClr val="FF0000"/>
                </a:solidFill>
                <a:latin typeface="Times New Roman" panose="02020603050405020304" pitchFamily="18" charset="0"/>
                <a:cs typeface="Times New Roman" panose="02020603050405020304" pitchFamily="18" charset="0"/>
              </a:rPr>
              <a:t>//</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0" y="4410948"/>
            <a:ext cx="5578523" cy="523220"/>
          </a:xfrm>
          <a:prstGeom prst="rect">
            <a:avLst/>
          </a:prstGeom>
          <a:noFill/>
        </p:spPr>
        <p:txBody>
          <a:bodyPr wrap="square" rtlCol="0">
            <a:spAutoFit/>
          </a:bodyPr>
          <a:lstStyle/>
          <a:p>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Giải</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nghĩa</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từ</a:t>
            </a:r>
            <a:r>
              <a:rPr lang="en-US" sz="2800" b="1" dirty="0">
                <a:solidFill>
                  <a:srgbClr val="008000"/>
                </a:solidFill>
                <a:latin typeface="Times New Roman" pitchFamily="18" charset="0"/>
                <a:cs typeface="Times New Roman" pitchFamily="18" charset="0"/>
              </a:rPr>
              <a:t>:</a:t>
            </a:r>
          </a:p>
        </p:txBody>
      </p:sp>
      <p:sp>
        <p:nvSpPr>
          <p:cNvPr id="13" name="TextBox 12"/>
          <p:cNvSpPr txBox="1"/>
          <p:nvPr/>
        </p:nvSpPr>
        <p:spPr>
          <a:xfrm>
            <a:off x="0" y="475925"/>
            <a:ext cx="12176542" cy="500050"/>
          </a:xfrm>
          <a:prstGeom prst="rect">
            <a:avLst/>
          </a:prstGeom>
          <a:noFill/>
        </p:spPr>
        <p:txBody>
          <a:bodyPr wrap="square" lIns="68492" tIns="34247" rIns="68492" bIns="34247"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15" name="TextBox 14"/>
          <p:cNvSpPr txBox="1"/>
          <p:nvPr/>
        </p:nvSpPr>
        <p:spPr>
          <a:xfrm>
            <a:off x="-1" y="5389355"/>
            <a:ext cx="6837529" cy="523220"/>
          </a:xfrm>
          <a:prstGeom prst="rect">
            <a:avLst/>
          </a:prstGeom>
          <a:noFill/>
        </p:spPr>
        <p:txBody>
          <a:bodyPr wrap="square" rtlCol="0">
            <a:spAutoFit/>
          </a:bodyPr>
          <a:lstStyle/>
          <a:p>
            <a:r>
              <a:rPr lang="en-US" sz="2800" b="1" dirty="0">
                <a:solidFill>
                  <a:srgbClr val="0000CC"/>
                </a:solidFill>
                <a:latin typeface="Times New Roman" panose="02020603050405020304" pitchFamily="18" charset="0"/>
                <a:cs typeface="Times New Roman" panose="02020603050405020304" pitchFamily="18" charset="0"/>
              </a:rPr>
              <a:t> - </a:t>
            </a:r>
            <a:r>
              <a:rPr lang="en-US" sz="2800" b="1" dirty="0" err="1">
                <a:solidFill>
                  <a:srgbClr val="0000CC"/>
                </a:solidFill>
                <a:latin typeface="Times New Roman" panose="02020603050405020304" pitchFamily="18" charset="0"/>
                <a:cs typeface="Times New Roman" panose="02020603050405020304" pitchFamily="18" charset="0"/>
              </a:rPr>
              <a:t>hớn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hở</a:t>
            </a:r>
            <a:r>
              <a:rPr lang="en-US" sz="2800" b="1" dirty="0">
                <a:solidFill>
                  <a:srgbClr val="0000CC"/>
                </a:solidFill>
                <a:latin typeface="Times New Roman" panose="02020603050405020304" pitchFamily="18" charset="0"/>
                <a:cs typeface="Times New Roman" panose="02020603050405020304" pitchFamily="18" charset="0"/>
              </a:rPr>
              <a:t> : </a:t>
            </a:r>
          </a:p>
        </p:txBody>
      </p:sp>
      <p:sp>
        <p:nvSpPr>
          <p:cNvPr id="16" name="TextBox 15"/>
          <p:cNvSpPr txBox="1"/>
          <p:nvPr/>
        </p:nvSpPr>
        <p:spPr>
          <a:xfrm>
            <a:off x="-62035" y="6329038"/>
            <a:ext cx="2994779" cy="523220"/>
          </a:xfrm>
          <a:prstGeom prst="rect">
            <a:avLst/>
          </a:prstGeom>
          <a:noFill/>
        </p:spPr>
        <p:txBody>
          <a:bodyPr wrap="square" rtlCol="0">
            <a:spAutoFit/>
          </a:bodyPr>
          <a:lstStyle/>
          <a:p>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lều</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tranh</a:t>
            </a:r>
            <a:r>
              <a:rPr lang="en-US" sz="2800" b="1" dirty="0">
                <a:solidFill>
                  <a:srgbClr val="0000CC"/>
                </a:solidFill>
                <a:latin typeface="Times New Roman" panose="02020603050405020304" pitchFamily="18" charset="0"/>
                <a:cs typeface="Times New Roman" panose="02020603050405020304" pitchFamily="18" charset="0"/>
              </a:rPr>
              <a:t>: </a:t>
            </a:r>
          </a:p>
        </p:txBody>
      </p:sp>
      <p:sp>
        <p:nvSpPr>
          <p:cNvPr id="17" name="TextBox 16"/>
          <p:cNvSpPr txBox="1"/>
          <p:nvPr/>
        </p:nvSpPr>
        <p:spPr>
          <a:xfrm>
            <a:off x="60838" y="4854590"/>
            <a:ext cx="2749035" cy="523220"/>
          </a:xfrm>
          <a:prstGeom prst="rect">
            <a:avLst/>
          </a:prstGeom>
          <a:noFill/>
        </p:spPr>
        <p:txBody>
          <a:bodyPr wrap="square" rtlCol="0">
            <a:spAutoFit/>
          </a:bodyPr>
          <a:lstStyle/>
          <a:p>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sông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cái</a:t>
            </a:r>
            <a:r>
              <a:rPr lang="en-US" sz="2800" b="1" dirty="0">
                <a:solidFill>
                  <a:srgbClr val="0000CC"/>
                </a:solidFill>
                <a:latin typeface="Times New Roman" panose="02020603050405020304" pitchFamily="18" charset="0"/>
                <a:cs typeface="Times New Roman" panose="02020603050405020304" pitchFamily="18" charset="0"/>
              </a:rPr>
              <a:t>: </a:t>
            </a:r>
          </a:p>
        </p:txBody>
      </p:sp>
      <p:sp>
        <p:nvSpPr>
          <p:cNvPr id="18" name="TextBox 17"/>
          <p:cNvSpPr txBox="1"/>
          <p:nvPr/>
        </p:nvSpPr>
        <p:spPr>
          <a:xfrm>
            <a:off x="7729" y="5859565"/>
            <a:ext cx="3991065" cy="523220"/>
          </a:xfrm>
          <a:prstGeom prst="rect">
            <a:avLst/>
          </a:prstGeom>
          <a:noFill/>
        </p:spPr>
        <p:txBody>
          <a:bodyPr wrap="square" rtlCol="0">
            <a:spAutoFit/>
          </a:bodyPr>
          <a:lstStyle/>
          <a:p>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hối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hả</a:t>
            </a:r>
            <a:r>
              <a:rPr lang="en-US" sz="2800" b="1" dirty="0">
                <a:solidFill>
                  <a:srgbClr val="0000CC"/>
                </a:solidFill>
                <a:latin typeface="Times New Roman" panose="02020603050405020304" pitchFamily="18" charset="0"/>
                <a:cs typeface="Times New Roman" panose="02020603050405020304" pitchFamily="18" charset="0"/>
              </a:rPr>
              <a:t>: </a:t>
            </a:r>
          </a:p>
        </p:txBody>
      </p:sp>
      <p:sp>
        <p:nvSpPr>
          <p:cNvPr id="20" name="TextBox 19">
            <a:extLst>
              <a:ext uri="{FF2B5EF4-FFF2-40B4-BE49-F238E27FC236}">
                <a16:creationId xmlns:a16="http://schemas.microsoft.com/office/drawing/2014/main" id="{21247E0F-E5B0-4D05-9077-969B773E1A72}"/>
              </a:ext>
            </a:extLst>
          </p:cNvPr>
          <p:cNvSpPr txBox="1"/>
          <p:nvPr/>
        </p:nvSpPr>
        <p:spPr>
          <a:xfrm>
            <a:off x="7729" y="0"/>
            <a:ext cx="12176542" cy="500050"/>
          </a:xfrm>
          <a:prstGeom prst="rect">
            <a:avLst/>
          </a:prstGeom>
          <a:noFill/>
        </p:spPr>
        <p:txBody>
          <a:bodyPr wrap="square" lIns="68492" tIns="34247" rIns="68492" bIns="34247" rtlCol="0">
            <a:spAutoFit/>
          </a:bodyPr>
          <a:lstStyle/>
          <a:p>
            <a:pPr algn="ctr"/>
            <a:r>
              <a:rPr lang="en-US" sz="2800" b="1" err="1">
                <a:solidFill>
                  <a:srgbClr val="0000CC"/>
                </a:solidFill>
                <a:latin typeface="Times New Roman" pitchFamily="18" charset="0"/>
                <a:cs typeface="Times New Roman" pitchFamily="18" charset="0"/>
              </a:rPr>
              <a:t>Thứ</a:t>
            </a:r>
            <a:r>
              <a:rPr lang="en-US" sz="2800" b="1">
                <a:solidFill>
                  <a:srgbClr val="0000CC"/>
                </a:solidFill>
                <a:latin typeface="Times New Roman" pitchFamily="18" charset="0"/>
                <a:cs typeface="Times New Roman" pitchFamily="18" charset="0"/>
              </a:rPr>
              <a:t>  Hai </a:t>
            </a:r>
            <a:r>
              <a:rPr lang="en-US" sz="2800" b="1" err="1">
                <a:solidFill>
                  <a:srgbClr val="0000CC"/>
                </a:solidFill>
                <a:latin typeface="Times New Roman" pitchFamily="18" charset="0"/>
                <a:cs typeface="Times New Roman" pitchFamily="18" charset="0"/>
              </a:rPr>
              <a:t>ngày</a:t>
            </a:r>
            <a:r>
              <a:rPr lang="en-US" sz="2800" b="1">
                <a:solidFill>
                  <a:srgbClr val="0000CC"/>
                </a:solidFill>
                <a:latin typeface="Times New Roman" pitchFamily="18" charset="0"/>
                <a:cs typeface="Times New Roman" pitchFamily="18" charset="0"/>
              </a:rPr>
              <a:t> 10 </a:t>
            </a:r>
            <a:r>
              <a:rPr lang="en-US" sz="2800" b="1" dirty="0" err="1">
                <a:solidFill>
                  <a:srgbClr val="0000CC"/>
                </a:solidFill>
                <a:latin typeface="Times New Roman" pitchFamily="18" charset="0"/>
                <a:cs typeface="Times New Roman" pitchFamily="18" charset="0"/>
              </a:rPr>
              <a:t>tháng</a:t>
            </a:r>
            <a:r>
              <a:rPr lang="en-US" sz="2800" b="1" dirty="0">
                <a:solidFill>
                  <a:srgbClr val="0000CC"/>
                </a:solidFill>
                <a:latin typeface="Times New Roman" pitchFamily="18" charset="0"/>
                <a:cs typeface="Times New Roman" pitchFamily="18" charset="0"/>
              </a:rPr>
              <a:t> 3 </a:t>
            </a:r>
            <a:r>
              <a:rPr lang="en-US" sz="2800" b="1" dirty="0" err="1">
                <a:solidFill>
                  <a:srgbClr val="0000CC"/>
                </a:solidFill>
                <a:latin typeface="Times New Roman" pitchFamily="18" charset="0"/>
                <a:cs typeface="Times New Roman" pitchFamily="18" charset="0"/>
              </a:rPr>
              <a:t>năm</a:t>
            </a:r>
            <a:r>
              <a:rPr lang="en-US" sz="2800" b="1" dirty="0">
                <a:solidFill>
                  <a:srgbClr val="0000CC"/>
                </a:solidFill>
                <a:latin typeface="Times New Roman" pitchFamily="18" charset="0"/>
                <a:cs typeface="Times New Roman" pitchFamily="18" charset="0"/>
              </a:rPr>
              <a:t> 2025</a:t>
            </a:r>
            <a:endParaRPr lang="vi-VN" sz="2800" b="1" dirty="0">
              <a:solidFill>
                <a:srgbClr val="0000CC"/>
              </a:solidFill>
              <a:latin typeface="Times New Roman" pitchFamily="18" charset="0"/>
              <a:cs typeface="Times New Roman" pitchFamily="18" charset="0"/>
            </a:endParaRPr>
          </a:p>
        </p:txBody>
      </p:sp>
      <p:sp>
        <p:nvSpPr>
          <p:cNvPr id="21" name="Rectangle 20">
            <a:extLst>
              <a:ext uri="{FF2B5EF4-FFF2-40B4-BE49-F238E27FC236}">
                <a16:creationId xmlns:a16="http://schemas.microsoft.com/office/drawing/2014/main" id="{27BC47D6-F4C6-4432-B9B8-50163A11F86D}"/>
              </a:ext>
            </a:extLst>
          </p:cNvPr>
          <p:cNvSpPr/>
          <p:nvPr/>
        </p:nvSpPr>
        <p:spPr>
          <a:xfrm>
            <a:off x="0" y="922228"/>
            <a:ext cx="12192000" cy="523220"/>
          </a:xfrm>
          <a:prstGeom prst="rect">
            <a:avLst/>
          </a:prstGeom>
        </p:spPr>
        <p:txBody>
          <a:bodyPr wrap="square">
            <a:spAutoFit/>
          </a:bodyPr>
          <a:lstStyle/>
          <a:p>
            <a:pPr algn="ctr"/>
            <a:r>
              <a:rPr lang="en-US" sz="2800" b="1" dirty="0" err="1">
                <a:solidFill>
                  <a:srgbClr val="FF0000"/>
                </a:solidFill>
                <a:latin typeface="Times New Roman" pitchFamily="18" charset="0"/>
                <a:cs typeface="Times New Roman" pitchFamily="18" charset="0"/>
              </a:rPr>
              <a:t>Tiết</a:t>
            </a:r>
            <a:r>
              <a:rPr lang="en-US" sz="2800" b="1" dirty="0">
                <a:solidFill>
                  <a:srgbClr val="FF0000"/>
                </a:solidFill>
                <a:latin typeface="Times New Roman" pitchFamily="18" charset="0"/>
                <a:cs typeface="Times New Roman" pitchFamily="18" charset="0"/>
              </a:rPr>
              <a:t> 169. </a:t>
            </a:r>
            <a:r>
              <a:rPr lang="en-US" sz="2800" b="1" dirty="0" err="1">
                <a:solidFill>
                  <a:srgbClr val="FF0000"/>
                </a:solidFill>
                <a:latin typeface="Times New Roman" pitchFamily="18" charset="0"/>
                <a:cs typeface="Times New Roman" pitchFamily="18" charset="0"/>
              </a:rPr>
              <a:t>Mèo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câu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cá</a:t>
            </a:r>
            <a:endParaRPr 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311406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par>
                                <p:cTn id="39" presetID="14" presetClass="entr" presetSubtype="1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randombar(horizontal)">
                                      <p:cBhvr>
                                        <p:cTn id="41" dur="500"/>
                                        <p:tgtEl>
                                          <p:spTgt spid="15"/>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randombar(horizontal)">
                                      <p:cBhvr>
                                        <p:cTn id="44" dur="500"/>
                                        <p:tgtEl>
                                          <p:spTgt spid="16"/>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randombar(horizontal)">
                                      <p:cBhvr>
                                        <p:cTn id="47" dur="500"/>
                                        <p:tgtEl>
                                          <p:spTgt spid="18"/>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randombar(horizontal)">
                                      <p:cBhvr>
                                        <p:cTn id="5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5" grpId="0"/>
      <p:bldP spid="16" grpId="0"/>
      <p:bldP spid="17" grpId="0"/>
      <p:bldP spid="18" grpId="0"/>
    </p:bldLst>
  </p:timing>
</p:sld>
</file>

<file path=ppt/tags/tag1.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ags/tag2.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250</TotalTime>
  <Words>1717</Words>
  <Application>Microsoft Office PowerPoint</Application>
  <PresentationFormat>Widescreen</PresentationFormat>
  <Paragraphs>262</Paragraphs>
  <Slides>32</Slides>
  <Notes>7</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Arial</vt:lpstr>
      <vt:lpstr>Arial-Rounded</vt:lpstr>
      <vt:lpstr>Calibri</vt:lpstr>
      <vt:lpstr>Calibri Light</vt:lpstr>
      <vt:lpstr>HP001 5 hàng</vt:lpstr>
      <vt:lpstr>Tahoma</vt:lpstr>
      <vt:lpstr>Times New Roman</vt:lpstr>
      <vt:lpstr>VNI-Times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computer</dc:creator>
  <cp:lastModifiedBy>Microsoft</cp:lastModifiedBy>
  <cp:revision>23</cp:revision>
  <dcterms:created xsi:type="dcterms:W3CDTF">2024-03-06T03:01:28Z</dcterms:created>
  <dcterms:modified xsi:type="dcterms:W3CDTF">2025-03-08T13:57:26Z</dcterms:modified>
</cp:coreProperties>
</file>